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40"/>
  </p:notesMasterIdLst>
  <p:handoutMasterIdLst>
    <p:handoutMasterId r:id="rId41"/>
  </p:handoutMasterIdLst>
  <p:sldIdLst>
    <p:sldId id="257" r:id="rId5"/>
    <p:sldId id="258" r:id="rId6"/>
    <p:sldId id="259" r:id="rId7"/>
    <p:sldId id="260" r:id="rId8"/>
    <p:sldId id="311" r:id="rId9"/>
    <p:sldId id="312" r:id="rId10"/>
    <p:sldId id="326" r:id="rId11"/>
    <p:sldId id="327" r:id="rId12"/>
    <p:sldId id="261" r:id="rId13"/>
    <p:sldId id="278" r:id="rId14"/>
    <p:sldId id="280" r:id="rId15"/>
    <p:sldId id="308" r:id="rId16"/>
    <p:sldId id="309" r:id="rId17"/>
    <p:sldId id="303" r:id="rId18"/>
    <p:sldId id="304" r:id="rId19"/>
    <p:sldId id="310" r:id="rId20"/>
    <p:sldId id="277" r:id="rId21"/>
    <p:sldId id="295" r:id="rId22"/>
    <p:sldId id="322" r:id="rId23"/>
    <p:sldId id="323" r:id="rId24"/>
    <p:sldId id="324" r:id="rId25"/>
    <p:sldId id="265" r:id="rId26"/>
    <p:sldId id="272" r:id="rId27"/>
    <p:sldId id="275" r:id="rId28"/>
    <p:sldId id="329" r:id="rId29"/>
    <p:sldId id="330" r:id="rId30"/>
    <p:sldId id="335" r:id="rId31"/>
    <p:sldId id="332" r:id="rId32"/>
    <p:sldId id="334" r:id="rId33"/>
    <p:sldId id="331" r:id="rId34"/>
    <p:sldId id="337" r:id="rId35"/>
    <p:sldId id="338" r:id="rId36"/>
    <p:sldId id="339" r:id="rId37"/>
    <p:sldId id="336" r:id="rId38"/>
    <p:sldId id="340" r:id="rId3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>
      <p:cViewPr varScale="1">
        <p:scale>
          <a:sx n="83" d="100"/>
          <a:sy n="83" d="100"/>
        </p:scale>
        <p:origin x="48" y="25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1/8/2023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24:39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6239 7613 1173 0,'0'0'52'0,"0"3"11"16,0-3-51-16,0 0-12 0,0 7 0 0,4 2 0 15,-4 0 111-15,0 1 19 0,0-4 4 0,3-3 1 16,-3-3-42-16,0 0-8 0,0 0-1 0,0 0-1 0,0 0 5 0,0 0 2 15,0 0 0-15,0 0 0 0,0 0-42 16,0 0-8-16,0 0-1 0,0 0-1 0,0-3 21 0,4-13 4 16,-4 7 1-16,0-7 0 0,7-3 0 0,-7 1 0 15,0-7 0-15,0-7 0 0,3-2-64 0,-3-1-18 16,0 1-1-16,0-1 0 0,0 7 19 0,-3 0 0 16,3 3 0-16,0 6 0 0,0 0 16 0,-7 3 1 15,0 4 0-15,7 6 0 16,-4-4-65-16,-3 4-12 0,7 12-4 0,-11-6-751 15,4-6-150-15</inkml:trace>
  <inkml:trace contextRef="#ctx0" brushRef="#br0" timeOffset="333.1">5728 7249 1728 0,'0'0'38'0,"3"-3"8"0,8-3 2 0,-1 6 0 0,-10 0-39 0,7 0-9 15,11 0 0-15,-7-3 0 0,-8-3 104 0,8 6 20 16,-1-10 3-16,1 4 1 0,3 3-103 0,-3-3-25 16,3-4 0-16,0 7 0 15,0-3 56-15,3 3 7 0,8-4 1 0,0-2 0 0,3 9 0 0,7-9 0 16,4 9 0-16,14-7 0 0,-11 7 0 0,4-3 0 15,-3-3 0-15,-1 3 0 0,0-4-52 0,1 7-12 16,-1 0 0-16,-7 0 0 0,0 0 0 0,4 7 0 16,0-7 0-16,-7 3 0 0,-4-3 0 0,-3 0 0 0,-4 0 0 15,0 0 0 1,-3 0-20-16,-4 0-6 0,3 0-2 0,-10 0 0 16,0 0-114-16,-7 0-23 0,0 0-5 0,0 0-550 0,0 0-111 0</inkml:trace>
  <inkml:trace contextRef="#ctx0" brushRef="#br0" timeOffset="587">5939 7817 864 0,'-3'12'38'0,"3"-12"8"0,0 10-37 0,0-1-9 16,3-2 0-16,-3 2 0 0,4 0 296 0,-4-9 58 15,0 0 11-15,7 0 3 0,3 10-192 0,1-10-39 16,3 6-7-16,0-6-2 0,7 0-51 0,4 0-10 15,0-6-3-15,6 6 0 0,-6-10 0 0,10 7 0 16,11-9 0-16,-3 2 0 0,-1 1 0 0,7-1 0 16,-3 1 0-16,7 0 0 0,-4-1-51 0,1 1-13 15,3 3 0-15,-11 2 0 0,0-2 0 0,-6 3 0 16,-5-3 0-16,-2 6 0 16,2 0-45-16,-6 0-12 0,-4 6-3 0,0-3-893 0,-3 3-179 0</inkml:trace>
  <inkml:trace contextRef="#ctx0" brushRef="#br0" timeOffset="1189.47">7244 7795 288 0,'0'0'25'0,"0"0"-25"31,0 6 0-31,0-6 0 0,0 0 276 0,0 0 51 16,0 0 9-16,0 0 3 0,0 0-171 0,0 0-35 16,-3 10-6-16,3-10-2 0,0 0-68 0,0 0-13 15,0 0-4-15,0 0 0 0,0 0-18 0,0 0-4 16,0 0-1-16,0-3 0 0,0-4-17 0,0-2 10 0,0-7-10 15,0 7 8-15,0-1-8 16,0-8 0-16,3 8 0 0,1-6 0 0,-1 7 0 0,4-10 0 0,0 4 0 0,-3-4 0 16,6 0 0-16,1 3 0 0,0-3 9 0,-1 1-9 15,-3 8 0-15,4-5 0 0,-4 11 0 0,3 4 0 16,5 0 0-16,-12 0 0 0,4 4 0 0,7 5 0 16,-10 0 56-16,-1 4 6 0,1-1 2 0,3-2 0 15,-4 6-52-15,4-7-12 0,1 7 0 0,-8-7 0 16,7 4 20-16,0 2 0 0,-4-5 1 0,4 8 0 15,-3-2-12-15,3-3-9 0,-4 2 12 0,1-5-12 0,-4-10 19 0,10 6-3 16,-10-6-1-16,7 0 0 0,-7 0-7 16,8 0-8-16,2-6 11 0,-3-4-11 0,0 1 0 0,0 0 0 15,0 2 0-15,0-2 0 0,0-1 10 0,-7 1 8 16,11-7 2-16,-4 4 0 0,0 2-36 0,-3-5-8 16,-1-4 0-16,4 3-1 0,0 4 25 0,0-4 8 15,0 7 0-15,-3-1 0 0,3 4-8 0,0 3 0 16,0 3 0-16,-7 0 0 0,0 0 9 0,4 9 7 15,3 1 2-15,0-1 0 0,-4 7-18 0,4-4 0 16,0-5 0-16,0 11 0 0,-3-2 0 0,10-3 0 16,-7 5 0-16,7 7 0 0,0-6 0 0,0 3 0 0,1-9 0 15,2 6 0 1,1-4-249-16,3 4-57 0,-10 0-11 0,6-3-540 0</inkml:trace>
  <inkml:trace contextRef="#ctx0" brushRef="#br0" timeOffset="1586.17">8059 7739 1411 0,'0'0'62'0,"0"0"14"0,7-7-61 0,-7 4-15 15,0-6 0-15,3-1 0 0,-3 1 120 0,0 3 22 16,-3-4 4-16,-1 1 1 0,1-1-55 0,-4 1-10 16,0 9-2-16,-4-6-1 0,1-4-25 0,-1 10-5 15,4 0-1-15,-4 10 0 0,1-4-10 0,3 7-2 16,-4-4-1-16,4 7 0 0,0 9-19 0,0-6-3 15,3-1-1-15,4 7 0 0,4-6-12 0,0 6 8 16,3-6-8-16,0-6 0 0,0 2 0 0,7-5-13 16,-7-1 1-16,3 1 0 0,1-10-2 0,0 6 0 15,-4-12 0-15,7 2 0 0,-7-5 2 0,0-7 1 16,0 7 0-16,0 0 0 0,0-7 1 0,0 6 0 16,4-8 0-16,-4 2 0 0,-7 3 10 0,3 4 0 15,1-7-9-15,-1 7 9 0,-3-7 0 0,7-3 0 0,-7 10 10 0,4 0-10 16,-1-7 0-16,1 7 0 0,-4-1 0 15,0 1 0-15,0 9 0 0,0 0 0 0,0 0 8 0,0 0-8 16,0 0 17-16,0 0-3 0,0 0-1 0,7 9 0 16,-3 1 7-16,-1-4 0 0,4 6 1 0,4 4 0 15,-11 0 7-15,7-4 2 0,0 4 0 0,0 3 0 0,3-4-19 16,1-2-11-16,0 9 12 0,-1-3-12 16,4-7-96-16,-3 10-27 0,3-9-5 0,-3 6-933 15</inkml:trace>
  <inkml:trace contextRef="#ctx0" brushRef="#br0" timeOffset="2029.74">8549 7873 1659 0,'18'10'73'0,"-11"-10"16"0,0 0-71 0,-4-3-18 0,4-4 0 0,0 7 0 16,4-9 125-16,-7 3 22 0,-1 3 4 0,4-4 1 15,0-5-64-15,-3 2-13 0,-1 1-3 0,1-7 0 16,-1 1-40-16,-3 2-8 0,-3-3-1 0,-1 7-1 15,-3 0-22-15,4 2 9 16,-4-2-9-16,-4 9 0 0,4-10 28 0,-4 10-2 0,1 0 0 0,-1 0 0 16,-3 7-66-16,0 2-14 15,-4 1-2-15,4 8-1 0,0 1 40 0,7 6 8 0,-3-6 9 0,3 9-13 32,3-3-13-17,4 4-2-15,0-4-1 0,4 3 0 0,-1-3 29 0,4 0 0 0,0-6 0 0,-3-3 0 16,3-13 0-16,0 6 12 0,3 0-4 0,-3 1-8 0,4-1 38 15,3-2 1-15,-7 8 0 0,7-2 0 0,-3-4-8 16,3 1-2-16,0 5 0 0,-7 1 0 0,0-4-9 16,0 7-1-16,0-3-1 0,-3 3 0 0,-1 6-18 0,-3-6 10 15,0 9-10-15,0-3 8 0,-3 9-8 0,-1-5 0 16,-3-1 0-16,-3 6 0 0,-1-9 0 0,0 4 0 16,-3-11-11-16,0 8 11 0,0-8 0 0,0 1-10 15,-4-9 10-15,1 5 0 0,-1-8-16 0,4-4 4 16,3-3 1-16,4-10 0 0,-3 4-3 0,6-3-1 15,8-10 0-15,-1 0 0 16,1-6-42-16,6-6-9 0,5-4-2 0,2-6 0 16,-3 1-188-16,7-1-37 0</inkml:trace>
  <inkml:trace contextRef="#ctx0" brushRef="#br0" timeOffset="2552.52">8775 7873 518 0,'14'-9'46'0,"-7"3"-37"0,4 3-9 0,3-4 0 16,-4-2 216-16,1 9 42 0,3-10 8 0,4 1 2 15,-4 0-100-15,-4-1-20 0,1 4-4 0,-1-3-1 0,5-4-52 0,-5 4-11 16,1-7-1-16,-4 10-1 16,0-4-51-16,0 7-11 0,-4-3-1 0,-3-4-1 0,0 7-1 0,0-3 0 15,-3 6 0-15,-4-3 0 0,0-3-13 0,-4 6 8 16,-3 0-8-16,-4 0 0 0,8 6 10 0,-15-3-10 16,11 6 10-16,0 1-10 0,0 6 13 0,3-1-3 15,1-2-1-15,3 6 0 0,0-4-9 0,3 4 0 16,4-10-10-16,-3 10 10 0,6-3 11 0,1 0 8 15,6-4 1-15,-3-2 1 0,7-1 9 0,4 4 2 16,-4-1 0-16,4-6 0 0,3-3-17 0,-7 7-3 16,4-4-1-16,-1-3 0 0,1-3 5 0,3 7 0 0,-3-7 1 15,3 3 0-15,-7-3-17 0,0 6 0 0,0-6 8 16,0 0-8 0,0 6-146-16,-7-6-33 0,8 0-6 0,-5-6-2 15,-3 6-42-15,4 0-9 0,-8-9-2 0,4 2 0 0,0-2 132 16,0 6 25-16,-3-4 6 0,3-2 1 0,-7 9 57 0,4 0 19 0,-4 0-10 0,0 0 10 15,7 0 118-15,0 0 29 0,-4 0 5 0,1 0 2 16,-4 0-6-16,0 0-2 0,0 0 0 0,0 0 0 16,0 0-69-16,0 0-13 0,0 0-4 0,0 0 0 15,-11-3-48-15,1-3-12 0,2-4 0 0,-2-5 0 0,3 5 43 16,0-9 5-16,0 1 2 0,3 2 0 0,1 3-29 16,-1-5-5-16,4 2-2 0,0 0 0 0,4-3 10 15,3 4 3-15,-4 5 0 0,8-2 0 0,-4-4 8 0,3 7 1 16,1-1 1-16,0 1 0 0,3-1-37 15,-4 4-18-15,4 3 2 0,1 3 0 0,-5 0 16 0,4 0 11 16,-3 0-2-16,-4-6 0 16,3 12-27-16,-3-3-6 0,1 3 0 0,-5-2-1 15,4 2-138-15,-3-3-27 0,-1 3-6 0,4 4-733 0</inkml:trace>
  <inkml:trace contextRef="#ctx0" brushRef="#br0" timeOffset="4934.75">14009 7685 1036 0,'0'0'23'0,"0"0"5"0,0 0 0 0,0 0 1 16,0 0-29-16,0 10 0 0,-4-1 0 0,4 0 0 0,0 1 57 0,-3-1 6 15,3-9 1-15,0 7 0 0,0 2 0 0,0 0 0 16,0 1 0-16,0-1 0 0,3 1 0 0,1-4 0 16,3 10 0-16,0-4 0 0,0-6 0 0,3 4 0 15,-3-1 0-15,8 1 0 0,2-1 0 0,-3 0 0 32,7 1 0-32,-3-1 0 0,3-3-19 0,0-2-3 0,1-4-1 0,2 6 0 0,-6-12-14 0,-4 6-3 15,7-10-1-15,-3 1 0 0,-1-1 33 0,-2-5 6 16,-1 5 2-16,0-9 0 0,-4 7-52 0,1-4-12 15,-4-3 0-15,-3-6 0 0,-4 7 0 0,-4-8 0 0,-3-2 0 16,-7 3 0-16,-4-3 0 0,-3-7 0 0,0 1 0 0,-4 6 0 16,-3-7 0-16,-7-2 0 0,-8 2 0 31,1-2 0-15,7 8-48-16,0-2-13 0,-1 12-3 0,5 0 0 0,6-6 8 15,-3 6 0-15,6 10 1 0,1 0 0 0,7-7 30 0,0 3 5 0,7-2 2 0,0 5 0 16,7 1 18-16,0 0 0 0,11 9 11 0,-4-7-11 15,3-2 41-15,1 9 2 16,3-10 0-16,4 10 0 0,-4-9-15 0,7 9-4 0,-4-3 0 0,5-3 0 16,-1 6-24-16,7 0 0 0,0 0 0 0,0 0 0 0,1 0 56 15,-5 0 7-15,1 6 1 0,3-3 0 16,-7-3-256-16,4 0-52 0,0 0-9 0</inkml:trace>
  <inkml:trace contextRef="#ctx0" brushRef="#br0" timeOffset="5267.49">14682 7632 1854 0,'0'0'40'0,"0"0"9"0,7 0 2 0,4 6 1 0,-4-3-41 0,4-6-11 0,-4-3 0 0,0 6 0 16,3-6 104-16,1 3 18 0,-4-4 4 0,0-2 1 15,-4 6-27-15,1-7-4 0,-4-5-2 0,4-1 0 16,-8 3-75-16,-3-2-19 0,-4 5 0 0,4-8 0 15,-7 11 0-15,0-2 0 0,0 6 0 0,-4 3 0 16,4 0 24-16,-3 9 2 0,3 1 0 0,-1 8 0 16,1 1-10-16,0 0-3 0,0-3 0 0,4 9 0 15,2-6-5-15,1-1-8 0,0 7 11 0,7-6-11 16,0 9 11-16,4-9-11 0,-1 3 10 0,8 0-10 0,0-3 8 16,-1 3-8-16,4-3 0 0,0 0 0 0,4-1 16 15,0-2-4-15,-1-3 0 0,1 2 0 0,3-5-12 16,-3-1-12-16,3-3 3 0,0-3 0 15,-3 4 9-15,3-4-12 0,0-3 12 0,0 0-12 16,0-3-132-16,0 3-26 0,1-7-6 0,-1-2-903 0</inkml:trace>
  <inkml:trace contextRef="#ctx0" brushRef="#br0" timeOffset="5662.88">15204 7786 1396 0,'18'-4'62'0,"-11"4"13"0,0-6-60 0,4 3-15 0,-4-3 0 16,0-4 0-16,3 7 134 0,-6-3 24 0,-1-3 5 0,1-1 1 15,-4 1-73-15,0-1-15 0,-7 1-2 0,0-7-1 16,-4 7-28-16,1-1-5 0,-4 1-2 0,-1 3 0 16,1-4-10-16,0 10-3 0,0 0 0 0,-4 0 0 15,4 10-5-15,0-4 0 0,0 7-1 0,0-4 0 16,3 7-5-16,-3-1-1 0,7-2 0 0,0 6 0 16,4 6-5-16,-1-10-8 0,4-2 11 0,4 9-11 15,3-10 0-15,0-2 0 0,0 6-10 0,3-7 10 16,1 0-19-16,3-9 4 0,-3 0 1 0,6 0 0 0,-3 0 4 15,1 0 1-15,2-9 0 0,1 0 0 0,-4 2 9 0,4-5-10 16,-4 2 10-16,0-5-10 0,0 5-7 16,0-5-2-16,4 2 0 0,-8-3 0 0,-3 1 19 0,-3 5 0 15,3 7 0-15,0-3 0 0,-4 6 0 0,-3 0 0 16,0 0 0-16,0 0 0 0,4 6 28 0,-4 4 8 16,-4 8 3-16,1 11 0 0,-1 5-29 0,-3 4-10 15,0 12 0-15,4 6 9 0,-4 4-9 0,0-13 12 16,3 3-12-16,1-3 12 0,-1 3-12 0,-3-3 0 0,3 0 9 0,1-3-9 15,-1 0 0-15,1-6 0 0,3-4 0 16,0-15 0-16,0-6 0 0,0-10-10 0,3 6 10 16,-3-9 0-1,7 0-164-15,1-9-27 0,2-1-5 0</inkml:trace>
  <inkml:trace contextRef="#ctx0" brushRef="#br0" timeOffset="5947.53">15501 7569 1749 0,'10'16'77'16,"-10"-4"17"-16,0-2-75 0,4 6-19 0,-1 2 0 0,1 7 0 0,-1-3 132 0,1 10 24 16,-1-4 4-16,8 0 0 0,-4 4-77 0,4-1-16 15,-4-6-3-15,3 3-1 0,1-3-25 0,3 0-5 16,0-3-1-16,-3-6 0 0,-1 0-9 0,4-4-3 16,-3-2 0-16,3-4 0 0,-4-3-12 0,1-3-8 15,3 6 10-15,-3-6-10 0,-1-9 0 0,1 3 0 16,3-7 0-16,-7-3 0 0,4 1 0 0,-4 2 0 15,0-12 0-15,0 0 0 0,-4 3-13 0,-3-3 4 16,4 0 1-16,-4-3 0 0,-4 3 0 0,4 3 0 16,-3-3 0-16,3 9 0 15,0-3-67-15,0 10-13 0,0-7-2 0,0 13-1 16,0-3-102-16,0 6-21 0,0 0-4 0</inkml:trace>
  <inkml:trace contextRef="#ctx0" brushRef="#br0" timeOffset="6232.96">15991 7864 1227 0,'14'9'54'0,"-7"-9"12"0,4 7-53 0,-4-4-13 0,0-3 0 0,7 0 0 16,-4 0 119-16,1-3 21 0,-4-4 4 0,4 4 0 16,-4-9-36-16,3 2-7 0,1 1-1 0,-4-1-1 31,3 1-40-31,-3-10-8 0,-3 10-2 0,3-7 0 0,-3 7 7 0,-4-10 0 16,0 10 1-16,0-7 0 0,-4 3-39 0,0-2-8 15,-3 5-2-15,0 4 0 0,0-3-8 0,-3 5 0 16,-4-2 0-16,3 6 0 0,-7 10 0 0,4-4 10 15,-7 3-10-15,4 10 10 0,-5 0-2 0,5 6-8 16,-1-6 12-16,8 6-4 0,2 3-8 0,1-9 8 16,4 6-8-16,-1 3 8 0,4-3 4 0,7-6 0 15,0 6 0-15,8-6 0 0,-5 0-4 0,8-4 0 16,-1 4 0-16,5-9 0 0,-5 5-8 0,1-5 0 16,-1-7 0-16,1 6 0 0,0-9 0 0,-4 0-9 15,7 0 9-15,-7-9-13 16,4 6-112-16,-1-13-23 0,1 7-4 0,0-10-860 0</inkml:trace>
  <inkml:trace contextRef="#ctx0" brushRef="#br0" timeOffset="6533.96">16403 7767 979 0,'0'0'87'0,"0"0"-70"0,4 9-17 0,-1 1 0 15,-3 5 164-15,0 1 28 0,0 3 7 0,0 0 1 16,-3-1-64-16,-1 7-12 0,1 1-2 0,3-5-1 16,-4 5-32-16,1 2-6 0,-1-9-2 0,4-4 0 0,0 4-13 0,0-3-4 15,0-4 0-15,0-5 0 0,0-7-30 0,0 0-6 16,4 9-2-16,-4-9 0 0,0 0-15 15,0 0-3-15,14 0-8 0,-3-9 12 0,-1-1-12 0,1-6 9 16,-1-2-9-16,-3-7 8 0,0 6-8 0,0-9 0 16,4 2 0-16,0 5 0 0,-1-1-8 0,-3-7-4 15,4 11-1-15,-1-1 0 0,1 3 13 0,0-3 0 16,-1 10 0-16,1 3 0 0,3 2 0 0,-4-2 0 16,1 12 10-16,0-2-10 0,-1 5 0 0,1 7 0 15,-4 2 8-15,3 1-8 0,-6 6 0 0,-1 4 0 16,4-4 9-16,-3 3-9 0,-4-3 8 0,0 3-8 15,7-3 8-15,-3 3-8 0,-8-2 0 0,8-8 0 16,-4 1 0-16,3-3-8 16,-3-7-52-16,7 7-9 0,-3-7-3 0,6-6-707 0,-10-3-141 0</inkml:trace>
  <inkml:trace contextRef="#ctx0" brushRef="#br0" timeOffset="7072.02">16947 7786 748 0,'0'0'67'0,"0"0"-54"0,7-4-13 0,-7 4 0 0,0 0 97 0,0 0 17 16,0 0 3-16,0 0 1 0,0 0 6 0,0 0 0 16,-7 4 1-16,0 2 0 0,-8 3-61 0,5 1-12 15,-1 8-2-15,-3 1-1 0,4-3-13 0,-5 9-2 16,5-6-1-16,-1 6 0 0,4-3-13 0,0-3-2 16,4 6-1-16,3-6 0 0,-4 6-4 0,8-7-1 15,-1 1 0-15,1-3 0 0,6 0 8 0,1-4 2 16,3 4 0-16,0-7 0 0,4 7 11 0,-1-7 3 15,-3 1 0-15,4-7 0 0,-4 3-11 0,4-3-1 16,-8-3-1-16,5 7 0 0,-1-7-15 0,-4-7-8 16,4 7 10-16,0 0-10 0,-3-3 0 0,0-3 0 15,-1 6 0-15,1-3 0 0,-4-4 0 0,0 4 0 16,3-3 0-16,-6 3 0 0,3-3 0 0,0 3 0 0,0-4 0 16,4 1 0-16,-4 3 0 0,0-3 0 0,-4 2 0 0,8-5 0 15,-4 3 0-15,0-4 0 0,4 1 0 0,-1 0 0 16,-3-1 0-16,4-6 0 0,-4 7 0 0,0 0 0 15,0-7 0-15,-3 7 0 0,-1-4-8 0,1-3 8 16,-1 7 0-16,-3-7-10 0,-3-3 10 0,-1 1-8 16,-7 2 8-16,4 3-10 0,-7-2 10 0,4-4-10 0,-8 10 10 15,4 2 0-15,0 7 0 0,0 0-8 0,0 0 8 0,0 7 0 16,3 2 10-16,4 10-10 0,0 0 19 0,0-4-3 16,3 10 0-16,4-3 0 0,4 3 0 0,3 0 0 15,-4-6 0-15,8 9 0 0,-4-9 8 0,7 6 2 16,-3-9 0-16,6 3 0 0,-3 0 2 15,8-1 0-15,2-2 0 0,1-3 0 0,3 2-1 16,0 1 0-16,4-3 0 0,0-4 0 0,-7-3-19 0,3 1-8 16,0-4 8-16,-7-3-8 0,4 0 0 0,-11-3 0 31,0-4 0-31,0 1 0 0,0 3-53 0,0-7-3 0,0 1-1 0</inkml:trace>
  <inkml:trace contextRef="#ctx0" brushRef="#br0" timeOffset="8016.91">17737 8149 1728 0,'0'0'38'0,"7"0"8"0,0 7 2 0,0-4 0 0,0 3-39 0,0-3-9 0,0-3 0 0,3 0 0 16,-6 0 104-16,3 0 20 0,-7 0 3 0,11 0 1 16,-4 0-52-16,-4-3-9 0,-3 3-3 0,4-6 0 15,-4-4 0-15,0 4 0 0,-4 3 0 0,1-7 0 0,-4 1-51 0,-4 3-13 16,-3-7 0-16,0-2 0 0,0 5 0 15,0-6 0-15,-4 7 0 0,4 0 0 16,0-7-23-16,0 7-7 0,7-1-2 0,-4 1 0 0,4-1 52 0,7 1 9 16,0 0 3-16,4-1 0 0,-1 1-32 0,8-1 0 15,-1-5 0-15,1 5 0 0,3 1 0 0,0-1 0 16,0 1 0-16,4 3 0 0,-1-4 0 0,5 1 0 16,-5 3 0-16,1 3 0 0,3 3 0 0,-3 0 0 15,-1-7 0-15,1 7 0 0,-4 0 0 0,0 7 0 16,4-4 0-16,-8 3 0 15,1-6-199-15,-1 0-45 0,5 9-10 0,-5-9-2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0:24.2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6 115 1497 0,'0'0'32'0,"0"0"8"0,0 0 0 0,0 0 4 0,14 0-36 0,-1 5-8 16,-13-5 0-16,0 0 0 0,0 0 132 0,9-5 25 15,0 5 5-15,-4-4 1 0,4 0-63 0,-9 4-13 0,9 0-3 0,-4-4 0 16,-5 4-31-16,0 0-6 0,0 0-2 0,4-8 0 16,-4-4-13-16,0 4-4 0,0 8 0 0,0-8 0 15,-4 0-28-15,-1-4 0 0,1 8-13 0,4 4 4 16,0 0 9-16,0 0 11 0,-14-8-3 0,5 3 0 15,9 5-8-15,-9 0 0 0,0 0 0 0,9 0 0 16,-9 5 12-16,4 3-4 0,0 4 0 0,1 0 0 16,-1-8-8-16,5 8-12 0,0 0 2 0,5 0 1 15,-1-4 9-15,1 5 0 0,0-1 0 0,-1-4 0 16,-4-8 0-16,5 8 0 0,4-4 0 0,0 4 0 16,-9-8 22-16,9 0 6 0,-9 0 2 0,9-4 0 15,0 0-30-15,0 0 0 0,-9 4 0 0,5-12 0 16,4 0 0-16,-4 0 0 0,-5-1 9 0,0 1-9 15,0-4-20-15,0 4-10 0,0 0-2 0,-5 4 0 16,-4-4 32-16,4-1 0 0,-4 5 0 0,5 4 0 0,-5 0 15 0,9 4 9 16,-10-4 1-16,1 4 1 0,0 0-16 0,9 0-10 15,-4 8 12-15,4-8-12 0,-9 4 32 0,9-4 0 16,-5 12 0-16,0-3 0 0,5-9-32 0,0 12 0 16,0-4 0-16,0-4 0 0,0 8-8 0,0-12-9 15,0 0-2-15,0 8 0 0,0-8 19 0,0 8 0 16,0 0 0-16,0-8 0 15,0 0-42-15,0 0-2 0,0 0 0 0,0 0-761 16,5 8-153-16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7:01.60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122 314 1497 0,'0'0'66'0,"0"0"14"0,0 0-64 0,8 4-16 0,-8-4 0 0,8 3 0 15,3 0 55-15,-3 1 7 0,7-4 2 0,-3 3 0 16,-5-3 0-16,0 0 0 0,1 4 0 0,0-4 0 15,3 0 0-15,0 0 0 0,1-4 0 0,-5 4 0 16,4-3 0-16,1 3 0 0,-5-4 0 0,5 1 0 16,-5-7-52-16,5 3-12 0,0-3 0 0,-1 0 0 15,0-3 0-15,-3-1 0 0,-5-3 0 0,2 3 0 0,-5-2 0 16,-5-5 0-16,2 1 0 0,-8 0 0 0,-1 3 0 16,-3 0 0-16,-1 7 0 0,2-4 0 15,-13 1 0-15,12 6 0 0,0 1 0 0,-1 2 0 0,-3 4 15 16,0 4 0-16,0-1 0 0,-3 0 0 0,6 4-24 0,-3 6-5 15,0 4-1-15,4 0 0 0,4 4 63 0,7-1 13 16,-4 3 3-16,8 1 0 0,-3 0-52 0,6-4-12 16,1 4 0-16,4-4 0 0,3 0 0 0,1-6 0 15,-1-1 0-15,-3-2 0 0,0-2 54 0,3-2 8 16,-3-4 2-16,3 1 0 0,0-1-52 0,5-6-12 16,-5 3 0-16,4-7 0 0,0 0 0 0,0 0 0 15,-3-2 0-15,3-2 0 0,-4-2 0 0,1-1 0 0,-1 1 0 0,0-4 0 16,-3-3 0-16,-5-1 0 0,5-2 0 0,-8-1 0 15,-3 4 0-15,-5-3 0 0,-3 2 0 0,-1 1 0 16,-3-1 0-16,4 8-12 0,-5-4 12 0,1 7-13 16,-8 3 13-16,9 0 0 0,-2 7 0 0,1 4 0 15,0 3 11-15,4-1-11 0,-1 1 10 0,0 3-10 16,1 1 0-16,0 2 0 0,3 4 0 0,-3 3 0 16,3-3 0-16,0 3 0 0,8-3 0 0,4 3 0 0,0-3 0 15,-4 0 0-15,0-3 0 0,4-4 0 0,3 3 0 0,5-2 0 16,-5-5 0-16,5 4 0 0,0-10 0 0,-1 3 0 15,0 1 0-15,5-4 0 0,-2-7 0 0,-2 4 0 16,-12 3 0-16,4-4 0 16,4-5 0-16,-1 2 0 0,5-7 0 0,-1 1 0 15,0 2 0-15,0-2 0 0,-3-4 0 0,3-7 0 0,-7 1 12 0,-4 3-4 0,-4-1-8 0,1 4 12 16,-1 0-12-16,-4-3 0 0,-7 3 0 0,0-3 0 0,-4 6 0 31,0 1 0-31,4 6-8 0,-4 7 8 0,8 4 0 0,-5-1-8 16,1 1 8-16,-4 3 0 0,0 6 0 0,7 0 0 15,-3 1 0-15,4 3 0 0,3-1 0 0,1 5 0 16,3-1 0-16,4 1 0 0,4 2 0 0,-4-10 0 16,0 1 0-16,0 3 0 0,11 0 0 0,-3-4 0 15,3-3 0-15,-3 1 0 0,-1-5 27 0,1 1 12 16,3-3 2-16,1-2 1 0,3-2-16 0,-3-2-3 16,2-5-1-16,2 0 0 0,-5-3-22 0,5 0 0 15,3-1 0-15,-5-2 0 0,-9-4 0 0,2 0 0 16,-3-3 0-16,3-1 0 0,1 5 0 0,-4-1 0 15,-16-3 0-15,5 3 0 16,3 3-47-16,-8 1-13 0,-7-4-4 0,0 7 0 0,5 6 52 0,-2-3 12 0,-3 7 0 0,0 4 0 16,4 3 0-1,3-1 0-15,5 8 0 0,3-4 0 0,-7 0 48 0,3 1 13 0,0-2 3 16,1 5 0-16,3-4-52 0,4 4-12 0,0-4 0 16,4 4 0-16,0-5-15 0,-1 5-5 0,5-4-2 0,-4 0 0 15,3-3 22-15,5 0 0 0,-5-4 0 0,5 4 0 16,3-1 13-16,1-2 7 15,-5 3 2-15,-3-7 0 0,-8 0-120 0,11 3-24 16,-3-3-5-16,6 0-717 0,10-3-144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7:02.58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79 171 1274 0,'0'0'113'0,"0"0"-90"0,0 0-23 0,12 10 0 0,0-3 135 0,2 3 22 0,-6 4 5 0,3-12 1 16,-3-8-46-16,-4-1-9 15,3 1-1-15,1 6-1 0,-4 0-46 0,8 0-8 0,-1-4-3 0,-3 1 0 0,-1-1 12 16,0 1 3-16,9-7 0 0,-5 3 0 0,5-3-32 0,-9 3-5 15,0-3-2-15,-2-3 0 16,2 2-11-16,-7-2-2 16,4-1-1-16,-4 4 0 0,0-3 13 0,-4-1 4 15,-3 4 0-15,-1-4 0 16,-3 4-74-16,3 3-14 0,-8 5-4 0,2-2 0 0,2 4 103 16,-7 0 20-16,0-3 4 0,0 6 1 0,0 3-64 15,-4 9-15-15,4-2-1 0,-3 0-1 16,6 8 17-16,1-1 9 0,4 3-1 0,-1-2 0 0,5-1 1 0,3 4 0 15,8 6 0-15,0 0 0 0,-1 1-9 0,1-11 0 16,4-3 0-16,-1-7 0 0,1-3 53 0,0 0 9 16,-1-1 2-16,5 1 0 0,-1-3-48 0,4 2-8 0,-3 1-8 0,2-3 9 15,5-4-9-15,-3-4 8 0,-5 0-8 16,5 1 8-16,-2-3-8 0,2-5-12 0,3 5 2 16,-4-8 1-16,-3 0 9 0,2-3 0 0,-2 1 0 0,-8-1 0 15,4-4 0-15,-5 2 0 0,1-5 0 0,0 7 0 16,-1 0 0-16,-6 4 0 0,-1 2 0 0,0-2 0 0,-7-8 0 0,3 4-10 15,-3 8 10-15,-8-5 0 0,3 4 0 0,2 6 0 16,-5 4 0-16,0 4 0 0,3-1 0 0,5 4 0 16,-5 7 0-16,5-5 0 0,3 5 0 15,1 3 0-15,0 7 0 0,7 3 0 0,-5-4 8 0,10-6-8 16,-5-10 0-16,3 3 0 0,5 7 8 0,0-4-8 16,-1-2 0-16,0-5 9 0,1-9-9 0,3 3 0 15,1 0-10-15,0-3 10 0,-1-1 0 0,0 1 0 16,5-4 0-16,-2 4 0 0,-2-1 0 0,3 4 0 0,1 0 0 15,-5-9 0-15,4-2 0 0,-4-6 0 0,-3-3 0 0,-1 3 0 16,-3 0-9-16,0 4 9 0,-4-1-8 0,-4-3 8 16,-3 4-8-1,3 2 8-15,4 11-8 0,-12-6 8 0,-2-4 0 0,2 6 8 16,0 4 0-16,-2 4 0 0,2-4-8 0,0 10 0 16,1 3 0-16,0-3 0 15,3 1-36-15,-3 2-9 0,3 4-2 0,5-7 0 16,-5 4-133-16,4-1-28 0,0 11-4 0,4-1-881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7:03.47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212 186 1180 0,'0'0'26'0,"0"0"6"0,0 0 0 0,0 0 1 0,0 0-33 0,0 0 0 0,0 0 0 0,0 0 0 15,4 7 107-15,-4 0 14 0,0-7 3 0,0 7 1 16,0-7-27-16,3 10-6 0,5 0 0 0,0-4-1 15,-8-6 29-15,0 0 7 0,8 4 1 0,-1-4 0 16,0-4-52-16,5 4-9 0,7-3-3 0,-7 0 0 16,-5-4-42-16,5 0-9 15,2 4-1-15,-2 0-1 0,-8-8 5 0,3 5 0 16,1-5 1-16,-4-2 0 0,3 3-9 0,-7-7-8 0,-11-3 9 0,3-1-9 16,1 5 31-16,3-1 0 0,-8 0 0 0,-2 3 0 15,-13 1-50 1,0 3-9-16,0 3-3 0,-3 4 0 0,3 3 31 0,1 3 0 0,3 4 8 0,1 3-8 15,3 7 0-15,0 0 0 16,0 3 0-16,3-4 0 0,1 1 0 0,7-3-14 16,1 0 1-16,3 6 0 0,0-3-11 0,8 3-1 0,4 0-1 0,-5 0 0 0,1-3 72 0,8 4 14 15,-1-4 4-15,1-4 0 0,-1-6-52 0,4-1-12 16,0 1 0-16,1-3 0 0,-2-1 22 0,2-3 2 16,3-3 0-16,0-1 0 0,-4 1-24 0,4-4 9 15,0-3-9-15,-7 0 0 16,-1 0-15-16,0 0-9 0,-3-7-3 15,0 3 0-15,-5-2 43 0,5 2 8 0,-5-3 1 0,2-10 1 16,-2 7-42-16,-3-4-8 0,-3 4-1 0,3-4-1 0,-5 7 38 0,2 0 7 16,-5 7 1-16,0 3 1 0,-3 1-21 0,-4-1 0 15,0 7 0-15,-4 0 8 0,3 4-24 0,-3 2-5 16,5 4-1-16,-2 4 0 0,1-1 22 0,3 8 0 16,9 2 0-16,-1-2 0 0,0-4 0 0,-4-4 0 15,5 0 0-15,-1 1 0 0,8-1 23 0,-4 1 9 16,3 3 1-16,5 0 1 0,3-4-25 0,-3 1-9 15,-4-4 0-15,3 0 9 16,1-6-37-16,8 2-7 0,-2 1-1 16,2-4-1-16,-16-3 59 0,11 0 12 0,12-3 2 0,-11-1 1 15,-1-3-59-15,-3-2-12 0,-5-1-2 0,5-1-1 0,3 1 55 0,-3 0 11 0,-5-4 3 16,2 1 0-16,-10-4-32 0,-2 4 0 0,0 2 0 16,-5 1-10-1,-3 3-14-15,11 1-2 0,8-1-1 0,-4 7 0 0,-8-3 27 0,0-4 0 16,-6 0 0-16,2 4 0 0,5 3 0 0,-1 3 9 0,0 4 0 0,0 0 0 15,1-4-168 1,7-3-33-16,0 13-8 0,4 1-893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7:05.02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57 186 403 0,'0'0'36'0,"11"3"-36"15,-11-3 0-15,12 4 0 0,-1 2 199 0,-3-2 33 16,3-1 6-16,1 1 2 0,-1-2-68 0,-3 2-14 15,3 3-2-15,-3-1-1 0,-1-6-43 0,1 0-9 16,3 7-2-16,-3-7 0 0,-1-3-41 0,1-1-9 16,4 8-2-16,-1-4 0 0,-7-4-27 0,3-2-6 15,5 2 0-15,-8-3-1 0,-1 1 39 0,5-1 8 16,-8-3 2-16,4 3 0 16,-4-6-80-16,0 3-15 0,-4-7-3 0,0 0-1 15,-3 0 5-15,-5 7 1 0,1-4 0 0,3 7 0 0,-3 5 45 0,-5-2 8 16,-3 1 3-16,4-1 0 0,0 8-18 0,-8 3-9 15,4-1 10-15,-4 7-10 0,4 4 32 0,4 0 0 16,0 0 0-16,4 3 0 0,-5 1-32 0,5-1 0 16,11 0 0-16,4 0 0 0,-4-2 0 0,4-1 0 15,3 2 0-15,5-5 0 0,-1-4 0 0,-3 0 0 16,3 1 0-16,0-5 0 0,5 1 0 0,-1-4 0 0,-4 1 0 16,4-4 0-16,1 0 39 0,-1 0 1 0,0-4 1 15,0 4 0-15,0-3-14 0,1-4-3 0,3-6-1 16,-4-1 0-16,0 4-23 0,-3-4 0 0,2 1 0 0,-2-8 0 15,0 1 0-15,-5 0 0 0,0 0 0 0,-2 0 0 16,-2-4 0-16,-3 4 0 0,0-4 0 0,0 7 0 16,-3 7 0-16,-5-6 0 0,0-5 0 0,0 4 0 15,-6 4 0-15,2 6 0 0,-3 3 0 0,0 1 0 16,-4-3 0-16,4 2 0 0,-5 4 0 0,1 7 0 16,4-1-19-16,0 5-8 0,-8 2-1 15,8 4-1-15,0 0 46 0,3 0 10 0,1-4 1 0,3 4 1 0,5-4-29 16,-1 8 0-16,8-1 0 0,3 1 0 0,-3-2 0 15,7 2 0-15,5 3 0 0,-1-7 0 0,-4-8 0 0,1 2 0 16,-1-1 0-16,4 0 0 0,-3-3 0 0,-1-4 0 16,4-6 0-16,-3 3 0 0,-1-4 0 0,4 4 0 15,-3 0 0-15,3-6 0 0,-4-5 0 0,0-2 0 16,-3 0 0-16,3 3 0 0,1-1 0 0,-5-2 0 16,1-4 0-16,0 0 0 0,-8 0 0 0,3-3 0 15,-3-1 0-15,-3 4 0 0,3 1 0 0,-8-1 0 16,5 7 0-16,-9-1 0 0,5 5 0 0,-5-5 0 15,5 2 0-15,-9 5 0 0,5 1 0 0,-4 3 0 16,3 3 0-16,-3 4 0 0,4-1 0 0,-1 9 0 0,-3-2 0 16,4 4 0-16,7 0 0 0,-4-4 0 15,1 0 0-15,3 4 0 0,0 0 0 0,4-4 0 16,0 4 0-16,0-3 0 0,4 3 0 0,0-3 0 16,-1-1 11-16,1-2-11 0,4-2 0 0,-8-9 0 0,0 0 0 15,0 0 0-15,0 0 0 0,7-3 0 0,-7 3 0 16,12-4 0-16,-5 2 0 0,1-5 0 0,0 3 0 0,3 0 0 15,-7-5 0-15,0 2 0 0,3 3 0 0,-3-2 0 16,4-11 0-16,-4 6 0 0,-1-2 0 0,1 7 0 16,0-5 0-16,-4 5 0 0,4-8 0 0,-4 0 0 15,4 8 0-15,-4-5 0 0,0 5 0 0,0-4 0 16,0 3 0-16,0 7 0 0,0 0 0 0,0 0 0 0,-8-3 0 0,8 3 0 16,-8 3 0-16,1 0 0 0,-8 1-20 15,3 3 0-15,1 6-1 0,-1-6 0 0,1-1 21 16,-4 5 0-16,3-1 0 0,1 0 0 15,-1 0 12-15,5 0 8 0,-8-3 0 0,7-3 1 0,8-4-21 0,0 6 0 16,-4 1 0-16,4-7 0 0,0 0 0 0,0 0-12 16,8 3 2-16,3 4 0 15,1-7 10-15,-1 3 14 0,0-3-3 0,5 0-1 0,-5-3-10 16,0-1 0-16,1-6 0 0,-1 3 0 0,-3 1 0 0,0 3 0 16,3-5 0-16,-3 2 0 0,3-1 0 0,-3 4 0 15,-1 3 0-15,0-3 0 0,1-8 0 0,-4 5 0 16,0-5 0-16,-4 5 0 0,0-1 0 0,0 7 0 15,0 0 0-15,-8-4 0 0,-3-2 0 0,-4 3 0 16,3-4 0-16,-3 3 0 16,0 1-49-16,0 3-12 0,-4 0-3 0,0 0 0 0,-4 0 75 0,4 7 14 15,4-4 3-15,-1 7 1 16,-3-3-46-16,8 3-10 0,3 0-1 0,5 0-1 0,-5 1 74 0,8-5 15 0,0 5 4 16,4-5 0-16,0 5-52 0,7-5-12 0,-7 1 0 15,7-1 0-15,1-2 0 0,-1-1 0 0,-3 1 0 16,3-4 0-16,0 0 0 0,1 0 0 0,-1 0 0 0,-3-4 0 15,-1 1 0-15,5-1 0 0,-1 1 0 0,-3 0 0 16,0-1 0-16,3 1 0 0,-3-3 0 0,-1-1 0 16,1-1 0-16,-8 8 0 0,0 0 0 15,0 0 0 1,0 0-61-16,0 0-15 0,0 0-4 0,0 0-1120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0:18.9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123 135 1609 0,'0'0'35'0,"0"0"7"0,0 0 2 0,0 0 2 0,0 0-37 0,0 0-9 0,0 0 0 0,0 0 0 15,0 0 68-15,0 0 12 0,0 0 3 0,0 0 0 16,0 0-10-16,0 0-1 0,5 0-1 0,-5 0 0 15,0 0 4-15,0 0 1 0,0 0 0 0,4-4 0 16,1 0-9-16,-1-4-2 0,1 0 0 0,-1-1 0 16,1 1-29-16,0-4-5 0,-5 0-2 0,-5-4 0 0,0 0-21 15,5 0-8-15,-4 7 0 0,-1 1 0 0,-4 4 11 0,5 4-11 16,-10 0 12-16,9 0-12 0,-4 8 0 0,0 5 0 16,0-1 0-16,-4 0 0 15,-1 4-37-15,5 0-2 0,-5 4 0 0,5 5 0 0,0-5 39 0,0 4 0 16,9-8 0-16,-5 5 0 0,5-9 0 0,0-12 0 15,5 12 0-15,-5-12 0 0,9 8 0 0,-5-4 0 16,6-4 0-16,-1 0 0 0,4-4 0 0,-4-4 0 16,1-4 0-16,-1 0 0 0,4-5 0 0,-4 1 0 15,0 0 0-15,-4 4 0 0,0-4 0 0,-1 4 15 16,-4-5-1-16,0 1 0 0,-4 8-14 0,4-4 0 16,-5 4-12-16,0-4 12 0,1 4 0 0,-5 8 17 15,9 0-1-15,-14 0-1 0,5 4 9 0,9-4 3 16,-9 8 0-16,9-8 0 0,0 0-11 0,-5 12-1 15,5-12-1-15,-4 12 0 16,4-12-37-16,0 0-7 0,0 0-2 0,4 12 0 16,-4-12 0-16,0 0 0 0,0 0 0 0,5 8 0 15,4-4-61-15,-9-4-13 0,0 0-2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0:24.2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6 115 1497 0,'0'0'32'0,"0"0"8"0,0 0 0 0,0 0 4 0,14 0-36 0,-1 5-8 16,-13-5 0-16,0 0 0 0,0 0 132 0,9-5 25 15,0 5 5-15,-4-4 1 0,4 0-63 0,-9 4-13 0,9 0-3 0,-4-4 0 16,-5 4-31-16,0 0-6 0,0 0-2 0,4-8 0 16,-4-4-13-16,0 4-4 0,0 8 0 0,0-8 0 15,-4 0-28-15,-1-4 0 0,1 8-13 0,4 4 4 16,0 0 9-16,0 0 11 0,-14-8-3 0,5 3 0 15,9 5-8-15,-9 0 0 0,0 0 0 0,9 0 0 16,-9 5 12-16,4 3-4 0,0 4 0 0,1 0 0 16,-1-8-8-16,5 8-12 0,0 0 2 0,5 0 1 15,-1-4 9-15,1 5 0 0,0-1 0 0,-1-4 0 16,-4-8 0-16,5 8 0 0,4-4 0 0,0 4 0 16,-9-8 22-16,9 0 6 0,-9 0 2 0,9-4 0 15,0 0-30-15,0 0 0 0,-9 4 0 0,5-12 0 16,4 0 0-16,-4 0 0 0,-5-1 9 0,0 1-9 15,0-4-20-15,0 4-10 0,0 0-2 0,-5 4 0 16,-4-4 32-16,4-1 0 0,-4 5 0 0,5 4 0 0,-5 0 15 0,9 4 9 16,-10-4 1-16,1 4 1 0,0 0-16 0,9 0-10 15,-4 8 12-15,4-8-12 0,-9 4 32 0,9-4 0 16,-5 12 0-16,0-3 0 0,5-9-32 0,0 12 0 16,0-4 0-16,0-4 0 0,0 8-8 0,0-12-9 15,0 0-2-15,0 8 0 0,0-8 19 0,0 8 0 16,0 0 0-16,0-8 0 15,0 0-42-15,0 0-2 0,0 0 0 0,0 0-761 16,5 8-153-16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3:35.8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237 150 1267 0,'0'0'56'0,"0"0"12"0,0 0-55 0,0 0-13 0,0 0 0 0,0 0 0 0,0 0 105 0,0 0 19 15,0 0 3-15,0 0 1 0,0 0-11 0,0 0-1 16,0 0-1-16,0 16 0 0,-5-4-31 0,0 0-5 16,5 8-2-16,-13 1 0 0,8-5-10 0,1 12-3 15,-5 0 0-15,-1 5 0 0,1-1-51 0,0 9-13 16,5 3 0-16,-5 5 0 0,-1-1 54 0,6 1 8 15,4-5 2-15,-5-3 0 0,5-5-52 0,0 1-12 16,0-1 0-16,5 1 0 0,-1-5 0 0,1-4 0 16,0-3 0-16,-1 3 0 0,5 0 0 0,-4-12 0 15,-5-16 0-15,9 4 0 0,0 5 0 0,-4-5 0 16,-5-4 0-16,9-4 0 0,-5-5 0 0,1 1 0 0,8-4 0 0,-13 4 0 16,10 0 0-16,-6-4 0 0,5 4 0 0,0 0 0 15,0 0 0-15,5 4 0 0,0 0-9 16,4-1 9-16,5 5 0 0,-1 5 0 0,1-1 0 15,5-4 10-15,3 0 46 0,6 4 10 0,4 0 2 16,0 0 0-16,-5 0-40 0,1 0-8 0,-5 4-2 16,-1-4 0-16,1-4-10 0,-4 0-8 0,-1 0 9 0,0 0-9 15,-4-4 0-15,0 4 0 0,-5-4 0 0,-4 4 0 16,-1-4 0-16,1 4 0 0,-5 0 0 0,-9 0-10 16,0 0-61-16,0 0-12 15,0 0-2-15,-9-4-1 0,-5-4-136 0,-4 0-27 0</inkml:trace>
  <inkml:trace contextRef="#ctx0" brushRef="#br0" timeOffset="281">164 672 1267 0,'0'0'56'0,"0"0"12"15,0 0-55-15,0 0-13 0,0 0 0 0,9 0 0 0,-5 4 208 0,10-4 38 16,0 4 8-16,-1-4 2 0,6 0-103 0,-1 0-20 15,0-4-4-15,14 0-1 0,-9-4-51 0,-1 4-10 16,10 0-3-16,-9 0 0 0,4-5-52 0,1 1-12 0,-1 0 0 16,0 0 0-16,-4-4 0 0,4 4 0 15,-8 0 10-15,3 0-10 0,-8 0 0 0,-5-5 0 0,5 5 0 0,-10 0 0 16,1 0 0-16,-1 0 0 0,-4 0 0 0,-4 0 0 31,-1-4-158-31,-4 4-27 0,-9-4-6 0,0-1-547 0,-5 1-110 0</inkml:trace>
  <inkml:trace contextRef="#ctx0" brushRef="#br0" timeOffset="454">0 117 1958 0,'0'0'43'0,"4"-4"9"0,5-4 1 0,1 0 3 0,-1 4-45 0,0 0-11 0,4-4 0 0,1 4 0 15,9-4 156-15,4 0 28 0,0 0 7 0,5-1 1 0,5 1-103 0,4 0-20 31,0 4-4-31,9 0-1 0,-5-4-37 0,1 4-8 0,-1 0-2 0,-4 0 0 0,-4 4-17 0,-5 0 10 16,0 0-10-16,-10 0 8 16,6 4-23-16,-10 4-5 0,5-4 0 0,-5 4-1 15,-5-4-239-15,6 0-48 0,13 8-10 0,-19 1-2 0</inkml:trace>
  <inkml:trace contextRef="#ctx0" brushRef="#br0" timeOffset="845">1370 862 806 0,'-4'20'36'0,"4"-20"7"0,0 0-35 0,-5 4-8 0,1 4 0 0,-1 0 0 16,0 5 156-16,1-5 28 0,4-8 7 0,0 0 1 15,0 0-52-15,0 0-9 0,0 0-3 0,0 0 0 16,0 0-15-16,0 0-3 0,4-17-1 0,1 1 0 0,0 4-29 16,-1-8-7-16,1 4-1 0,-1 4 0 15,5-1-20-15,-4-3-4 0,4 4 0 0,0 0-1 0,0-4-15 16,0 4-4-16,0-5 0 0,5 1 0 0,0-4-12 0,-5 0-4 15,4 4 0-15,1-1 0 0,-5-3-12 0,0 4 0 16,-4 0 8-16,4 0-8 0,-4 3-9 16,-5 1-5-16,4 4-1 0,-4 8 0 15,-4-8-192-15,-1 0-38 0,0 0-8 0,-4 8-2 16</inkml:trace>
  <inkml:trace contextRef="#ctx0" brushRef="#br0" timeOffset="1017">1197 603 1771 0,'0'0'78'0,"9"8"17"0,5 0-76 0,-5 0-19 16,5 0 0-16,-1 4 0 0,1-3 163 0,4 3 29 0,-4-4 5 0,4 4 2 15,0 0-80-15,10 4-16 0,4-4-3 0,-5 1-1 16,0-1-71-16,0 0-15 0,1 8-2 0,-1-4-1 16,0 0-10-16,1-7 0 0,-10 3 0 0,5-4 0 15,-1 0-68 1,-3 0-15-16,-1 0-3 0,-9 0-1 0,5 0-138 15,-5-4-28-15,14 4-6 0,-23-8-1 0</inkml:trace>
  <inkml:trace contextRef="#ctx0" brushRef="#br0" timeOffset="1439">2008 793 1267 0,'0'0'56'0,"0"0"12"0,0 0-55 0,9-4-13 16,-5-4 0-16,-4-4 0 0,5 0 130 0,-5 4 23 15,-5-9 5-15,5 1 1 0,-4 0-65 0,-5 4-13 16,-1 4-2-16,1-4-1 0,-4-4-32 0,-1 3-6 16,5 9-2-16,0 4 0 0,-5 4-14 0,5 4-4 15,-5 1 0-15,1 3 0 0,-1-4-3 0,0 4-1 16,5 0 0-16,0 4 0 0,0 0-6 0,9 1-2 16,0-5 0-16,-4 0 0 0,-1 4-8 0,0 0 0 15,15-4 0-15,3-3 0 0,-4 3 0 0,0-4 0 16,5-4 0-16,4 0 0 0,-9 0 0 0,-9-4-9 15,0 0 9-15,10-4 0 0,3 0 0 0,-4 0 0 16,0 0 8-16,1-4-8 0,-6-5 0 0,5 1-16 16,-4 4 1-16,4-4 1 0,-5 0 14 0,1 0 0 0,-1 0 0 15,1 0 0-15,-5 3 0 0,0 9 0 16,0 0 0-16,0 0 0 0,0 0 8 0,0 0-8 16,0 0 12-16,0 0-12 0,5 0 12 0,4 5-12 0,-5-5 12 15,10 0-12-15,-10 4 30 0,6 4-1 0,-1-4 0 0,-5 0 0 16,5 8-17-16,0-4-4 0,1 4-8 15,-1 0 12-15,4 0-12 0,-4 1 0 0,1 7 0 0,-1-8 0 16,0-4-127 0,0 4-18-16,0 0-4 0,0 0-829 0</inkml:trace>
  <inkml:trace contextRef="#ctx0" brushRef="#br0" timeOffset="1895">2340 906 1713 0,'0'0'37'0,"0"0"8"0,0 0 2 0,0 0 2 16,0 0-39-16,0 0-10 0,0 0 0 0,0 0 0 0,4-8 100 0,-4 0 17 16,0 8 4-16,5-8 1 0,-5-8-62 0,5 4-12 15,-1 0-2-15,1 0-1 0,-5 8-29 0,0-13-5 16,0-3-2-16,0 0 0 0,0 4-9 0,0 0 0 16,0-1 0-16,0 5 0 0,0 4 0 0,4 0 0 15,-4-4 0-15,0 0 0 0,5 0-10 0,-5 12 10 16,0 0-13-16,0 0 5 0,9 12 8 0,0-8 0 15,-9-4-9-15,14 4 9 0,-14-4 0 0,9 4 0 16,9 8 0-16,-9 0 0 0,0 0 9 0,0 0-9 16,0 1 10-16,5-1-10 0,-5 0 12 0,0 0-4 15,5-4-8-15,-5 4 12 0,5-4 2 0,-14-8 0 16,0 0 0-16,0 0 0 0,0 0-14 0,0 0 8 16,0 0-8-16,0 0 0 0,13-8 0 0,-4 0 0 0,-4 0 0 15,0-4 0-15,4 0 0 0,-5 4 0 0,1-4 0 0,-1-1 0 16,-4-3 0-16,0 8 0 0,0 8 0 15,0 0 0-15,0 0 0 0,5-8 0 0,4-8 0 16,-4 8 0-16,-1 0 0 0,-4 8 0 16,0 0 0-16,0 0 0 0,5 8 0 0,4 0 0 0,-5 4 0 0,1-4 0 15,-5-8 57-15,4 12 6 0,6-4 1 0,-6 4 0 16,1 1-52-16,4-1-12 0,-5 0 0 0,-4 4 0 16,0 0 0-16,5-4-10 0,-1-4 2 0,6 5 0 0,-10-5 8 15,0-8 11-15,13 8-3 0,-13-8 0 16,14 12-125-16,-14-12-26 0,13 0-5 0,-13 0-547 15,14 4-109-15</inkml:trace>
  <inkml:trace contextRef="#ctx0" brushRef="#br0" timeOffset="2270">2877 732 1234 0,'0'37'55'0,"0"-37"11"0,0 0-53 0,0 0-13 16,9 16 0-16,-4 0 0 0,-5 0 109 0,0 5 19 15,9 7 4-15,-5 0 1 0,1 5-38 0,-5-5-8 16,5 8-2-16,-1 1 0 0,1-1-23 0,-5 1-5 0,4-1-1 0,-4-3 0 15,5-5-22-15,-5 0-5 0,0 1-1 16,4-9 0-16,-4-4-5 0,5-4-2 0,-5-12 0 0,0 0 0 16,0 0-4-16,0 0-1 0,0 0 0 0,0 0 0 15,0 0-6-15,-5-8-2 0,5-8 0 0,0-4 0 16,-4-5-8-16,-1-7 0 0,1-5 0 0,-1 9 0 16,5-8 0-16,-4-1 8 0,-1 1-8 15,5 4 0-15,-5-5 0 0,5 5 0 0,-4-5 0 0,4-3 0 16,4 7 10-16,1 1-10 0,-5 4 12 0,9 8-12 15,0-1 16-15,5 5-4 0,-5 0-1 16,5 4 0-16,4 0-3 0,-4 4-8 0,-1 3 12 0,1 5-4 16,0-4-8-16,-1 8 10 0,1 1-10 0,-5 7 10 0,-4-4-10 15,4 4 0-15,-5 0 9 0,-4 8-9 0,-4-8 0 16,-1 9 0-16,5-5 0 0,-4 0 0 0,-6 4 0 16,6-4 0-16,4 1-9 0,0-5 9 0,-5-4 0 15,5-8 0-15,5 12 0 0,4-8 0 16,-4 4-64-16,4-8-14 0,0 0-3 0,4 0-992 15</inkml:trace>
  <inkml:trace contextRef="#ctx0" brushRef="#br0" timeOffset="2554">3255 61 1267 0,'18'-8'56'0,"-9"4"12"0,-9 4-55 0,9 0-13 0,1 0 0 0,3 4 0 16,-4 8 93-16,0-4 16 0,-9-8 3 0,5 8 1 16,0 4-29-16,-1 4-7 0,1 0-1 0,-5 9 0 15,4-5-28-15,-4 12-7 0,0 5-1 0,0 3 0 16,0-7-10-16,0 15-2 0,5 17-1 0,-1-12 0 16,1-21 46-16,4 0 10 0,-4 5 1 0,4 3 1 15,-5-3-33-15,5-1-8 0,0 0 0 0,-4-3-1 16,4-5 1-16,0-4 0 0,0 1 0 0,0-1 0 15,0 0-36-15,-4-8-8 16,0-3 0-16,-1-5 0 0,5-4 18 0,-9-4 2 0,0 0 0 0,0 0-864 16,0 0-173-16</inkml:trace>
  <inkml:trace contextRef="#ctx0" brushRef="#br0" timeOffset="2997">3637 652 806 0,'0'0'36'0,"10"0"7"0,3 4-35 0,-4 0-8 15,-9-4 0-15,9 4 0 0,5 0 100 0,-5 0 19 16,0 0 3-16,5-4 1 0,-5 4-44 0,0-4-9 0,5 4-2 16,0 0 0-16,-1 4-2 0,5-8-1 0,-4 0 0 0,0-4 0 15,-1 0-1-15,1 4 0 0,0-4 0 0,-1 0 0 16,1 4-17-16,-5-4-4 0,0 4-1 0,5-4 0 15,-5 0-22-15,-4-8-4 0,-1 3 0 0,5-3-1 16,-4 0-3-16,-5 0 0 0,-5 0 0 0,1 0 0 16,-1 4-12-16,-4-4 0 0,-5 3-9 0,1 9 9 15,-1 0 0-15,-9 0 0 0,5 9 0 0,-5 3 0 16,5-4 11-16,0 8-11 0,4-4 10 0,1 4-10 16,-1 0 0-16,9 1-8 0,1-5-1 0,4 8 0 15,4-4 26-15,1 0 6 0,-1-3 1 0,10 3 0 16,0-8-7-16,4 4-1 0,0 0 0 0,0 0 0 15,1 0 21-15,3-4 4 0,-3 1 1 0,-6-1 0 16,1-4-14-16,0 4-4 0,4-4 0 0,0 0 0 16,0 0-1-16,0 0-1 0,1 0 0 0,-1 0 0 15,0 0-69-15,-4-4-13 16,-1 4-4-16,1-4 0 0,-14 0-153 0,14 0-31 0</inkml:trace>
  <inkml:trace contextRef="#ctx0" brushRef="#br0" timeOffset="3260">4248 882 403 0,'0'0'36'16,"0"0"-36"-16,0 0 0 0,13 0 0 0,-13 0 267 0,9 0 46 16,5 0 10-16,0 0 1 0,-14 0-173 0,13-4-35 0,-4 4-8 0,1-4 0 15,-10 4-6-15,9-4-1 0,-9 4 0 16,4-8 0 0,1 0-56-16,-1 0-11 0,1-4-2 0,-5 4-1 0,0-9-31 0,0 1 0 0,0-4 0 0,0 0 0 15,-9 4 0-15,4 3 0 0,1-7 10 0,-5 4-2 16,-1-4-8-16,1 4 0 0,5 7 0 0,-5-3 0 15,0-12 0-15,-1 4-10 0,10 12 10 0,-4-4-13 16,-5-17 13-16,9-3-12 0,-5 12 12 0,5 3-12 16,0 5 12-16,5 0 0 0,-5 0-10 0,4 0 10 15,5 0 0-15,-4 8 0 0,-5 4 0 16,14 4 0-16,-1-4 9 0,1 4-9 0,-5 0 10 0,5-4-10 0,-1 4 12 0,6 4-4 16,-6-4-8-16,1 0 12 15,4 0-100-15,-4 4-21 0,-1 0-4 0</inkml:trace>
  <inkml:trace contextRef="#ctx0" brushRef="#br0" timeOffset="4248">218 1311 979 0,'0'0'87'0,"9"0"-70"16,1 4-17-16,-10-4 0 0,9-4 170 0,0 0 30 15,4 4 7-15,-3 4 1 16,3 0-92-16,1 0-19 0,-1 4-3 0,1-4-1 0,0 0-46 0,4 1-10 16,5-5-1-16,9 0-1 0,9 0 23 0,-10 0 5 15,15-5 1-15,-10 5 0 0,5 0 0 0,0-4 0 16,5 4 0-16,4 4 0 0,0 1 0 0,5-1 0 15,-5 0 0-15,4 0 0 0,6 0-52 0,-1-4-12 0,-5 0 0 16,-3 0 0-16,-6 4 0 0,1 0 0 0,4-4 0 0,0 4 0 16,0 0 28-16,4 0 2 0,6 0 1 0,-6 0 0 15,-4-4-31-15,0 0 8 0,1 0-8 0,3 0 0 16,-4 0 0-16,-4-4 0 0,-10 0 0 16,-4 4 0-16,0-8 0 0,4 4 0 0,-4 0 0 15,0 0 0-15,5 4 0 0,-1-4 8 0,-4 4-8 0,13 0 0 16,1 0 0-16,-10 0 0 0,-8 4 0 0,3 0 0 15,6 0 0-15,-1-8 0 0,5 0 0 16,-4 4 0 0,-5-4 8-16,-5 4-8 0,5 4 0 0,-5 0 0 0,5 0 8 0,0 4-8 0,-5-4 0 0,5 4 0 15,0-4 0-15,4 4 0 0,5-8 0 0,0 0 0 0,-4 4 0 16,-5-4 0-16,-5 4 0 0,5-4 0 0,-5 0 0 31,0-4 0-31,1 4 0 0,4-4 0 0,-5 0 0 16,5 0 0-16,-5 0 0 0,-4 0 0 0,4 0 0 0,0 0 0 15,-4 0 0-15,5 4 0 0,-1-4 0 0,0 4 0 16,0 0 0-16,5 0 0 0,0 0 0 0,0 0 0 16,0 4 8-16,4-4-8 0,-4 4 22 0,5-4 2 15,4 4 0-15,0-4 0 0,-5 0-24 0,5 0 0 16,0 0 0-16,0 4 0 0,5 0-10 0,-10-4-6 0,0 0-2 0,1 0 0 16,-10 0 18-16,0 0 0 0,5 4 0 0,0 0 0 15,0 0 8-15,0-4-8 0,0 4 0 0,0 0 0 16,4-4 8-16,-4 4-8 0,0-4 0 0,0 4 0 15,0-4 0-15,-5 0 0 0,-4 0 0 0,4 4 0 16,-4-4 0-16,-1 0 0 0,-3 0 0 16,-6 0 0-16,6-4 0 0,-1-4 0 15,-5 4 0-15,1 0 0 0,0 4 0 0,-5 0 0 0,0 0 0 0,0-4 0 16,-4 4-20-16,-1-4-1 16,-4 4 0-16,0 0 0 0,0 0-160 15,0 0-32-15,0 0-7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3:59.0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185 41 1267 0,'0'0'56'0,"0"0"12"0,-10-4-55 0,6 0-13 0,-5 0 0 0,0 4 0 15,-5-4 54-15,5 4 8 0,-5 4 2 0,1 0 0 0,3 0 0 0,-3 4 0 16,-1 1 0-16,0 3 0 0,5 0 0 0,0 4 0 15,0-8 0-15,0 4 0 0,0 4 0 0,4 1 0 16,1-1 0-16,8 0 0 0,1 4 0 0,0-8 0 16,4 5 0-16,0-1 0 0,4-4 0 0,1 4 0 15,0-4 0-15,4 4 0 16,-4 1-52-16,-1 3-12 0,1-4 0 0,0 0 0 16,-1-8 54-16,1-8 8 0,4-8 2 0,-4 8 0 0,-5 0-52 0,4 0-12 15,1 0 0-15,0 4 0 0,-1 8 0 0,1-8 0 16,-5-12 0-16,5 8 0 15,-5 4-202-15,0-4-43 0,0-12-9 0,-4 4-2 0</inkml:trace>
  <inkml:trace contextRef="#ctx0" brushRef="#br0" timeOffset="266">458 240 1728 0,'18'-4'76'0,"-9"4"16"0,-4 0-73 0,8-8-19 0,-4-9 0 0,0 9 0 16,1 4 106-16,-6 0 18 0,-4-4 3 0,5 0 1 15,-1-4-52-15,-8 0-9 0,-1-4-3 0,1-1 0 16,-6 5 0-16,6 0 0 0,-10 4 0 0,1 4 0 15,3-4-51-15,-3 0-13 0,4 8 0 0,-5 0 0 0,5 8 0 16,0-4 0-16,-5 4 0 0,10 0 0 0,-6 4 0 16,1 4 0-16,5-3 0 15,-1 7 0-15,5 0 0 0,0 0 0 0,5-8 0 0,-1 5 0 0,-4-17 0 0,5 16 0 16,4 4 0-16,0-8 0 0,-9-12 0 0,9 8 0 16,5 4 0-16,-5-8 0 0,0 0 0 0,5-4 0 15,-14 0 0-15,9 0 0 0,0-4 0 16,5 4 0-16,-5 4 0 0,0 1 0 15,0-5 0-15,0-5 0 0,-4-3 0 0,4 0 0 16,0-4-151-16,0 8-33 0,0 4-6 0,0-8-2 0</inkml:trace>
  <inkml:trace contextRef="#ctx0" brushRef="#br0" timeOffset="581">690 90 2188 0,'0'0'48'0,"9"12"11"0,-9-12 1 0,5 16 1 0,-1-4-49 0,5 9-12 16,-9 7 0-16,5-12 0 0,-5-4 105 0,0 5 19 0,0-1 3 0,0 4 1 15,-5 0-52-15,1-4-9 16,4-3-3-16,4-5 0 0,-4-8-51 0,0 0-13 0,0 0 0 0,0 0 0 16,0 0 0-16,0 0 0 0,0 0 0 0,0 0 0 15,0 0 0-15,0 0 0 0,0 0 0 0,0 0 0 16,9-13 0-16,0-3 0 0,1-4 0 0,3 0 0 16,-4-9 0-16,5 5 0 0,0-4 0 0,-5 4 0 15,4-5 0-15,1 5 0 0,0 0 0 0,-1 8 0 16,1-5 0-16,0 9 0 0,-5 4 0 0,4 0 0 15,-13 8 0-15,14 0 0 0,-5 4 0 0,0 4 0 0,-4 4 0 16,4 4 0-16,-5 5 0 0,6-1 0 0,-6 0 0 16,1 0 0-16,-5 5 0 0,4 3 0 0,1-4 0 15,-5 1 0-15,0-1 0 0,0 0 0 0,0 0 0 0,0-3 0 16,0-1 0-16,0 0 0 16,0-4-151-16,-5 0-33 0,5-7-6 0,0-9-2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3:58.1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1036 0,'0'0'46'0,"0"0"10"0,0 0-45 0,4 5-11 16,-4-5 0-16,0 0 0 0,0 0 53 0,0 8 9 15,0-4 2-15,0-4 0 0,0 0 0 0,0 0 0 0,0 0 0 16,0 0 0-16,0 0 0 0,0 0 0 0,0 0 0 16,0 8 0-16,0 0-35 0,0-8-6 0,0 0-2 0,0 0 0 15,5 4 25-15,-5 4 5 0,0 4 1 0,-5-4 0 16,5 4 2-16,0-4 1 0,0 1 0 0,5-1 0 15,-5 8 7-15,0 0 2 0,5 4 0 0,-5 5 0 16,0-1-36-16,4 0-8 0,1 8 0 0,4 1-1 16,-5 3 21-16,5 1 4 0,-4-1 0 0,4-4 1 15,0 5-36-15,0-1-9 0,0-3 0 0,0-1 0 16,1-8 0-16,-1 1 0 0,0 3 0 0,0-8 0 16,5 0 0-16,-5-7 0 0,-5 3 0 0,5 0 0 15,-4-4 0-15,4 4 0 0,0 5 0 0,0-9 0 16,0-4 0-16,-4-4-9 0,-5-4 9 0,9 0-13 15,0 0 13-15,-9 0 8 0,5 8 0 0,-5-8-8 0,0 0 0 16,0 0 0-16,4-4 0 0,5 0 0 0,0-4 0 0,-4 0 0 16,-1 0 0-16,-4-5 0 0,5 1 0 15,-5 0-9-15,0-4-1 0,5 4 0 0,4-4 10 16,-9-1 0-16,-5-3 0 0,1 0 0 0,4 0 8 16,0 8 1-16,0-5 0 0,0 1 0 0,0 4-9 0,0-4 0 15,0 8 0-15,0-4 0 0,0 4 0 0,0-5 0 16,0 5 0-16,0 8 0 0,0 0 0 0,0 0 0 15,0 0 0-15,0 0 0 0,0 0 0 0,0 0 0 16,9 8 0-16,-5 9 0 0,5-1 0 0,0 0 0 16,5 0 0-16,-5 0 0 0,9 5 0 0,1-1 0 15,-6 0 0-15,5 0 0 0,-4 0 0 0,4-3 0 16,-9 3 0-16,5-4 0 0,-5 0 0 0,5-4 0 0,-5 1 0 16,0-9 0-16,5 4 0 0,-5 0 0 0,0 0 0 0,-9-8 0 15,0 0 0-15,9-4 0 0,0-4 0 16,-4 4 0-16,4-4 0 0,-5-9 0 0,6 1 0 15,-6 0 0-15,-4 0 0 0,5-4 0 0,-5-1 0 16,0 1 0-16,0-4 0 0,0-4 0 0,-5 3 0 0,5 1 0 16,-4 4 28-16,4-5 4 0,-10-11 1 0,10 4 0 15,-4-5-1-15,-1 5-1 0,1 4 0 0,-1-1 0 16,1 1-76 0,4 4-15-16,0 3-4 0,0-3 0 0,-5 4 52 0,5 4 12 0,0-1 0 0,-4 5 0 15,4 4-54 1,0 4-8-16,0 4-2 0,0 0 0 0,0 0-102 0,0 12-21 0,0 5-4 15,4 7-1-15</inkml:trace>
  <inkml:trace contextRef="#ctx0" brushRef="#br0" timeOffset="313">706 628 1958 0,'9'8'43'0,"4"-4"9"16,-4 0 1-16,5 0 3 0,4 0-45 0,-4 0-11 0,0-4 0 0,-1-4 0 0,1 4 104 0,0 0 20 15,-1-4 3-15,-4 0 1 0,-9 4-52 0,9-4-9 16,-4-4-3-16,-5 0 0 0,-5 0-51 0,-4 4-13 15,0-5 0-15,0 5 0 0,-9-4 0 0,4 4 0 16,1 8 0-16,-6 4 0 0,1-4 0 0,5 5 0 16,-6-5 0-16,6 12 0 0,4-4 54 0,-1 8 8 15,6 0 2-15,-1 5 0 16,5-1-103-16,0 0-20 0,9 1-4 0,1 3-1 0,8 0 52 0,0 5 12 0,5-5 0 16,-1-4 0-16,1 0 0 0,9 5 0 0,0-9 0 15,-5-4 0-15,1-4 0 0,-10-4 0 16,9 1 0-16,-9-9 0 0,1 0 48 0,-6-5 13 15,5 1 3-15,-4-4 0 0,0 0-52 0,-1 0-12 0,-3 0 0 16,3-4 0-16,-4 0-140 16,0 0-30-16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01.6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0 550 1497 0,'18'4'133'16,"-18"-4"-106"-16,0 0 132 0,0 0 26 15,18 8 6-15,-4-4 1 16,-5 0-52-16,-9-4-9 0,0 0-3 0,0 0 0 16,0 0-102-16,0 0-26 0,0 0 0 0,9 12 0 15,0-4 45-15,0 1 4 0,0-5 1 0,0 4 0 16,5-8-42-16,-5 0-8 0,5 0 0 0,0-4 0 16,-5 0 0-16,4 0 0 0,-4 4 0 0,1-4 0 15,-1-5 0-15,0-3 0 0,0-4 0 0,-5-4 0 0,1 0 0 16,-1-1 0-16,1 1 0 0,-5-4 0 0,0 4 15 0,-5 3-1 15,1 1 0-15,-5 0 0 16,-5 0-62-16,1 8-12 0,-1-4-2 0,-4 4-1 0,-1 8 37 16,1 0 7-16,0 8 2 0,4-4 0 0,1 8 26 0,-1 4 6 15,0 4 1-15,5 1 0 0,0-1-16 16,5 8 0-16,-6-4 0 0,10 5 0 0,0-1 0 0,0-4 0 16,5 1 0-16,0 3 0 0,4-8 41 0,4 4 6 15,6-3 1-15,-6-5 0 0,5 0-20 0,-4 0-3 0,0-8-1 0,-1 4 0 16,1 1-12-16,0-5-2 0,-1 0-1 15,6 0 0-15,-6-8-21 0,1 4-4 16,0-4 0-16,-1 0-1 0,1 0 17 0,4-4 0 0,-4 4 0 0,-1 0 0 16,6 0-157-16,-6-4-28 0</inkml:trace>
  <inkml:trace contextRef="#ctx0" brushRef="#br0" timeOffset="298">614 789 1958 0,'0'0'87'0,"0"0"17"16,0 0-83-16,0 0-21 0,0 0 0 0,0 0 0 16,0 0 100-16,0 0 15 0,0 0 3 0,0 0 1 15,0 0-47-15,0-12-10 0,0 4-2 0,5-5 0 0,-1 1-37 16,1 0-8-16,0 0-2 0,4-4 0 0,-5 0 41 0,5-1 8 15,5-3 2-15,-5 4 0 0,5 0-52 0,-5 4-12 0,5-5 0 16,-5 5 0-16,4-8 0 0,-4 0 0 0,5 0 0 0,-5 3 0 16,5 1 21-16,-5 0 2 0,0 4 0 0,0 0 0 15,-4 0-37-15,4 0-7 0,-5-1-2 0,1 5 0 16,-5-4-84-16,0 12-17 16,-5-4-3-16</inkml:trace>
  <inkml:trace contextRef="#ctx0" brushRef="#br0" timeOffset="501">573 400 1497 0,'9'16'133'16,"5"-3"-106"0,-9-1 183-16,4-4 37 0,0-4 7 0,0 4 2 15,0 0-154-15,0 4-30 0,5-4-7 0,-5 4-1 16,5 1 0-16,-1-1 0 0,1 0 0 0,0 4 0 15,-1 0-36-15,1 0-7 0,0-3-1 0,-1 7-1 16,1 4-19-16,0 0-12 0,4 1 1 0,-9-5 1 16,5-8-102-16,-1-4-20 0,1 0-4 0</inkml:trace>
  <inkml:trace contextRef="#ctx0" brushRef="#br0" timeOffset="970">1010 586 1497 0,'0'21'133'15,"5"3"-106"-15,-5 0 81 0,0 5 16 0,0-1 3 0,0 0 1 16,5 1-52-16,-5-5-9 0,4 0-3 0,-4 0 0 16,0 1-51-16,0-1-13 0,0-4 0 0,0 0 0 15,0-3 34-15,0-1 4 0,0 0 1 0,0 0 0 16,0-8-19-16,0 0-4 0,0-8-1 0,0 0 0 15,0 8-4-15,0-8-1 0,0 0 0 0,0 0 0 0,0 0-10 16,0 0 0-16,0 0 0 0,-9-4 0 0,0-8 0 0,0 4 0 16,4-4 0-16,1 0 0 0,-1 0 0 0,-4-8 0 15,4-1 0-15,5 1 0 0,0 0 0 0,0 0 0 16,0-1 0-16,0 1 0 0,0-8 0 16,5-1 0-16,0-3 0 0,-1 4 0 0,-4-5 0 15,5 1 0-15,-1 4 0 0,1-1 0 0,-1 1 0 0,1 4 0 16,4-5 0-16,0 9 0 0,-4-4 0 0,4 8 0 15,0 4 0-15,0 3 0 0,0 5 19 0,5 4 1 16,-5-4 1-16,0 4 0 0,0 4-33 0,-4 5-8 16,4-1 0-16,-5 8-1 0,1 4 68 0,-1 0 13 15,-4 5 4-15,-4-1 0 0,-5 0-52 0,0 4-12 16,0 1 0-16,-5-1 0 16,0-4-22-16,1-3-7 0,-1-1-2 0,5-4 0 0,-5 0 50 0,5 0 9 15,0-7 3-15,4-1 0 16,5-8-76-16,0 0-15 0,0 0-4 0,0 0 0 15,0 0-51-15,0 0-10 0,0 0-3 0,0-8-819 0</inkml:trace>
  <inkml:trace contextRef="#ctx0" brushRef="#br0" timeOffset="1283">1343 77 990 0,'0'0'21'0,"0"0"5"0,0 0 1 15,0 0 1-15,9 8-28 0,-9-8 0 0,0 0 0 0,0 0 0 0,4 8 124 0,-8 4 20 16,-5-4 3-16,4 4 1 0,-4 0-22 0,9 0-4 16,0 9-1-16,0-1 0 0,0 0 57 0,0 0 11 15,0 9 3-15,5 3 0 0,-5 0-124 0,-5 1-25 16,5-1-5-16,0 5-1 0,5-5-8 0,-1 0-1 15,1-3-1-15,-1-1 0 0,1 0 5 0,4-3 2 16,-4 3 0-16,-1-8 0 0,1 0-3 0,4-3-1 16,-5-1 0-16,1 0 0 15,4-4-75-15,-4-4-15 0,-1 4-4 0,1-4 0 16,-1 5-95-16,-4-13-19 0,0 0-4 0</inkml:trace>
  <inkml:trace contextRef="#ctx0" brushRef="#br0" timeOffset="1599">1662 671 691 0,'13'-4'61'0,"-4"0"-49"0,0 0-12 0,-4 0 0 15,4 4 192-15,0-4 36 0,0-4 8 0,5 0 0 16,-10 0-89-16,6 0-19 0,-1 0-3 0,0-4-1 16,-5-1-28-16,-4 5-5 0,5-4-2 0,-5 0 0 0,0 0-46 15,0 0-10-15,-5-8-1 0,-4 3-1 0,0 1-31 0,0 4 0 16,0 0 0-16,-5 4 0 0,1 4 0 0,-6 4 0 15,6 0 0-15,-5 12 0 0,4 4 54 0,5 4 8 16,-5-3 2-16,0 3 0 0,5-4-52 0,5 0-12 16,-5 4 0-16,4 5 0 0,5-1-11 0,0-4-5 15,0-4 0-15,5 1-1 0,-1-9 17 0,5 4 9 16,-4-4-1-16,9-4 0 0,-5 4-8 0,0-4 0 16,0 0 0-16,5-4 0 0,-5 0 9 0,0 0 0 15,0 0 0-15,0 0 0 0,5-4-9 0,-5 0-12 16,0-4 2-16,4 4 1 0,-3 0-3 0,-1 0 0 15,0 0 0-15,4 4-756 16,-3 0-151-16</inkml:trace>
  <inkml:trace contextRef="#ctx0" brushRef="#br0" timeOffset="1849">2130 728 1699 0,'0'0'37'0,"0"0"8"0,0 0 2 0,0 0 1 0,0 0-39 0,0 0-9 0,0 0 0 0,0 0 0 15,0 0 92-15,0 0 16 0,5 12 3 0,-5-12 1 0,0 0-56 16,0 0-10-16,0 0-2 0,0 0-1 0,9-8 1 0,-9 0 1 16,5 0 0-16,-5 8 0 0,0 0-45 0,0 0 0 15,-5-20 0-15,1-5 0 0,-1 5 0 0,0 4 0 16,1-4 8-16,-1 4-8 0,-4 3-8 0,9-3-8 15,-4-4-2-15,-1 0-1041 16</inkml:trace>
  <inkml:trace contextRef="#ctx0" brushRef="#br0" timeOffset="1990">2058 336 1094 0,'0'0'97'0,"0"0"-77"15,0 0-20-15,0 0 0 0,0 0 196 0,0 0 35 16,0 0 7-16,13 0 2 0,1-5-90 0,-14 5-18 15,0 0-3-15,9-4-1 0,-9 4-113 0,0 0-23 16,14-8-5-16,-14 8-1 16,0 0-113-16,9 0-22 0,4-4-5 0</inkml:trace>
  <inkml:trace contextRef="#ctx0" brushRef="#br0" timeOffset="2246">2358 821 2019 0,'0'0'44'0,"0"0"10"0,0 0 2 16,0 0 0-16,0 0-44 0,0-8-12 0,0-8 0 0,0 4 0 0,0 0 81 0,0-1 15 15,0-7 2-15,-4-4 1 0,4-4-19 0,-5-5-3 16,5 1-1-16,-5-1 0 0,-4-7-60 0,0 0-16 16,0-1 0-16,5 1 0 0,-6-1 0 0,6 5 0 15,-1-1 0-15,1 1 0 0,-1 8 0 0,1-5 0 16,-1 5 0-16,1 4 0 0,4-9 0 0,-5 13-10 15,5 0 2-15,0 4 0 16,0-9-141-16,0 5-28 0,0 0-6 0,0 8-1 0</inkml:trace>
  <inkml:trace contextRef="#ctx0" brushRef="#br0" timeOffset="2414">2235 315 1497 0,'0'0'133'0,"9"4"-106"0,5 0-27 0,4 0 0 15,-4-4 227-15,9 0 40 0,-5 0 8 0,0 0 1 16,5-8-135-16,0 4-27 0,4 0-6 0,0 4 0 16,0 0-56-16,1 0-12 0,4 4-1 0,0 0-1 15,-10 0-38-15,1 0 0 0,-5 5 0 0,5-5 0 16,-9 4-132-16,-1 0-32 0,-4 0-5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0:25.1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10 591 403 0,'0'0'36'0,"0"0"-36"0,0 0 0 0,0 0 0 0,0 0 192 0,0 0 31 16,0 0 6-16,0 0 2 0,0 0-63 0,0 0-12 15,0 0-2-15,0 0-1 0,0 0-43 0,0 0-9 16,0 0-1-16,0 0-1 0,0 0-23 0,0-8-4 15,0 0 0-15,0 8-1 0,0 0-8 0,0 0-2 0,0-4 0 16,0-9 0-16,0 1-41 0,0 0-9 16,0-8-2-16,5-8 0 0,-5-1 37 0,0-3 7 15,0-9 2-15,0 5 0 0,0-5-63 0,-5-11-13 16,5 11-3-16,0 1 0 0,0 3 32 0,0 5 7 0,0 8 1 16,0 4 0-16,0-1-7 0,0 9-1 0,0 0 0 0,5 4 0 31,-5 4-92-31,5 0-18 0,-5 4-4 0,0 0-674 0,0 0-134 0</inkml:trace>
  <inkml:trace contextRef="#ctx0" brushRef="#br0" timeOffset="375">397 465 1342 0,'23'4'60'0,"-23"-4"12"0,0 0-58 0,9-4-14 0,14 8 0 0,-14-8 0 0,-9-4 128 0,-4 0 24 16,4 8 4-16,0 0 0 0,0 0-62 0,0-16-13 16,-14 0-2-16,5-4-1 0,0 7-11 0,-5 1-3 15,5 0 0-15,-5 4 0 0,1 0-51 0,-1 12-13 16,0 4 0-16,-4 4 0 0,0-4 0 0,4 0 0 15,1 0 0-15,-1 1 0 0,0-5 0 0,1 8 12 16,-1 0-3-16,5-4-1 0,0 4-8 0,4 0-9 16,1 0 9-16,-1 1-13 0,5-1 37 0,0 4 8 15,5-8 2-15,-1 8 0 16,1-8-54-16,-5 4-12 0,9-4-1 0,-9-8-1 0,0 0 42 0,0 0 9 0,0 0 2 16,4 0 0-16,10-4-19 0,-14 4 0 0,5 13 0 0,4-1 0 15,4-8-19-15,-4 0 3 0,1-4 0 0,3 4-708 16,-4-4-142-16</inkml:trace>
  <inkml:trace contextRef="#ctx0" brushRef="#br0" timeOffset="734">784 356 403 0,'0'0'36'0,"0"0"-36"16,0 0 0-16,0 0 0 0,0 0 195 0,0 0 32 15,0 0 6-15,0-4 2 0,0-4-102 0,0 8-20 16,-4 16-4-16,-5-8-1 0,0-12-22 0,0 8-5 16,-1 4-1-16,1 0 0 0,0-4-5 0,0 0-2 15,-5 9 0-15,5-1 0 0,0 0-58 0,0 0-15 16,5-4 0-16,4 8 0 0,-10-8 54 0,10 5 8 15,0-1 2-15,0-12 0 0,0 12-35 0,0 0-6 16,0-12-2-16,10 20 0 0,-6-4 7 0,5-3 0 16,-9-13 1-16,0 0 0 0,9 12-7 0,-9-12-2 15,14 8 0-15,-14-8 0 0,9 8-20 0,5 0 0 16,-10 0 0-16,5 0 0 0,-9-8 0 0,10 8-12 0,-10-8 2 16,13 4 0-1,-13-4-228-15,14 4-46 0,9 0-8 0,-10-8-3 0</inkml:trace>
  <inkml:trace contextRef="#ctx0" brushRef="#br0" timeOffset="1172">1071 518 1036 0,'14'-4'46'0,"-5"0"10"0,0 0-45 0,0 0-11 0,-4-4 0 0,4 4 0 16,-9-5 104-16,0-3 20 0,9 4 3 0,-9 8 1 15,0 0-9-15,-5-12-2 0,1 0 0 0,-1 0 0 16,1 4-51-16,-5 4-10 0,4-4-3 0,-9 8 0 0,1-4-17 15,-1 8-4-15,5 0-1 0,-5 0 0 16,1-4-31-16,4 8-8 0,-5 0-1 0,5 4 0 0,0 4 9 16,0-4 0-16,4-4 0 0,1 5 0 0,-1 3 0 0,0-4 0 15,5 4 0-15,5-4 0 0,-5-12 24 0,0 0 6 16,9 8 2-16,0 0 0 0,5 5-32 0,-5-5 0 16,0-4 0-16,5 0 0 15,-5-4-20-15,4-4-9 0,1 0-3 0,-5 0 0 0,-9 4 32 0,9-4 0 16,5-5 0-16,-5 5 0 0,0-4 0 0,-9 8 0 15,0 0 0-15,5-8 0 0,-5 8 16 0,4-8 8 16,1 0 3-16,-5 8 0 16,0 0-43-16,0 0-9 0,4-8-2 0,-4 8 0 0,0 0 27 0,0 0 0 15,5-4 0-15,-5 4 0 0,0 0 0 0,0 0 0 16,0 0 0-16,0 0 0 0,0 0 0 0,0 0 0 16,0 0 0-16,0 0 0 0,0 0 0 0,9 8 0 15,0 8 0-15,-4-8 0 0,-5-8 46 0,9 12 14 0,-5-3 4 16,5 3 0-16,-4-4-52 0,4 4-12 0,-4 0 0 15,4-4 0 1,-5 4-48-16,5-8-13 0,1 4-3 0,-6 1 0 16,5-1-102-16,0 0-21 0,14 4-4 0,-9-8-1 0</inkml:trace>
  <inkml:trace contextRef="#ctx0" brushRef="#br0" timeOffset="1407">1481 708 1267 0,'0'0'28'0,"0"0"5"16,0 0 2-16,0 0 1 0,-5-8-36 0,5-8 0 0,0 4 0 0,-4-4 0 0,-1-1 109 0,5-3 15 15,-4 0 4-15,4-4 0 0,-5-9-14 16,1 5-2-16,-1-5-1 0,5-3 0 0,0-4-75 0,-4 3-16 16,-1-3-2-16,0 3-1 0,1 1-17 0,-1-1 0 15,1 9 0-15,-1 0 0 0,5 3 0 0,-4 1 0 16,4 4 0-16,0 4 0 0,-5 4 55 0,5 4 7 15,0-1 2-15,0 9 0 16,-4-4-256-16,4 4-52 0,0 0-9 0,0 0-3 0</inkml:trace>
  <inkml:trace contextRef="#ctx0" brushRef="#br0" timeOffset="2110">407 449 1036 0,'0'0'46'0,"0"0"10"0,0 0-45 0,-10-4-11 16,1-4 0-16,9 8 0 0,0 0 104 0,0 0 20 16,-9-4 3-16,5 4 1 0,-5-8-62 0,-1 8-12 15,6 0-2-15,-5 0-1 0,0 0 7 0,4 0 2 0,-9 0 0 0,5 0 0 16,0 8-28-16,0-4-6 0,-5 0-1 15,5 4 0-15,0 4 0 0,0-4 0 0,0 0 0 0,0 1 0 16,0-1-46 0,9 8-10-16,-5 0-1 0,5-4-1 0,-4 0 77 0,4-4 16 0,-5 5 4 0,5-1 0 15,0-4-26-15,5 0-5 0,-5 0-1 0,4 4 0 16,5 0 8-16,-4-4 2 0,9 0 0 0,-5 1 0 16,0-1-6-16,4 0 0 0,1-8-1 0,0 0 0 15,-1 0 5-15,1 0 0 0,-14 0 1 0,18-4 0 16,-4-4-33-16,0-1-8 0,-5 5 0 0,0-4 0 15,0-4 0-15,0 4 0 0,-9-4 0 0,5 0 0 16,-5 0 0-16,-5 0 0 0,5-5-8 0,-4 5 8 16,-6 4 0-16,6-4 16 0,-1-8-2 0,1 4-1 0,-1 3-13 15,1-3-16-15,-1 4 3 0,1 0 1 16,4 4-23-16,-5-4-4 0,0 4-1 16,5 8 0-16,0 0-185 0,0 0-38 0,0 0-7 15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05.2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310 550 230 0,'0'0'10'0,"0"0"2"0,0 0-12 0,0 0 0 16,0 0 0-16,0 0 0 0,0 0 284 0,0 0 55 16,0 0 10-16,0 0 3 0,0 0-180 0,0 0-35 15,0 0-7-15,0 0-2 16,0 0-51-16,0 0-10 0,0 0-3 0,0 0 0 0,0 0 0 0,0 0 0 16,0 0 0-16,0-4 0 0,-4 0-51 0,-1-8-13 15,5 4 0-15,-5-4 0 0,1-4 54 0,4 4 8 0,-5-5 2 0,1-7 0 16,4-4-64-16,0 3-18 0,-5-3-1 15,1 0 0-15,-1-5 31 0,1 13 5 0,-1-4 2 16,5 0 0-16,-5-1-19 0,5 1-14 0,-4 0 2 16,4-1 1-16,0 5 11 0,0-8 16 0,-5 4-4 0,5 3-1 15,0 9-11-15,0-4 0 0,0 16 0 0,0 0 0 16,0 0 0-16,-4-12 0 0,4 12 0 0,0 0 0 16,0 0 0-16,0 0 0 0,0 0 0 0,0 0 0 15,0 0-181-15,0 0-39 16,0 0-7-16</inkml:trace>
  <inkml:trace contextRef="#ctx0" brushRef="#br0" timeOffset="360">0 271 1267 0,'0'0'56'0,"0"0"12"16,0 0-55-16,0 0-13 0,0 0 0 0,0 0 0 0,0 0 156 0,0 8 29 16,5 4 6-16,-5-12 1 0,0 0-103 0,0 0-20 0,9 4-4 15,-4 0-1-15,8 0 0 0,-4-4 0 0,-9 0 0 16,14 5 0-16,9-5-11 0,-5 0-2 0,-4 0-1 0,9 4 0 15,-1-8-12-15,6 4-2 0,-6 0-1 0,-3 4 0 16,3 0-45-16,1-8-9 0,0 0-1 0,-5-1-1 16,0 1 46-16,-4 4 10 0,4 0 1 0,0 0-843 47,-4 0-169-32</inkml:trace>
  <inkml:trace contextRef="#ctx0" brushRef="#br0" timeOffset="783">510 138 1728 0,'0'0'38'0,"0"0"8"0,0 0 2 0,0 0 0 0,0 0-39 0,0 0-9 16,0 0 0-16,5 12 0 0,-5-12 104 0,9 12 20 16,-9 4 3-1,5-4 1-15,-5 0-52 0,4 4-9 0,-4 1-3 0,5 7 0 0,-1 0 0 0,-4-4 0 16,0-3 0-16,0 3 0 0,0 4-51 0,0 4-13 15,5 1 0-15,-5-5 0 0,0 0 54 0,4-3 8 16,1-5 2-16,-5 4 0 0,0-4-52 0,0-4-12 16,4 5 0-16,-4-9 0 0,5 8 0 0,0-4 0 15,-5-12 0-15,0 0 0 16,0 0 0-16,0 0 0 0,0 0 0 0,0 0 0 0,0 0 0 0,0 0 0 16,0 0-9-16,0 0 9 0,0 0 0 0,0 0 0 15,0 0 0-15,0 0 0 0,0 0 0 0,0 0 0 16,0 0 0-16,0-8 10 0,0-4-10 0,4 0 0 0,1-1 0 15,-1 1 0-15,1 4 0 0,-5-4 0 0,4 0 0 16,5 4 0-16,-4 0 0 0,4 0 0 0,0 4 0 0,0-4 0 16,0 8 0-16,1-5 0 0,-6 1 0 0,10 4 0 15,-5 0 0-15,0 4 0 0,0 5 0 0,0-1 0 16,0 0 0-16,0 0 0 0,-4 0 0 16,4 4 0-16,0 0 0 0,-4 0 0 0,-1 1 0 0,1 3 0 15,-5-4 0-15,4 0 0 0,1 0 0 0,4-4 0 16,-9 4 53-16,5-4 9 0,-1 1 2 0,-4-9 0 15,5 8-256-15,-1 0-52 0,-4-8-9 0,9 8-515 16,-9-8-102-16</inkml:trace>
  <inkml:trace contextRef="#ctx0" brushRef="#br0" timeOffset="1363">952 514 972 0,'0'0'21'0,"0"0"5"0,0 0 1 0,0 0 0 0,0 0-27 0,0 0 0 0,0 0 0 0,0 0 0 15,0 0 122-15,14 4 19 0,-5 0 4 0,-9-4 1 16,4 0-66-16,10 0-12 0,-5 0-4 0,0 4 0 0,5-4 52 16,0 0 9-16,-5-4 3 0,0 4 0 0,0-4-103 0,0 4-25 15,0-4 0-15,-4 0 0 0,8-4 48 0,-8 4 4 16,-1 0 0-16,-4 4 1 0,9-4-45 0,-4 0-8 15,0-9 0-15,-5 9-8 0,0 4 18 0,4-8 4 16,-8-4 1-16,-1 0 0 0,0 4-15 0,1 4 0 16,-5-4 0-16,0 0 0 0,0 4 0 0,4 0 0 15,-9 0 0-15,10 8 0 0,-10-4 0 0,5 8 0 16,-5 4 0-16,10 0 0 0,-1 4 0 0,-4-4 0 16,5 9 0-16,-5-5 0 0,4-4 0 0,5 8 0 15,-5-8 0-15,5 8 0 0,0-3 54 0,5-1 8 16,0 0 2-16,-1 0 0 0,1-4-52 0,-1-4-12 15,5 5 0-15,-4-5 0 0,4 0-17 0,0 0-7 16,5 0 0-16,-1-4-1 0,-3 8 25 0,-1-8 9 16,4-8 0-16,1 4 0 0,0 0 6 0,-1 0 1 15,1 0 0-15,4 0 0 16,-9 0-116-16,9-4-22 0,1 0-5 0,-10 4-1 0</inkml:trace>
  <inkml:trace contextRef="#ctx0" brushRef="#br0" timeOffset="2537">1426 696 1497 0,'0'0'66'0,"0"0"14"15,0 0-64-15,0 0-16 0,9 4 0 0,0 4 0 16,-9-8 107-16,9 4 17 0,-9-4 4 0,13 8 52 16,-13-8-94-16,10 4-18 0,-10-4-4 0,13 4-13 0,1-4-3 15,4 0 0-15,0 4 0 16,-4-4-25-16,-14 0-6 0,0 0-1 0,0 0 0 0,0 0-16 16,5-8 0-16,-1 0 0 0,-4 0 0 0,5 0 0 0,-1 0 0 0,-4-4 0 15,0 4 0-15,0-4 0 0,-4 3 0 0,-1-3 0 0,-4 4 0 16,-5 0 0-16,5 0 0 0,-4 0 0 0,3 0 0 15,-3 0 16-15,4 0 0 0,-5-4 0 0,5 3 0 16,0 1-25 0,4 0-6-16,1 0-1 0,-1 0 0 0,1 4 16 15,4 4 0-15,0 0 0 0,0 0 0 0,0 0 0 0,4-8 0 16,-4 0 0-16,5 4 0 0,-1 0 0 0,1-4 0 0,-1 4 0 0,-4 4 0 16,14-4 0-16,-5 0 0 0,0 4 0 15,5-5 0-15,-5-3-54 0,0 4-8 0,5-4-2 16,-5 4 0-16,-9 4 103 0,14 8 20 0,-1 4 4 0,5 1 1 15,-4-5-103 1,-5-4-20-16,-9-4-4 0,0 0-1 0,9 4 52 0,0 0 12 0,5 0 0 16,0 4 0-16,-5-4 0 0,4 4 0 0,1-4 0 0,0 4 0 15,-1-8 0-15,-3 0 0 0,-1 0 0 0,4 0 0 16,-4 0 0-16,1 4 0 0,-1 0 0 0,-9-4 0 16,0 0 0-16,9-4 0 0,-5-4 0 0,1-4 0 15,-5 4 48 1,4 0 13-16,-8 0 3 0,4-4 0 0,-5 8-52 0,5-5-12 0,-9 1 0 0,5 4 0 15,-1 0 54-15,1 0 8 0,-6 0 2 0,10 4 0 16,0 0-103-16,0 0-20 0,-9 0-4 0,9 0-1 16,-9 8 90-16,0 0 18 0,0 5 3 0,4 3 1 15,1 0-26-15,4 0-5 0,0 0-1 0,0 0 0 0,4 1-16 0,1-1 0 0,0 4 0 16,4-4 0-16,0 0 10 16,0-3-2-16,0 3 0 0,5 0 0 0,-5-8-8 0,0 4 0 0,0 0 0 15,0-4 0-15,5 1 0 0,-5-5-11 0,0 0 3 0,5-4 0 16,-5 0 8-16,0 0 0 0,4 0 0 0,-3-4 0 15,8 0-104-15,-5 4-20 0,1-9-3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09.7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250 668 1728 0,'0'0'38'0,"0"0"8"0,0 0 2 0,5 12 0 15,-5-4-39-15,0-8-9 0,0 0 0 0,0 0 0 0,0 0 53 0,0 0 9 16,0 0 2-16,0 0 0 16,0 0 0-16,0 0 0 15,0 0 0-15,-5-4 0 16,-4 0-49-16,4-4-15 0,1 0 8 0,-1-4-8 15,1 4 52-15,-1-4 8 0,1-1 0 0,4 1 1 16,-5-4-49-16,-4 0-12 0,4 4 0 0,5-4 0 16,-9 4 0-16,9-5 0 0,-4-3 0 0,4-4 0 15,-5 0 22-15,5-1 2 0,-4 1 0 0,4 4 0 16,-5-5-16-16,5-3-8 0,-5 0 10 16,5 4-10-16,5-1 34 0,-5 5 1 0,0-4 0 15,5 3 0-15,-5 1-35 0,4 0-19 0,-4 4 3 16,5-4 0-16,-5 7 5 0,4 1 2 0,-4 0 0 0,5 4 0 15,-5 0 9-15,0 0 0 0,4 0 0 16,-4 8 8-16,0-12-8 0,0 12 0 0,0 0 8 0,9-4-8 16,-9 4 20-16,5-8-1 0,4 3 0 0,-9 5 0 15,9-4-19-15,5 0 0 0,-5 0 0 0,9 4 0 0,-4 0 21 16,0 0 1-16,-1 0 0 0,5 0 0 0,-4 0-4 16,0 0-1-16,-1 4 0 0,1 0 0 0,0 0-9 15,-5 1-8-15,0-1 9 0,-9-4-9 0,4 8 73 0,-4-8 9 16,10 8 2-16,-6 0 0 15,1 4-272-15,-5-12-55 0,0 0-10 0,0 12-515 16,0 0-102-16</inkml:trace>
  <inkml:trace contextRef="#ctx0" brushRef="#br0" timeOffset="267">0 360 1728 0,'0'0'76'0,"0"0"16"0,0 0-73 0,0 0-19 0,13 9 0 0,-4-5 0 15,0 8 152-15,-9-12 28 0,14-4 4 0,-5 4 2 16,0 0-76-16,5 0-15 0,-5 0-3 0,0 0-1 16,5 4-39-16,-1 0-7 0,-3-4-1 0,3 4-1 0,1 0-35 0,0-4-8 15,-1 4 0-15,1 4 0 0,0-4 0 0,-1 0 0 16,1 4 0-16,0-4 0 15,-5-4-118-15,4 4-26 0,-4 4-4 0,5-4-616 16,0 1-122-16</inkml:trace>
  <inkml:trace contextRef="#ctx0" brushRef="#br0" timeOffset="580">487 579 1728 0,'0'0'38'0,"0"0"8"0,0 0 2 0,0 0 0 0,13 4-39 0,1-4-9 15,-5 4 0-15,5-4 0 0,-1 0 53 0,-3 0 9 16,-1-4 2-16,4 0 0 0,-4 0 0 0,1 0 0 16,3-4 0-16,-8 4 0 0,4 0 0 0,-9 4 0 0,9-4 0 15,-4 0 0-15,-1-4-52 0,1-1-12 0,-1 5 0 0,-4 4 0 16,0 0 0-16,-4-8 0 0,4 8 0 0,-5-8 0 16,-4 0 0-16,0 4 0 0,-5 0 0 0,5 4 0 15,-5 4 11-15,-4 4-1 0,5-4 0 0,-6 4 0 16,10 4-10-16,0 1 0 0,-5 3 0 0,5 0 8 15,0-8 0-15,0 4-8 0,0 0 12 16,9 5-4-16,0-1 30 0,5-4 6 0,-1 4 0 0,5 0 1 16,-9-4-36-16,9-4-9 0,5 1 0 0,-5 3 0 15,0-4 12-15,5 0 0 0,0 4 0 0,-1-4 0 16,1-4-1-16,0 0 0 0,-1 0 0 0,-4 0 0 16,5-4-27-16,-5 4-6 0,5 0-1 0,-1-4 0 15,1 0-135-15,0-4-27 0,-5 0-6 16,0 0-1-16</inkml:trace>
  <inkml:trace contextRef="#ctx0" brushRef="#br0" timeOffset="986">874 725 1267 0,'0'0'28'0,"0"0"5"0,9-8 2 0,0 4 1 0,0 0-36 0,-4-1 0 16,-1-3 0-16,1 0 0 0,4 0 109 0,-9-4 15 16,0 4 4-16,0-4 0 0,-5 4-52 0,1-4-9 15,-1 8-3-15,-4-1 0 0,0-11 0 0,0 4 0 16,4 0 0-16,-4 4 0 0,0 0-51 0,0 4-13 15,-5 4 0-15,10 0 0 0,-10 0 54 0,10 0 8 16,4 0 2-16,-10 8 0 0,6-4-52 0,-1 4-12 16,5-8 0-16,-4 8 0 0,4 4 0 0,0 0 0 0,0-12 0 15,4 13 0-15,-4-1 0 0,5-4 0 0,-5-8 0 16,0 0 0-16,0 0 0 0,4 8 0 0,-4-8 0 0,10 4 0 16,-10-4 0-16,9 0 0 0,-9 0 0 0,13 0 0 15,-4-4 0-15,1 0 0 0,-10 4 0 0,9-4 0 16,0-8 0-16,-5 4 0 0,-4 8 0 0,0 0 0 15,9-5 0-15,-9 5 0 0,0 0 0 0,9-8 0 16,-9 8 0-16,10-4 0 0,-1 0 0 0,-9 4 0 31,0 0 0-31,13 4 0 16,-4 4 0-16,1 5 0 16,-1-1 0-16,-5 0 0 0,1 0 0 0,4 0 0 15,-5 0 0-15,-4 0 0 0,5 1 0 0,0 7 0 16,4 0-100-16,-5-4-22 0,1-8-5 0,-1 0-820 15</inkml:trace>
  <inkml:trace contextRef="#ctx0" brushRef="#br0" timeOffset="1299">1079 114 576 0,'0'0'51'0,"0"0"-41"16,0 8-10-16,0-8 0 0,0 0 156 0,0 0 28 0,-5 12 7 15,0 0 1-15,1-4-60 0,-5 4-12 0,13 0-3 16,-4 1 0-16,0 3 18 0,5-4 3 16,-5 8 1-16,4-4 0 0,-4 5-95 0,5-1-18 0,0 0-4 0,4 8-1 15,0 9 36-15,-5-5 7 0,-4-8 2 0,5 1 0 16,4 3-18-16,-4 0-3 0,-1 5-1 0,1-5 0 15,-1 0-44-15,5 5 0 0,-4-5 0 0,-1 0 0 16,1 1 15-16,0-5 3 0,-1 0 1 0,-4-3 0 16,5-1-19-16,-1-4 0 0,-4 0 0 0,5-8 0 15,-5-8-12-15,0 0-4 0,0 0 0 0,0 0 0 16,0 0-218-16,0 0-44 0,23-24-9 16,-5-4-605-16</inkml:trace>
  <inkml:trace contextRef="#ctx0" brushRef="#br0" timeOffset="1752">951 478 2005 0,'0'0'44'0,"0"0"8"0,9 8 3 0,0-4 2 0,0 4-45 0,-9-8-12 15,0 0 0-15,10 4 0 0,3 0 94 0,1 0 17 16,0-4 3-16,-1 4 1 0,1 0-41 0,4-4-8 15,-4 0-2-15,-1 0 0 0,10 4 52 0,-9 0 9 16,-1-4 3-16,6 9 0 0,-6 3-103 0,6-4-25 16,-6-8 0-16,1-8 0 15,4 8-69-15,-9 0-19 0,5-4-4 0,-1 4-1 16,1 4 51-16,-5-4 10 0,0 0 3 0,-4 0 0 16,-5 0-84-16,0 0-17 0,0 0-3 0,0 0-1 15,9 8-124-15,-9-8-25 0,0 0-5 0,0 0 0 16,0 0 164-16,9 8 32 0,-4 0 8 0,-1 4 0 0,-4-12 55 0,5 8 10 0,-1 4 3 0,1 4 0 15,-1 5 81-15,6-5 17 0,-6 4 3 0,5 0 1 16,-4 1 19-16,4-1 4 0,0-4 1 0,0 4 0 16,0 1 14-16,-4-5 4 0,4-4 0 0,0-4 0 15,-5 4-81-15,1-8-16 0,4 4-3 0,-9-8-1 16,5 0 13-16,4-4 4 0,0 4 0 0,-5-4 0 16,6-4-2-16,-1 0 0 0,0-8 0 0,0 0 0 15,0-1-16-15,0 1-3 0,0-4-1 0,0 0 0 0,-4-5-13 16,-1 9-9-16,6-4 12 0,-6 4-12 0,1 0 9 15,-5-1-9-15,4 1 0 0,-4 4 9 0,0 0-19 16,0 12-4-16,0 0-1 0,0 0-709 16,0-12-143-16</inkml:trace>
  <inkml:trace contextRef="#ctx0" brushRef="#br0" timeOffset="2049">1775 826 1728 0,'0'0'38'0,"0"0"8"0,0 0 2 0,0 0 0 16,0 0-39-16,0 0-9 0,0 0 0 0,0 0 0 0,0 0 104 0,0-8 20 15,-4-4 3-15,-1 4 1 0,1-5-94 0,-1 1-18 0,0 0-4 16,5 0-1-16,-4 0 33 0,4-4 8 0,0 4 0 16,-5-1 1-16,5-3-53 0,0 0-8 0,0 0-4 0,0 8 0 15,5 0 20-15,-5-5 3 0,4 1 1 0,-4 4 0 16,10 0-12-16,-6 0 0 0,5 0 0 0,-4-4 0 15,-1 0 0-15,5 4 12 0,0 4-4 0,1 0 0 16,-1-5-8-16,0 5-9 0,0 0 9 0,5 4-13 16,-5 0 13-16,-9 0 0 0,0 0 0 0,0 0 0 15,0 0 0-15,0 0-12 0,13 8 12 0,-4 1-12 16,-4-1-140-16,0 4-27 0,-5-12-5 0,4 12-696 16</inkml:trace>
  <inkml:trace contextRef="#ctx0" brushRef="#br0" timeOffset="2584">1930 636 230 0,'0'0'10'0,"0"0"2"0,0 0-12 0,9 0 0 16,5 0 0-16,-14 0 0 0,0 0 331 0,9 0 63 16,5 0 13-16,-5-4 2 0,0-4-220 0,-5 3-44 15,5-3-9-15,-4 0-1 0,-5 0-57 0,4 0-11 16,-4 0-3-16,0 0 0 0,0-4-51 0,-4 0-13 16,-1 4 0-16,1-1 0 0,-1 1 0 0,-4 4 0 15,0-4 0-15,0 8 0 0,0-4 0 0,0 4 0 16,-5 4 0-16,5 0 0 0,-5 0 54 0,5 8 8 15,5-7 2-15,-1 7 0 0,-4 0-52 0,9 0-12 16,0 0 0-16,0 4 0 0,0-4 0 0,5 5 0 16,4 3 0-16,4-8 0 0,1 4 0 0,-5 0 0 15,5 1 0-15,-1-1 0 0,1-4 0 0,4-4 0 0,-4 4 0 16,4 0 0-16,-4-4 0 0,-5 4 0 0,5-3 0 16,-5-1 0-16,4 0 0 0,-4-4 0 0,1 4 0 15,-1-4 0 1,-5 0-192-16,-4-4-42 0,0 0-8 0,0 0-2 0,0 0-16 15,9 0-4-15,-9 0-1 0,5-4 0 0,-5 4 158 16,4-8 32-16,6 4 7 0,-10 4 0 0,0 0 108 0,0 0 22 0,4-4 4 0,-4 4 1 16,0 0 100-16,5-4 20 0,-5 4 4 0,0 0 1 0,0 0-54 15,0 0-10-15,0 0-3 0,9-4 0 0,-9 4-41 16,0-8-8-16,4-1-1 0,-4-3-1 0,0 0-28 16,0 0-6-16,0-4 0 0,-4 4-1 0,-1-4-19 15,5-1-4-15,-4 1-1 0,-1-4 0 0,5 4-15 16,0 0 0-16,0 3 0 0,0 1 0 0,5 0 0 0,-1 0 0 15,1 0 0-15,-1 4 0 0,1 0 54 0,-1 4 8 16,5 0 2-16,-4 0 0 0,4-1-52 0,0-3-12 16,-4 4 0-16,4 4 0 15,-9 0-20-15,9 0-6 0,0 0-2 0,0 4 0 0,0-4 11 0,0 4 1 16,-9-4 1-16,10 4 0 16,-1 5-107-16,-5-5-22 0,-4-4-4 0,9 4 0 15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13.4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19 130 1267 0,'0'-17'28'0,"0"17"5"0,0 0 2 0,0 0 1 0,0 0-36 0,0 0 0 0,0 0 0 0,0 0 0 15,0 0 109-15,0 0 15 0,0 0 4 0,0 0 0 16,0 0-36-16,0 0-6 0,0 12-2 0,-5-3 0 15,1-1-14-15,4 4-3 0,-5-4-1 0,5-8 0 16,-4 8-18-16,4 4-3 0,0-12-1 0,0 12 0 16,4 8 15-16,1-11 2 0,-5-9 1 0,4 20 0 0,6-8-50 15,-6 4-12-15,-4-16 0 0,5 16 0 0,4 1 44 16,-5-5 5-16,1 4 2 0,4-4 0 0,-4-4-42 0,4 0-9 16,0-4 0-16,-9-4 0 0,9 4 11 0,-5-4 2 15,6 0 1-15,-6 0 0 0,1-4-14 0,-5 0 0 16,4-4 0-16,5 4 0 15,-9-4 0-15,5 0 8 0,-1-4-8 0,1 0 0 0,-1-5 0 0,1 1 0 16,-5 0 0-16,9 0 0 0,-4-8 0 0,-1-1 0 16,-4 1 0-16,5 0 0 0,-1 3 0 0,5 1 0 15,-9 0 0-15,5 4 0 0,-5 0 0 0,5-1 0 16,-1 5 0-16,1 4 0 16,-5-4-106-16,4 8-18 0,1 4-3 0,-5 0-1 15,0 0 0-15,0 0 0 0,0 0 0 0</inkml:trace>
  <inkml:trace contextRef="#ctx0" brushRef="#br0" timeOffset="359">406 397 921 0,'0'0'82'0,"5"8"-66"16,8-4-16-16,-13-4 0 0,0 0 183 15,0 0 33-15,0 0 6 0,0 0 2 0,0 0-77 0,0 0-15 0,9 4-4 0,-9-4 0 16,0 0-51-16,0 0-10 0,0 0-3 0,0 0 0 15,5-8-20-15,-1-4-5 0,-8 3-1 0,4 1 0 16,-5 0-16-16,1-4-3 0,4 4-1 0,-5-4 0 16,1 0-8-16,4 0-2 15,-5 4 0-15,5-5 0 0,-4 9-8 0,4-4 0 0,4 4 0 0,-4-4 0 0,0 4 0 0,5-4 0 16,-1 0 0-16,1 0 0 0,-10 0 0 0,5 8 0 16,0 0 0-16,5-8 0 0,-1-1-8 0,-4 1 8 15,0 8-10-15,9-8 10 0,5 4 0 0,-9-4 0 16,-5 8 11-16,4-8-3 0,1-4-8 0,-1 4 0 15,5 4 0-15,-4 0 0 0,4 0 0 0,-4 0 0 16,4 4 0-16,4 0 0 0,-4 0 0 0,5 0 0 16,0 4 0-16,-1 4 0 15,1 0-225-15,0-4-47 0,13 4-8 0,-4 4-3 0</inkml:trace>
  <inkml:trace contextRef="#ctx0" brushRef="#br0" timeOffset="595">811 417 1267 0,'0'0'28'0,"0"0"5"0,0 0 2 0,0 0 1 0,0 0-36 0,0 0 0 0,0 0 0 15,0 0 0-15,0 0 96 0,0 0 12 0,-4-4 2 0,4-4 1 16,-5 4-24-16,5-4-5 0,-4-1-1 0,4 5 0 15,-5-4-13-15,0 0-4 0,1 0 0 0,-1-4 0 0,5 4-51 16,0 0-13-16,0 0 0 0,0 0 0 0,-4-5 54 0,8 1 8 16,-4 4 2-16,5 0 0 15,-5 8-103-15,9-8-20 0,0 0-4 0,0-4-948 16</inkml:trace>
  <inkml:trace contextRef="#ctx0" brushRef="#br0" timeOffset="940">930 344 1728 0,'0'0'38'0,"4"12"8"0,-4 4 2 0,5-4 0 0,-1 1-39 0,1-5-9 15,-5-8 0-15,0 0 0 0,4 12 104 0,-4-12 20 16,0 0 3-16,0 0 1 0,5 8-39 0,-5-8-7 16,0 0-2-16,0 0 0 0,0 0-25 0,0 0-6 15,9-8-1-15,-4 0 0 0,-5 0-38 0,4 0-10 0,1-5 0 0,-1 1 0 16,1-4 0-16,-5 8 0 0,4-8 0 0,1 4 0 15,-1 0 0-15,-4-5 0 0,5 5 0 0,0 0 0 16,-1 4 0-16,1-4 0 0,-1 4 0 0,1 4 0 16,-1-4 0-16,5-1 0 0,-4 5 0 15,9 0 0-15,-5 0 0 0,0 4 0 0,-9 0 0 0,0 0 0 16,9 0-8-16,0 8-4 0,5-4-1 0,-5 5 0 31,-9-9 21-31,9 16 4 0,5 0 0 0,-5 4 1 0,-9-4 16 0,0 1 3 0,0-1 1 0,0 4 0 16,0-4-25-16,0 4-8 0,-5-3 0 0,5-1 0 15,0-4 0-15,0 0 0 0,0-12 0 0,0 0-12 16,0 16-116-16,0-8-24 0,-9-4-4 0,9-4-565 16,0 0-114-16</inkml:trace>
  <inkml:trace contextRef="#ctx0" brushRef="#br0" timeOffset="1098">798 32 1497 0,'0'0'32'0,"0"0"8"0,4-8 0 0,-4 8 4 0,0 0-36 0,9-8-8 16,0 4 0-16,-9 4 0 0,14 4 53 0,-14-4 9 0,9 0 2 16,5 4 0-1,-5-4-103-15,5 4-20 0,-1 4-4 0,5 0-1 0</inkml:trace>
  <inkml:trace contextRef="#ctx0" brushRef="#br0" timeOffset="1708">1353 352 1497 0,'18'8'66'15,"-13"-8"14"-15,4 0-64 0,-9 0-16 0,4 0 0 0,6 0 0 16,-6-4 127-16,5 4 21 0,-9 0 5 0,5-4 1 16,-1 0-47-16,1-4-10 0,-5-4-1 0,0 4-1 15,0 8-40-15,4-8-8 0,-4 0-2 0,-4-1 0 0,-1 1-15 16,1 4-3-16,4 4-1 0,-5-8 0 0,-4 4-26 0,5-4 0 15,-6 4 8-15,10 4-8 0,0 0 0 0,-4 4 0 16,-5-8 0-16,0 8 0 16,0 0-19-16,4 4-9 0,5-8-1 0,0 0-1 15,-5 8-10-15,5-8-3 0,0 0 0 0,0 0 0 16,0 0-11-16,0 0-2 0,0 0-1 0,0 0 0 0,5 8 57 0,-5-8 12 16,9 4 3-16,0 5 0 0,5-9-15 0,-5 0 9 15,0 4-9-15,0-4 8 0,0 0 6 0,-9 0 1 16,9 0 0-16,-4 4 0 15,-5-4 2-15,14 8 1 0,-10 0 0 0,5 0 0 0,-4 0-5 0,4 4-1 16,-5 8 0-16,1 1 0 0,4-1-12 0,-9 0 0 16,5 8 0-16,-5 9 0 0,0 3 0 0,0-3 0 15,0-5 0-15,0 5 0 16,-5-5 26-16,1 0 2 0,4-3 1 0,-10 3 0 0,6-4-20 0,-1-3-9 0,1 3 8 16,-5-4-8-16,0-4 30 0,-1 5 1 0,-3-5 0 0,4 0 0 31,-5-4-47-31,0 5-10 0,1-9-2 0,-5 4 0 0,-1-8 28 0,6 0-10 0,-1-4 10 0,0-4 0 15,-4 0-15-15,0-8 4 0,4 0 1 0,1-4 0 16,8 0 2-16,-4-4 0 0,0-5 0 0,9 1 0 16,-5 4-6-16,5-4-1 0,5-5 0 0,-1 5 0 15,10 0 15-15,0-4 0 0,-1 3 0 16,1 5 0-16,0 0 0 0,4-4 0 0,5 8 0 0,-5-5 0 16,5 9 9-16,-1-4 5 0,1 0 1 0,0 4 0 15,0 0-7-15,-1 4-8 0,6 4 11 0,-5-4-11 16,-5 0 16-16,5 0-3 0,-5 0-1 0,0 4 0 15,0 0-12-15,0 0 11 0,1-4-11 0,-6 0 10 0,1-1 13 16,4 5 2-16,-4 0 1 0,4-4 0 16,-4-4-174-16,4 4-36 0,0-4-6 0</inkml:trace>
  <inkml:trace contextRef="#ctx0" brushRef="#br0" timeOffset="4039">279 324 712 0,'0'0'16'0,"0"0"3"0,0 0 1 0,0 0 0 0,0 0-20 0,0 0 0 0,0 0 0 0,0 0 0 16,0 0 76-16,0 0 11 0,0 0 2 0,0 0 1 15,0 0-21-15,0 0-4 0,0 0-1 0,0 0 0 16,0 0-51-16,0 0-13 0,0 0 0 0,0 0 0 0,0 0 0 16,0 0 0-16,0 0 0 0,0 0 0 0,0 0 54 0,0 0 8 15,0 0 2-15,0 0 0 0,0 0 0 0,0 0 0 16,0 0 0-16,0 0 0 0,0 0 0 0,0 0 0 15,0 0 0-15,0 0 0 0,0 0-52 0,0 0-12 16,0 0 0-16,4 8 0 0,-4-8 54 0,9 4 8 16,0 4 2-16,-4-8 0 0,9 4-52 0,-5 0-12 15,-5-4 0-15,10 4 0 0,-1-4 0 0,-13 0 0 16,0 0 0-16,10 0 0 0,-10 0 0 0,9-4 0 16,4 4 0-16,-4-4 0 0,-9 4 54 0,0 0 8 15,0 0 2-15,0 0 0 16,10-8-103-16,-10 8-20 0,0 0-4 0,0 0-1 15,0-12-102-15,0 12-21 0,18-20-4 0,5 7-1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19.7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127 178 806 0,'0'0'36'0,"0"0"7"0,0 0-35 0,0 0-8 16,0 0 0-16,0 0 0 0,0 0 144 0,0 0 28 16,0 0 4-16,0 0 2 15,0 0-61-15,0 0-12 0,0 0-2 0,0 0-1 16,0 0 3-16,0 0 1 0,0 13 0 0,0-1 0 0,-5-4-62 0,1 4-12 16,-1-4-2-16,5 8-1 0,-5 0 3 0,5 1 1 15,0 3 0-15,-4 0 0 0,-5 0-33 0,0 1 0 16,4-1 0-16,-4 0 0 0,4 0 8 0,-13 1-8 0,-23-9 0 0,28 4 0 15,26 4 0-15,-4-4 0 16,1-4 0-16,-6 1 0 0,1-5 0 0,-5-4 0 16,4 4 0-16,-4-4 0 0,0-4 0 0,0 0 0 15,0 0-12-15,0 0 12 0,0 0 0 0,0 0 0 0,0 0 0 16,0 0 10-16,0 0-10 0,0 0 0 0,0 0 0 0,5-16 0 16,-1 3-13-16,-4 13-5 0,5-16-1 0,-5 0 0 15,0 0 19-15,0 0 0 0,13 0 8 0,-3-1-8 16,-6 5 19-16,5-4-3 15,0 4 0-15,5-4 0 0,0 4-16 0,-1-1 0 0,1 1 0 0,-5 0 0 16,5 4 0-16,-14 8 0 0,0 0 0 0,0 0 0 16,0 0-18-16,4-12-1 0,10 0 0 0,-14 12 0 15,0 0 19-15,0 0 0 0,0 0 11 16,0 0-11-16,9-8 17 0,-9 8-3 0,0 0-1 0,0 0 0 0,9 0-13 0,0 4 0 16,-4 0 8-16,-1 8-8 0,-8-4 0 15,8 4 0-15,6 4 0 0,-6-4 0 0,-8 9 12 16,4-9 5-16,0 4 2 15,4-4 0-15,1 4-9 0,4-3-2 0,0 7 0 0,-5-8 0 16,1 4-28-16,-1 0-5 0,6 0-2 0,-6-3 0 16,1-1 43-16,-5 0 9 0,0-4 2 0,4 4 0 0,-4-4-17 0,0-8-10 15,0 0 12-15,0 0-12 0,0 0-9 0,0 0-9 16,0 0-2-16,0 0 0 16,0 0-184-16,0 0-36 0,0 0-8 0,0 0-598 0</inkml:trace>
  <inkml:trace contextRef="#ctx0" brushRef="#br0" timeOffset="313">363 531 1357 0,'0'0'29'0,"0"0"7"0,0 0 0 0,10 0 4 0,-6-9-32 0,5 5-8 0,-4-4 0 0,4 4 0 15,0 0 86-15,0-8 16 16,-4 4 3-16,4 0 1 0,-5 0-55 0,5 0-11 0,0 0-3 0,-4 4 0 16,0-9-10-16,-1 9-3 0,-4-4 0 0,9 0 0 15,0 4 12-15,-4-4 1 0,-10 0 1 0,5 4 0 16,0 4-22-16,-4-8-5 0,-5 0-1 0,0 4 0 15,-1 0-18-15,1 4-4 0,0 0-1 0,9 0 0 16,-9 0 33-16,0 4 8 0,0-4 0 0,0 4 1 0,9-4 5 16,-5 16 1-1,1 8 0-15,-1 0 0 0,1 1-19 16,13 3-4 0,0 13-1-16,5-9 0 0,-1-4 57 0,5-3 11 15,5-5 2-15,-5-4 1 0,-18 0-66 0,5-8-16 16,-1 0 0-16,6 0 0 0,-1 1 0 0,0-1 0 15,0-8 0-15,5 4 0 16,-1 0-48-16,-4-4-12 0,-4-8-4 0,-1 0-682 16,-4-1-137-16</inkml:trace>
  <inkml:trace contextRef="#ctx0" brushRef="#br0" timeOffset="704">700 0 723 0,'0'0'32'0,"0"0"7"0,0 0-31 0,0 0-8 0,0 0 0 0,0 0 0 16,0 0 64-16,0 0 11 0,0 0 2 0,0 0 1 15,0 0-4-15,0 0-1 0,0 0 0 0,0 0 0 16,0 0 69-16,0 0 14 0,0 0 2 0,5 8 1 0,-5-8-99 16,4 9-19-16,6-1-4 0,-10 8-1 15,4 0 81-15,1 4 16 0,-1 1 3 16,5-1 1-16,-4-4-48 0,-1 4-9 0,1 4-3 0,4 1 0 0,-4 3-35 0,-5-8-7 16,0 5-2-16,0-1 0 15,4 0-19-15,-4 4-4 0,0 1-1 0,0-1 0 16,5 5-36-16,-5 3-7 0,0-4-2 0,0-7 0 15,4-1 56-15,-4-4 10 0,5 0 2 0,-5-8 1 0,4 1-33 0,-4-13 0 16,5 8 0-16,-5-8 0 16,0 0-147-16,0 0-36 0,0 0-7 0,0 0-898 0</inkml:trace>
  <inkml:trace contextRef="#ctx0" brushRef="#br0" timeOffset="939">523 272 691 0,'23'0'30'0,"-23"0"7"0,0 0-29 0,4 0-8 0,5 0 0 0,0 4 0 15,0-4 283-15,1 0 55 0,-1-4 11 0,4 4 3 16,1 0-200-16,0 4-39 0,-1-4-8 0,1 0-1 16,4 0-40-16,0 4-7 15,1-4-1-15,3 4-1 0,-3-4-19 0,-1 4-3 0,-5-4-1 0,6 4 0 16,-10-4-23-16,9 8-9 0,-4-4 0 0,-5 0 9 15,0 0-9-15,0 0 0 0,5 0 0 0,-1 0 0 16,-4-4-257-16,-9 0-51 0</inkml:trace>
  <inkml:trace contextRef="#ctx0" brushRef="#br0" timeOffset="1376">1065 357 1274 0,'0'0'56'0,"0"8"12"0,0 0-54 15,4 4-14-15,-4 0 0 0,5 0 0 0,-5 0 140 0,4 4 26 16,-4 1 5-16,5 7 1 0,-5 0-72 0,4-4-15 16,-4-3-2-16,5 3-1 0,-5 0-66 0,4-4-16 15,1-8 0-15,0 0 0 0,-5-8 0 0,0 0 0 16,0 0 0-16,0 0 0 0,0 0 0 0,0 0 0 16,13-4 0-16,-4 0 0 0,0 0 12 0,5-4 0 15,-9-4-1-15,4 4 0 0,0-4-11 0,-5 0-16 16,5-4 4-16,-4-5 1 0,0 5 11 0,-1 0 0 0,-4 0 0 15,0 4 0-15,0-1 0 0,-4 5 0 0,4 0 0 16,0 8 0-16,0 0 10 0,0 0 4 0,0 0 1 16,0 0 0-16,0 0-6 0,-10 0-1 0,6 8 0 15,-5 5 0-15,9 3-24 0,-5-4-6 0,5 8-1 0,5 0 0 16,-5 1 23-16,4 3 0 0,1-4 0 0,4-4 0 16,0-4 0-16,0 5 0 0,0-5 0 0,0 0 0 15,1-4 0-15,-10-8 0 0,0 0 0 0,9 4 0 16,0 0 0-16,0-8 0 0,5 0 0 0,-5 0 0 15,0-4 47-15,0 0 13 0,-5-4 4 0,1-1 0 16,0 1-52-16,-1-4-12 0,1 0 0 0,-1-4 0 16,-4-1 0-16,5-3 0 0,-5 4 0 0,4-4 0 15,-4 7 0-15,5 1 0 0,-10 0 0 0,5 0 0 0,0 4 0 16,5 4 9-16,-5 8-9 0,0 0-715 16,4-8-148-16</inkml:trace>
  <inkml:trace contextRef="#ctx0" brushRef="#br0" timeOffset="1658">1638 478 1497 0,'0'0'32'0,"0"0"8"0,0 0 0 0,9-4 4 0,-9 4-36 0,5-8-8 16,4 4 0-16,-9-8 0 15,0 4 104-15,0-1 20 0,0 1 3 0,-5-4 1 0,1 0-52 0,-1 0-9 16,1 4-3-16,-5 0 0 0,4 0-51 0,1 4-13 0,-1-5 0 15,-4 5 0-15,-5 4 54 0,5 0 8 0,0 4 2 16,0 1 0-16,0 3-52 0,0 0-12 0,0 0 0 0,0 8 0 16,4-4 0-16,0 8-12 0,5-3 3 0,0 3 0 15,-4-4 9-15,-1 0 14 0,10-4-3 0,-1 4-1 16,1 1-10-16,-5-5 0 0,9 0 0 0,-4-4 0 16,-5-8 0-16,0 0 0 0,9 8 0 0,0-4 0 15,4 0 20-15,-3-4 6 0,-10 0 1 0,9 4 0 16,0-8-43-16,4 0-9 15,1 0-2-15,0 0-1065 0</inkml:trace>
  <inkml:trace contextRef="#ctx0" brushRef="#br0" timeOffset="1955">1816 583 1497 0,'0'0'32'0,"0"0"8"0,0 0 0 0,0 0 4 0,0 0-36 15,0 0-8-15,-5-8 0 0,1 4 0 0,-1-8 104 0,5 4 20 16,0 0 3-16,0-4 1 0,-4 3-52 0,-1-7-9 16,5 4-3-16,5 0 0 0,-5 0-51 0,0 4-13 15,0-4 0-15,4-1 0 0,1 1 54 0,-1 0 8 16,1 4 2-16,-1-4 0 0,-4 12-52 0,5-8-12 16,-1 0 0-16,1 0 0 0,4 0 0 0,-4-1 0 15,-5 9 0-15,0 0 0 0,9-4 0 0,0-4 0 16,5 8 0-16,-5-8 0 0,0 8 0 0,-5-4 0 15,5 0 0-15,5 4 0 0,-9 4 0 0,8 0 0 16,-13-4 0-16,0 0 0 0,0 0 0 0,9 0 0 16,0 8 0-16,-9-8-1072 0</inkml:trace>
  <inkml:trace contextRef="#ctx0" brushRef="#br0" timeOffset="2220">2112 98 1497 0,'0'0'66'0,"0"0"14"0,0 0-64 0,0 0-16 0,0 0 0 0,0 0 0 16,0 8 106-16,-5 4 18 0,1 0 3 0,4 0 1 0,-5 0-52 16,-4 4-9-16,4 5-3 0,1-5 0 0,-1 4 0 0,1 0 0 15,-1-4 0-15,5 5 0 0,-4 3-51 0,4-4-13 16,0 4 0-16,0-3 0 0,4-1 0 0,-4 0 0 15,0-4 0-15,5 1 0 0,-1-1 54 0,5-8 8 16,-4 4 2-16,-5-12 0 16,5 8-103-16,-5-8-20 0,0 0-4 0,0 0-1 15,0 0-102-15,0 0-21 0,4-4-4 0,5-4-1 0</inkml:trace>
  <inkml:trace contextRef="#ctx0" brushRef="#br0" timeOffset="2455">2089 292 1497 0,'0'0'66'0,"0"0"14"0,14 0-64 0,-1 0-16 0,1 0 0 16,0-4 0-16,-5 0 142 0,4 0 25 0,6-4 5 0,-1 3 0 15,0-3-71-15,-4 0-14 0,-1 0-3 0,1 0-1 16,4 0-15-16,0-4-4 0,-4 0 0 0,0 0 0 16,-1 3-51-16,-4-3-13 0,5 4 0 0,-5-4 0 15,5 4 0-15,-5 0 0 0,-9 8 0 0,9-4 0 16,0 0-10-16,-9 4-5 0,0 0-1 0,0 0 0 15,0 0-25-15,0 0-6 0,0 0-1 0,0 0 0 16,-4 4-166-16,-5 4-34 0,-5-4-6 16,0 4-565-16</inkml:trace>
  <inkml:trace contextRef="#ctx0" brushRef="#br0" timeOffset="2596">2226 288 1267 0,'13'16'56'0,"-8"-8"12"0,-5 0-55 16,4 4-13-16,1 4 0 0,4-3 0 0,-4 7 208 0,-5-4 38 15,4 0 8-15,1 4 2 0,4-3-154 0,0 3-30 16,0-4-7-16,0 0-1 0,0-4 0 0,0 5 0 15,0-5 0-15,0 0 0 16,1 4-16-16,-1-8-3 0,-9-8-1 0,9 8 0 0,0 0-44 0,0 0 0 16,0 0 0-16,-9-8 0 0,0 0-9 0,14 5-2 15,-1-5 0-15,-3 0 0 16,-10 0-171-16,0 0-34 0,13-5-8 0</inkml:trace>
  <inkml:trace contextRef="#ctx0" brushRef="#br0" timeOffset="2956">2535 660 1803 0,'0'0'40'0,"0"0"8"0,0 0 1 0,14 0 2 0,-1 0-41 0,-3-4-10 0,-1 4 0 0,0-4 0 16,0 4 95-16,0-4 17 0,0 0 3 0,0 0 1 16,-4-4-49-16,4 4-10 0,-5 0-1 0,6 0-1 15,-10-9-25-15,4 5-5 0,1 4-1 0,-10-8 0 16,1 0-38-16,4-4-8 0,-10 4-2 0,6-5 0 15,-5 1 36-15,0 0 8 0,0 0 0 0,-1-4 1 16,1 4-33-16,0 3-8 0,5-3 0 0,-5 4-1 16,4 4 21-16,0-4 0 0,1 0 0 0,-1 4 0 15,5-1 0-15,0 9 0 0,5-4 0 0,-1 0 0 0,1 0 17 16,0 0 8-16,4 0 2 0,0 4 0 0,0-4-18 16,0 4-9-16,5 0 10 0,4 0-10 0,-9 0 0 15,5-4 8-15,-1 4-8 0,1 0 0 0,-5 0 28 0,0 0 2 16,0 4 1-16,0-4 0 15,0 4-76-15,-4-4-15 0,4 0-4 0,0 0 0 16,-9 0-102-16,9 4-21 0,-4-4-4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32.7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27 510 1004 0,'0'0'44'0,"0"0"10"0,0 0-43 0,0 0-11 15,0 0 0-15,0 0 0 0,-4-4 116 0,4 4 20 16,0 0 5-16,0 0 1 0,0 0-47 0,0 0-10 15,0 0-1-15,0 0-1 0,-5 12-10 0,-4 0-1 16,5 0-1-16,4 5 0 0,-5-1-55 0,5 4-16 16,0 4 0-16,0-8 8 15,0 5 26-15,5-1 6 0,-5 0 0 0,0 0 1 0,0 1-5 0,0-1-2 16,4 0 0-16,1 0 0 0,-1 1-2 0,1-9-1 16,4 0 0-16,-4-4 0 0,4-8-1 0,4 0 0 15,-4-4 0-15,5-4 0 0,0-4-12 0,-5-1-2 16,4-3-1-16,1-4 0 0,-5 0-24 0,-4 4-5 15,4-1-1-15,5 1 0 0,-1-4 15 0,-4 0 0 16,-4 4 0-16,-5-1 0 0,-5 1 0 0,1 4-19 16,4 4 3-16,0 0 0 0,4 4 41 0,-4 4 9 0,0 0 2 15,0 0 0-15,0 0-36 0,0 0 0 0,5 8 0 0,-1 4 0 16,1 4 0-16,-5-4 0 0,5 1 8 16,-1-1-8-16,-4-12 0 0,0 0 0 0,0 0 0 15,9 8 0-15,-9-8 0 0,14 8 0 0,-14-8 0 16,9 0 0-16,0 0 0 0,0-4 0 0,5 0 0 15,-1 0 0-15,1-8 0 16,-5-1 0-16,0 1 0 0,0-4 0 0,-4 0 16 0,4 4 2 0,-4-4 1 0,-1 3 0 16,5-3-10-16,-4-4-1 0,-1 8-8 0,1-4 12 15,4 0-30 1,-4-1-6-16,4-3-2 0,-5 8 0 0,1 0 26 0,-1 4 0 0,1 0 0 16,0 0-790-16,-5 8-153 0</inkml:trace>
  <inkml:trace contextRef="#ctx0" brushRef="#br0" timeOffset="439">597 0 1771 0,'0'0'39'0,"0"0"8"0,0 0 1 0,0 0 2 0,0 12-40 0,0 0-10 15,0 0 0-15,0 5 0 0,0-1 95 0,-5 4 17 16,5 0 3-16,-5-3 1 0,5-1-65 0,-4 8-13 15,-1-4-2-15,5 4-1 0,-4 5 5 0,4-5 2 16,-5 0 0-16,5 9 0 0,-4-5 6 0,4 0 2 16,0 1 0-16,0-5 0 0,0-4 12 0,0 0 2 0,0-3 1 15,0 3 0-15,0-4-53 0,0 0-12 0,4-4 0 0,-4 1 0 16,0-1 0-16,0-8 13 0,0 4-4 16,0 0-1-16,0-8-8 0,0 0 8 0,0 4-8 0,0-4 8 15,0 0-8-15,0 0-9 0,0 0 9 0,0 0-13 16,0 0 13-16,0 0-9 0,9-8 9 0,0-4-8 15,-4 4 8-15,4-4 0 0,0 3 0 0,5 1 0 16,-5-4 0-16,5 4 0 0,-5 4 0 0,4 0 0 16,1 0 0-16,0 0 0 0,-1-4 0 0,1 8 0 15,4-4 0-15,-4 0 0 0,-14 4 0 0,9 4 0 16,0-4 0-16,0 4 9 0,-9-4-1 0,9 8-8 16,-4 0 0-16,-1 4 0 0,1 0-10 0,-5 4 10 15,0 1 0-15,0-1 0 0,4 0 0 0,-4 0 0 16,0 0-28-16,0-3-12 0,5-1-1 15,0 0-1-15,-10 4-90 0,10-4-17 0,-1-4-4 16,10 0-1-16,-1 0-82 0,-3-8-16 0,-10 0-3 0,22-8-1 0</inkml:trace>
  <inkml:trace contextRef="#ctx0" brushRef="#br0" timeOffset="628">1034 603 1497 0,'0'0'66'0,"0"0"14"0,0 0-64 0,0 0-16 0,0 0 0 16,0 0 0-16,0 0 144 0,0 0 24 0,4-4 6 0,-4 4 1 16,5-12-75-16,-5 4-16 0,4 0-2 0,-4 4-1 15,5-4-13-15,-5-5-4 0,0 5 0 0,4 0 0 16,-4-4-51-16,5 4-13 0,-1 0 0 0,-4 0 0 16,0 8-158-16,5-8-34 15,0 0-8-15,4 4 0 0</inkml:trace>
  <inkml:trace contextRef="#ctx0" brushRef="#br0" timeOffset="909">1289 457 1728 0,'0'0'38'0,"0"0"8"0,0 0 2 0,0 0 0 0,0 0-39 0,0 0-9 0,0 0 0 0,0-8 0 0,-5 0 104 15,0 4 20-15,5 4 3 0,-4-4 1 16,4 4-103-16,-9 0-25 0,4 0 0 0,-4 4 0 15,0 0 56-15,4 4 7 0,-4-4 1 0,5 8 0 0,-1-3-52 16,-4-1-12-16,5 4 0 0,4 4 0 0,0-4 0 0,0 0 0 16,4 4 0-16,1 1 0 0,-1-5 0 0,5 4 0 15,-4-4 0-15,4 0 0 0,0-4 0 0,0 0 0 16,-4 1 0-16,-1-1 0 0,-4-8 0 0,5 4 0 16,-5-4 0-16,9 0 0 0,-4 0 0 0,4-4 0 15,0 0 0-15,0-9 0 16,-5 1-151-16,6-4-33 0,-1 0-6 0,-5-4-2 0</inkml:trace>
  <inkml:trace contextRef="#ctx0" brushRef="#br0" timeOffset="1286">1534 12 1209 0,'0'0'108'0,"5"16"-87"0,-10 5-21 0,5-1 0 15,0 0 171-15,-4 4 29 0,-5 1 7 0,4 3 1 16,-4 0-64-16,0 1-13 0,0 3-3 0,-5 0 0 15,5 1-51-15,5-13-10 0,-1 8-3 0,0-3 0 0,-4-1 0 0,5-4 0 16,8-4 0-16,-4 0 0 0,0 1-51 0,0-1-13 16,5 0 0-16,4-4 0 0,-4-4 15 0,4 0 0 15,-9-8 0-15,0 0 0 0,13 0-15 0,-4-4-10 16,-9 4 2-16,14-4 0 0,0-4 8 0,-5 0-13 16,4 0 5-16,-3 0 8 0,-1 0 0 0,0-4 0 15,4 4 0-15,-3-5 0 0,-6 5 0 0,5-4 0 16,5 4 0-16,-5 0 0 0,-4-4 0 0,-1 8 0 15,5 0 0-15,5-4 0 0,-14 8 0 0,9 0 0 16,-9 0 0-16,9 8 0 0,0-4 0 0,-4 8 0 16,-1 0 0-16,1-4 0 0,-1 4 0 0,-4 5 0 15,0-1 0-15,0 0 0 0,0 0 0 0,0 4 0 16,-4 1 0-16,-1 3 0 0,1 0-16 0,-1 0 4 16,-4 1 0-16,9-5 1 15,-4-4-33-15,-1-4-8 0,0-4 0 0,1 5-1 16,4-13-163-16,0 0-32 0,0 0-6 0,-23-13-2 0</inkml:trace>
  <inkml:trace contextRef="#ctx0" brushRef="#br0" timeOffset="1442">1102 20 403 0,'0'0'17'0,"0"0"5"15,0 0-22-15,9 0 0 0,0 0 0 0,-4 0 0 16,-5 0 401-16,9 0 76 0,-5-4 15 0,5 4 4 15,-9 0-346-15,5 0-69 0,4 0-13 0,-9 0-4 0,0 0-51 16,9 4-13-16,-9-4 0 0,0 0-1072 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35.0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185 607 1551 0,'4'0'68'0,"1"0"16"0,-5 0-68 0,0 0-16 0,0 0 0 15,0 0 0-15,0 0 94 0,0 0 15 0,0 0 3 0,0 0 1 16,0 0-39-16,-14-8-8 0,14 8-2 0,-9-4 0 15,-5 4-25-15,5 0-6 16,-5 4-1-16,1-4 0 0,4 8-19 0,-5-4-4 0,5 0-1 0,-9 4 0 16,4 5 2-16,0-1 0 0,5 0 0 0,0 0 0 15,0 0 1-15,0 4 0 0,4 5 0 0,5-1 0 16,-4-4-11-16,8 0 0 0,-4 0 9 0,5 1-9 16,0-5 35-16,-1-4 2 0,1 0 1 0,4 0 0 15,-5-4-13-15,1 0-2 0,4-4-1 0,-4 0 0 16,8 0-14-16,-4-8-8 0,0 4 8 0,5-8-8 15,-5 0 0-15,0 4 0 0,0-9 0 0,5 5 0 0,-5 0 0 16,0-4 0-16,5 4 0 0,-5-4 0 0,5-5 0 16,-5 1 8-16,0 0-8 0,5 8 0 0,-5-5 0 0,4 5 0 15,-4-4 0-15,-4 8 0 0,0 0 0 0,-5 8 0 16,0 0 0-16,0 0 0 0,0 0 0 0,0 0 0 16,0 0 0-16,-5 12 0 0,-4 0 10 0,4 4 4 15,1 1 1-15,4-1 0 0,-5 4-24 0,1 0-5 16,4 1-1-16,0-1 0 0,0 0 35 0,0 4 6 15,0-3 2-15,4-1 0 16,1 0-45-16,-1 0-9 0,1 0-2 0,-1-3 0 0,1-9 28 0,4 4 0 16,-4-4 0-16,-1 0 0 15,5-8-108-15,-4 0-16 0,4-4-3 0,0 0-922 0</inkml:trace>
  <inkml:trace contextRef="#ctx0" brushRef="#br0" timeOffset="266">572 0 1728 0,'0'0'38'0,"0"0"8"0,0 0 2 0,0 0 0 0,0 0-39 0,0 0-9 0,0 12 0 0,0 0 0 16,0-12 104-16,0 17 18 0,-5 3 4 0,0 0 1 15,5 12-50-15,-4-3-9 0,-1-1-3 0,1 5 0 16,-1 7-1-16,-4-4 0 0,5 5 0 0,-6 3 0 0,6 1 0 15,-1-5 0-15,-4-3 0 0,9-1 0 16,-4-7-51-16,4 3-13 0,-5-4 0 0,5 1 0 0,0-1 18 16,5-4 1-16,-5-8 0 0,4 5 0 0,5-1-19 15,-4-4 0-15,-1-4 0 0,-4 0-9 16,5 0-56-16,-5-12-11 0,0 0-3 0,0 0-743 16,0 0-149-16</inkml:trace>
  <inkml:trace contextRef="#ctx0" brushRef="#br0" timeOffset="610">553 769 1497 0,'0'0'32'0,"14"0"8"0,-5 0 0 0,5-4 4 0,-5 4-36 0,0-4-8 16,5 4 0-16,-1 0 0 0,-4-8 136 0,0 4 24 16,1 4 6-16,-1-4 1 0,0 0-63 0,-9 4-12 0,9 0-2 15,0 0-1-15,0-4-20 0,-4 0-4 0,-5 4-1 16,4-4 0-16,-4 4-51 0,5-8-13 0,-1 3 0 0,1-3 0 15,-5 0 0-15,0 0 0 0,-5 0 0 0,1 0 0 16,-1-4 0-16,-4 4 0 0,0-8 0 0,4 7 0 16,-4-7 0-16,0 4 0 0,0 0 0 0,0 4 0 15,4-4 0-15,1 4 0 0,-5 0 0 0,4 4 0 16,1-5 0-16,4 1 0 0,0 0 0 0,0 4 0 16,4-4 0-16,-4 8 0 0,0 0 0 0,0 0 0 15,5-4 0-15,4-4 0 0,-5 4 0 0,6 0 0 16,-1 0 0-16,0 0 0 0,-9 4 0 0,9 4 0 15,5-8 0-15,-5 4 0 0,0-4 0 0,4 4 0 16,-3 0-48-16,-10 0-13 0,9 4-3 0,4 0 0 16,-4-4-153-16,5 8-31 0,-9-4-7 0,4 0-1 0</inkml:trace>
  <inkml:trace contextRef="#ctx0" brushRef="#br0" timeOffset="875">1040 648 1267 0,'0'0'56'0,"0"0"12"0,0 0-55 0,0 0-13 16,0 0 0-16,0 0 0 0,0 0 105 0,0 0 19 16,0 0 3-16,0 0 1 0,-9-4 0 0,5 0 0 15,-5-5 0-15,0 5 0 0,0-4-52 0,-1 4-9 16,1 4-3-16,-4-4 0 0,-1 4-51 0,0-4-13 16,5 4 0-16,-4 0 0 0,3 0 0 0,1 4 0 15,0 0 0-15,0 0 0 0,5 0 0 0,-1 0 0 16,0 5 0-16,5-9 0 0,0 0 54 0,0 8 8 0,0-8 2 0,10 12 0 31,-10-12-103-31,9 8-20 0,-9-8-4 0,4 4-1 0,-4-4 52 0,14 4 12 0,-5 0 0 0,0 0 0 16,5-4-156-16,-5 0-29 0,5 4-6 15,-5-4-1-15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37.3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6 380 1818 0,'0'0'40'0,"0"0"8"0,0 0 1 0,4 8 3 0,6 1-42 0,-1 3-10 0,0-4 0 0,4 0 0 0,-3-4 110 0,3 4 20 15,1-4 4-15,4 4 1 0,-4 0-31 0,-1 0-7 16,1-8-1-16,0 0 0 0,-1 4-25 0,1-8-6 16,-5 0-1-16,0 0 0 0,-9 4-64 0,14-8-17 15,-10-4-2-15,6 0 0 0,-6-4 19 0,1 8 0 16,-5 8 0-16,0-13 0 0,0-3 0 0,0 0 0 15,-5 0 0-15,-4 8 0 0,4 4 12 0,-4-4 5 16,0 0 2-16,-4 3 0 16,-1 1-55-16,-4 4-12 0,4 4-1 0,-4-4-1 0,-5 9 22 15,5-1 5-15,0 0 1 0,-1 4 0 0,6 4 14 0,4 0 8 16,0 0-10-16,-1 5 10 0,6-1 0 0,-1 0 15 16,5 4-2-16,5 1 0 0,-5-1-13 0,9 0 0 15,0 1 0-15,0-5 0 0,-9 0 0 0,9 0 0 16,14 1 0-16,-14-5 0 0,-9 0 21 0,5-8 2 15,-1 0 0-15,5 0 0 16,1-4-15-16,3 4-8 0,1 4 10 0,-5-7-10 16,5-1-68-16,-5-4-19 0,4-4-4 0,-4-1-1039 0</inkml:trace>
  <inkml:trace contextRef="#ctx0" brushRef="#br0" timeOffset="299">448 688 1861 0,'0'0'40'0,"0"0"9"0,0 0 2 0,0 0 2 0,0 0-42 0,0 0-11 15,9-4 0-15,-9 4 0 0,0 0 92 0,9-8 17 16,0 4 3-16,0-8 1 0,0-5-37 0,5 5-8 15,-1-4-2-15,1 8 0 0,0-4-27 0,-1-4-6 16,-4-1-1-16,5-3 0 0,0 4-14 0,-1-4-3 16,1 4-1-16,0-1 0 0,-5 1-14 0,5 4 8 15,-5 0-8-15,0 0 0 0,0 0 0 0,-5 0 0 0,1 3 0 0,-5 9 0 32,-5-8-100-32,5 8-25 0,0 0-6 0,0 0-1 0</inkml:trace>
  <inkml:trace contextRef="#ctx0" brushRef="#br0" timeOffset="502">388 437 518 0,'5'8'46'16,"4"0"-37"-16,0-4-9 0,-4 4 0 15,8 0 356-15,-4-4 70 0,5 5 14 0,0-1 2 16,-1-4-234-16,1 8-48 0,0 4-8 0,-1-4-3 0,1 0-119 0,4 4-30 15,0-3 0-15,5 3 0 0,0-4 0 0,0 0 0 16,-5 4 0-16,0-4 0 16,0 1-148-16,-4-5-35 0,4-4-7 0,-4-4-2 0</inkml:trace>
  <inkml:trace contextRef="#ctx0" brushRef="#br0" timeOffset="986">844 36 1267 0,'9'21'56'0,"-5"-9"12"0,5 0-55 0,-4 0-13 0,0 0 0 0,-5 0 0 31,4 0 156-31,1 5 29 0,-1 3 6 0,1 0 1 0,-1 0-52 0,1 5-9 15,4 3-3-15,0-4 0 16,-4 5-51-16,-1-5-10 0,1 4-3 0,-1-4 0 0,5 5-51 0,-4-1-13 0,4 0 0 0,-4 1 0 16,-1-1 54-16,5 0 8 0,-4 1 2 0,-1 3 0 15,1-4-52-15,-1-3-12 0,1-9 0 0,0 0 0 16,-5-4 0-16,4-4 0 0,-4 0 0 0,0-4 0 16,0-4 0-16,0 0 0 0,0 0 0 0,0 0 0 15,0 0 0-15,0-16 0 0,0 0 0 0,5 0 0 16,-10 0-48-16,5 0-13 0,0-1-3 0,0 1 0 15,0 0 0-15,5 0 0 0,-5-9 0 0,4 9 0 0,5 0 52 0,-4 0 12 16,4 8 0-16,0 0 0 0,0-4 0 0,-4 4 0 16,8-1 0-16,-4 5 0 0,1 8 0 0,3-4 0 15,-13 0 0-15,9 9 0 0,0 3 0 0,1-4 0 16,-1 0 0-16,-5 4 0 0,5 8 48 16,-4-4 13-16,-1-8 3 0,6 13 0 0,-6-1-52 0,-4-4-12 15,5-4 0-15,-1 4 0 0,-4 5 0 0,5-1 0 16,-5-4 0-16,4-4 0 0,-4-12 0 15,0 0 0-15,0 12 0 0,0-12 0 16,5 4-151-16,-1 5-33 0,-4-9-6 0,10 4-2 0</inkml:trace>
  <inkml:trace contextRef="#ctx0" brushRef="#br0" timeOffset="1365">1445 526 1980 0,'0'0'44'0,"0"0"8"0,4 8 3 0,1 4 0 0,-1-4-44 0,-4-8-11 16,0 0 0-16,0 0 0 0,5 12 103 0,-5-3 18 16,4 7 4-16,5-4 1 0,-4 0-53 0,0 0-10 15,-1 4-3-15,1 1 0 0,-5-5-48 0,-5 4-12 16,5 4 0-16,-4-8 0 0,4-12 0 0,0 0 0 15,0 0 0-15,0 0 0 0,0 0 0 0,4 12 0 16,-8 1 0-16,8-1 0 16,-4-12-90-16,0 0-21 0,0 0-4 0,0 0-600 0,0 0-120 15</inkml:trace>
  <inkml:trace contextRef="#ctx0" brushRef="#br0" timeOffset="1537">1417 336 1666 0,'0'0'36'0,"0"0"8"0,0 0 2 0,0 0 2 0,-9-4-39 0,9 4-9 0,0 0 0 0,0 0 0 0,0 0 67 15,0 0 11-15,0 0 2 16,0 0 1-16,0 0-13 0,0 0-4 0,0 0 0 0,0 0 0 0,0 0-51 0,0 0-13 16,0 0 0-16,0 0-646 15,5-4-132-15</inkml:trace>
  <inkml:trace contextRef="#ctx0" brushRef="#br0" timeOffset="1974">1695 28 1681 0,'0'0'36'0,"0"0"8"0,0 12 2 0,5 5 2 0,-5-1-38 0,4 4-10 0,-8 0 0 16,8 5 0-16,-4-1 64 0,5 0 10 0,-5-4 2 0,0 1 1 15,0 7-6-15,4-4-2 0,1 4 0 0,-1 5 0 16,-4-9-29-16,5 0-7 0,-1 5-1 0,6-5 0 16,-6 0 0-16,1 5-1 0,8-5 0 0,-4 4 0 15,-4 1 23-15,4-9 5 0,5 0 1 0,-5 0 0 16,0 1-48-16,-5-5-12 0,6-4 0 0,-1-4 0 15,-5 0 0-15,1-4 0 0,4 8 0 0,-9-12 0 16,0 0-8-16,0 0-4 0,4-8-1 0,1 4 0 16,0-8 5-16,-5 4 8 0,0-4-13 0,0 4 5 15,-5-5 22-15,0 1 5 0,1 0 1 0,-5 0 0 16,-5-4-20-16,0 4 0 0,5-9 0 0,-4 9 0 16,-1-4 0-16,0 4 0 0,5 4 0 0,5 0 0 0,-10 4 0 15,5 4 0-15,0-4 0 0,9 4 0 16,0 0-26-16,0 0-9 0,-9-4-1 0,9 4-1 15,0 0-28-15,0 0-6 0,0 0-1 0,0 0-630 16,0 0-126-16</inkml:trace>
  <inkml:trace contextRef="#ctx0" brushRef="#br0" timeOffset="2209">2100 486 806 0,'0'0'72'0,"0"0"-58"16,0 0-14-16,0 0 0 0,0 4 156 0,0-4 29 15,0 0 6-15,0 12 1 0,-4 0-52 0,4 0-9 0,0 0-3 16,0 0 0-16,0 0 0 0,0 5 0 0,4 7 0 0,1-4 0 16,-5-8-51-16,0 0-10 0,9 5-3 0,-5-1 0 15,-4-4-51-15,5 4-13 0,-5 0 0 0,0-4 0 16,0-12 0-16,0 0 0 0,0 21 0 0,5-5 0 15,-5-16 0-15,0 0 0 0,0 0 0 0,0 0-782 16,0 0-159-16</inkml:trace>
  <inkml:trace contextRef="#ctx0" brushRef="#br0" timeOffset="2397">1991 316 1497 0,'0'-29'66'0,"0"17"14"0,0 12-64 16,0 0-16-16,5-8 0 0,-5 8 0 0,0 0 106 0,0 0 18 16,-5-8 3-16,10 0 1 0,-5 0-103 0,4 0-25 15,-4-5 0-15,5 5 0 16,-5 8-60-16,0 0-16 0,0 0-4 0,0 0-1 0</inkml:trace>
  <inkml:trace contextRef="#ctx0" brushRef="#br0" timeOffset="2678">2287 0 691 0,'0'0'61'0,"0"0"-49"0,0 0-12 0,0 0 0 15,0 0 169-15,0 0 31 0,0 0 7 0,4 16 1 16,1 4-116-16,-5 1-24 0,0 7-4 0,0-4 0 15,5 0 4-15,-5 1 2 0,4 3 0 0,-4 0 0 16,9 5 4-16,-4-1 1 0,-1 5 0 0,5-1 0 16,-4-4-24-16,4 1-5 0,5-1-1 0,-5 5 0 0,0-9 1 15,0 4 0-15,0-3 0 0,5 3 0 16,-5-8-7-16,0 1-2 0,0-5 0 0,-4 0 0 0,-1-4-29 16,5-4-8-16,-9 0 0 0,0-12 0 15,0 0-152-15,0 0-32 0,0 0-7 0</inkml:trace>
  <inkml:trace contextRef="#ctx0" brushRef="#br0" timeOffset="2851">2287 514 806 0,'0'0'72'0,"0"0"-58"0,0 0-14 0,9-4 0 0,5 4 260 0,-1-4 50 15,1 0 10-15,9 0 1 0,-5 0-156 0,0 0-31 16,0 0-6-16,10 0-2 0,-1-1-58 0,-4-3-12 15,0 4-3-15,-1 4 0 0,1-8-33 0,0 8-8 0,-5 0 0 0,0 0-1 32,0 4-132-32,-4-4-27 0,0-4-4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40.7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337 526 1324 0,'0'0'118'0,"0"0"-94"0,0 0-24 0,0 0 0 0,0 0 196 16,0 0 36-16,0 0 6 0,0 0 2 0,0 0-141 0,0 0-28 16,-4-4-6-16,-1-4-1 0,0-8-51 0,1 0-13 15,-1-4 0-15,1-5 0 0,-5-7 0 0,4 0 0 16,-4-5 0-16,4 1 0 0,5 3 0 0,-4-3 0 15,-5 4 0-15,4-1 0 0,-4 1 0 0,0 3 0 16,0 1 0-16,0 8 0 16,0-4-100-16,0 7-22 0,-1 1-5 0</inkml:trace>
  <inkml:trace contextRef="#ctx0" brushRef="#br0" timeOffset="1142">0 118 1900 0,'0'0'42'0,"9"0"9"0,5 0 1 0,0 0 1 0,-1-4-42 0,5-1-11 0,-4 1 0 0,4-4 0 16,-4 4 117-16,0 0 22 0,4 0 4 0,-9 0 1 15,5 0-64-15,4 4-13 16,0 0-3-16,-4 0 0 0,8-8-51 0,-3 8-13 0,-1-4 0 0,0 4 0 16,-4-4 0-16,-1 4 0 0,6 4 0 0,-6 0 0 15,-4-4 0-15,5 0 0 0,-5 4 0 0,9 0 0 16,-9 8 0-16,5-4 0 0,-5 9 0 0,0-1 0 15,-4 0 0-15,4 4 0 0,-4 4 0 0,4 1 0 16,-5 3 0-16,1 0 0 0,-1 1 0 0,1 3 0 0,-1 0 0 16,-4-3 0-16,5-1 0 0,-5-8 0 0,5-3 0 15,-1-1 0-15,-4-4 0 0,0-12 0 0,0 0 0 16,5 4 0-16,-1 4 0 0,-4-8 0 0,5 0 0 16,-1-4 0-16,-4 4 0 0,5-4 0 0,4-8 0 15,-4-4 0-15,-1 3 0 0,1-3 0 16,-1 4 0-16,1 0 0 0,-5-4 0 0,4 4 0 0,1 4 0 15,-5 3 0-15,0 5 0 0,0 0 0 0,4-4 0 16,-4 4 0-16,0 0 0 0,5 4 0 0,4 5 54 16,-4-1 8-16,4 4 2 0,-5 0 0 15,5 0-74-15,0 4-14 0,1-4-4 0,-1-3 0 0,0 3 45 0,0 4 9 16,5-4 2-16,-1 0 0 0,-4-4-28 0,5-4 0 16,0 0 0-16,-1-4 0 0,-4 4 0 0,5-4 0 15,-5-4 0-15,0 4 0 16,0-8-46-16,-4 4-14 0,4 0-4 0,5 0 0 0,-10 0 52 0,1 0 12 0,-1-4 0 15,1-4 0-15,4 8 0 0,-4-8 0 0,-1-1 0 16,5 1 0-16,0-4 0 0,-4 0 0 0,-1 0 0 0,1 4 0 16,-5-5 0-16,5 5 0 0,-10-4 0 0,5 4 0 15,-5 0 0-15,-4 4 0 0,5-4 0 0,-5 3 0 16,9 9 0-16,0 0 0 0,0 0 0 0,0 0 0 16,0 0 0-16,-9 9 0 15,-1-1 0-15,6 4 0 0,-1 0 26 0,1 4 8 0,4-4 2 0,0 4 0 16,4 1-25-16,1 3-11 0,-1-4 10 15,1 4-10-15,4-8 24 0,-4 5 0 0,4-5-1 0,4 4 0 16,1-4-23-16,4 4 0 0,-9 0 0 0,5-3 0 16,0-5 0-16,-1-4 0 0,1 4 0 0,-5 0 0 0,0-8 0 15,5 4 0-15,-5-4 0 0,-9 0 0 0,0 0 0 16,9 0 0-16,0 0 0 0,-9 0 0 0,0 0 0 16,14-4 0-16,-10 0 0 0,-4 4 0 15,10-8-149-15,-10 8-35 0,4-4-6 0,1-4-2 16,4 0-51-16,-9 8-10 0,0 0-3 0,4 0 0 15,1-9 154-15,-5 9 30 0,0 0 7 0,0 0 1 16,9-4 0-16,-9 4 0 0,5 4 0 0,-5-4 0 16,9 0 153-16,0 0 31 0,-5 5 7 0,-4-5 1 0,0 0 51 0,5 0 10 15,-5 0 3-15,0 0 0 0,0 0-103 0,0 0-20 16,0 0-4-16,0 0-1 0,0 0 0 0,0 0 0 16,0-9 0-16,-5-7 0 0,5 0-51 0,-4 0-13 15,-1-4 0-15,5-1 0 0,0-3 54 0,0 4 8 16,-4 4 2-16,4-1 0 0,0 1-52 0,0 4-12 15,0-4 0-15,0 4 0 0,0 0 0 0,4 0 0 0,1-1 0 16,-1 5 0-16,-4 8 0 0,0 0 0 0,5-8 0 16,-5 8 0-16,4-8 0 0,-4 8 0 0,0 0 0 0,9-4 0 15,-9 4 0-15,10 0 0 0,-1 8 0 0,-5-4 0 16,5-4-100-16,5 4-22 16,-9 4-5-16,4 0-1 0,0 1 0 15,0-1 0-15,-5 0 0 0,6 0 0 0,-1-4 103 0,0 4 25 0,0 0 0 0,5 4 0 16,-5-4 0-16,-5 0 0 15,5-8 0-15,0 4 0 0,0-4 46 0,1-4 14 0,-1 4 4 16,0 0 0-16,0-4 51 0,0-4 10 0,0 4 3 16,0 0 0-16,-4 4-103 0,-5-8-25 0,0 0 0 0,0 0 0 0,-5 0 56 0,5 8 7 15,-4-8 1-15,-5 4 0 0,-1-4-52 0,1-1-12 16,0 1 0-16,0 4 0 0,9 4 0 0,-9 4 0 16,4 0 0-16,-4 0 0 0,9-4 0 0,-4 9 0 15,-5-1 0-15,4 4 0 0,1 0 0 0,-1 4 0 16,5 0 0-16,0 0 0 15,5 1 54-15,-1-1 8 0,5 0 2 0,0 4 0 0,0-4-52 0,5 1-12 16,0-5 0-16,4 4 0 0,0 0 0 0,-4-8 0 16,4 0 0-16,0 0 0 15,-4-3-48-15,9 3-13 0,-5 4-3 0,0-8-751 16,0-8-150-16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42.9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198 404 1497 0,'0'0'66'0,"0"0"14"0,0 0-64 0,0 0-16 16,0 0 0-16,0 0 0 0,4 13 106 0,1-5 18 15,-5-8 3-15,0 0 1 0,-5-21-103 0,1 1-25 16,4 4 0-16,0 0 0 0,-5 8 0 0,1-9 0 16,-5-7 0-16,4 12 0 0,5 8 0 0,0 4 0 15,0-4 0-15,0 4 0 0,0 0 56 0,0 0 7 0,-4 20 1 0,-1-4 0 16,1 1-52-16,-1 7-12 0,0 0 0 0,1 4 0 15,-1-7 0-15,1-1 0 0,-1-12 0 0,1 0 0 16,4-8 0-16,0 0 0 16,0 0 0-16,0 0 0 0,-9 8 0 0,9-8 0 0,0 0 0 0,0 0 0 15,0 0 0-15,0 0 0 0,13-8 0 0,-4 0 0 16,0-4 0-16,1 0 0 0,-6-4 0 0,5-1 0 16,0 1 0-16,0 0 0 0,-4 0 0 0,4 4 0 15,-4 4 0-15,-1-5 0 0,1 5 0 16,-1 4 0-16,-4 4 54 0,0 0 8 0,0 0 2 0,5 12 0 15,-1 5-52-15,1 7-12 0,-1 4 0 0,-4 1 0 16,-4-1 0-16,4 0 0 0,-5 5 0 0,1-1 0 0,-1-4 54 16,-4 5 8-16,5 3 2 0,-6-4 0 0,1-3-52 15,0-5-12-15,-4 4 0 0,-1 1 0 0,0-1 0 16,1 0 0-16,-1 1 0 0,0-5 0 0,5-4 0 0,-9 5 0 16,0-13 0-16,9 4 0 0,4-8 0 0,-4 0 0 15,-5-4 0-15,5-8 0 0,5-4 0 0,-1 0 0 16,1 0 0-16,8-4 0 0,1-5 0 0,-1 1 0 15,5-4 0-15,0 0 0 16,1-5-100-16,-1 1-22 0,0 0-5 0,4 4-1 16,1-1 0-16,-5 5 0 0,5 4 0 0,0-4 0 15,-1 4 52-15,1 0 9 0,0 0 3 0,-5-1 0 0,4 5 51 0,1-8 13 16,0 4 0-16,-1 0 0 0,5 0 0 0,-4 0 0 16,-5 3 0-16,5-3 0 0,0 0 0 0,-1 0 0 0,1 0 0 15,0 0 0-15,-1-4 48 0,1 3 13 0,-1 1 3 16,-3 4 0-16,3-4 0 0,1 0 0 0,-5 4 0 15,5-4 0-15,-5 4-52 0,4-5-12 0,-3-3 0 16,3 4 0-16,-4 0 54 0,-4 0 8 0,-1 4 2 16,1 0 0-16,-5 8-52 0,0 0-12 0,0 0 0 0,-9-8 0 15,0 3 54-15,9 5 8 0,-14 5 2 0,0 3 0 16,5-4-52-16,0 4-12 0,-4 4 0 0,3 0 0 16,1 4 0-16,0-8 0 0,9-8 0 0,-4 12 0 15,-1 1 0-15,5 7 0 0,-4 16 0 0,13-11 0 16,-9-25 0-16,4 8 0 0,10 0 0 0,-5 0 0 15,5 4 54-15,-1-4 8 0,1-8 2 0,0 4 0 16,-1 0-52-16,6 0-12 0,-6 4 0 0,5-4 0 16,1 0 54-16,-6-4 8 0,1-8 2 0,4 0 0 15,-4 0-73-15,-1 4-15 0,1 0-2 0,-5 0-1 16,0 0-66-16,0 4-14 0,-4 0-2 16,4 0-1-1,-9 0-110-15,9-8-23 0,0-4-4 0,0 4-1 0</inkml:trace>
  <inkml:trace contextRef="#ctx0" brushRef="#br0" timeOffset="266">876 433 1432 0,'0'0'128'0,"9"-8"-103"16,1 4-25-16,-10 4 0 15,0 0 96-15,9-9 13 0,0 1 3 0,0 0 1 0,-9-4-13 0,4 4-2 16,-4-4-1-16,0 4 0 0,-9-4-77 0,5 0-20 16,-1-1 0-16,-4 5 0 0,0 0 0 0,4 4 0 15,-4 0 0-15,5 4 0 0,-5-4 35 0,0 8 3 0,-1 0 1 16,6 0 0-16,-5 4-11 0,4 4-3 0,-8 5 0 0,3-1 0 15,10 0-25-15,-4 4 0 0,4-4 0 0,0 1 0 16,4-1 0-16,1 0 0 0,0-4 0 16,4 0 0-16,-5 0 0 0,5-4 0 0,0-3 0 0,-9-5 0 15,5-5 31-15,4 5 1 0,-4 0 0 16,-5 0 0 0,9 0-52-16,0-8-9 0,0 4-3 0,-4 0 0 0,8 0 32 0,-4 0 0 0,-9 4 0 0,5-4 0 15,4 0-108-15,-9 4-16 0,0 0-4 16,0 0-819-16</inkml:trace>
  <inkml:trace contextRef="#ctx0" brushRef="#br0" timeOffset="926">1086 481 1497 0,'4'29'32'0,"-4"-29"8"0,0 0 0 16,0 0 4-16,0 0-36 0,0 0-8 0,0 0 0 0,0 0 0 0,0 0 104 0,0 0 18 15,0 12 4-15,0-12 1 0,0 0-50 0,0 0-9 16,0 0-3-16,0 0 0 15,-4-12-8 1,8-9-1 0,5-7-1-16,5 4 0 0,-5 12 14 0,0-1 3 15,-4-3 1-15,4 8 0 0,0 4-58 0,0 0-15 16,0 4 0-16,-9 0 0 0,9 0 0 0,0 8 0 16,1 4 0-16,-6 0 0 0,5 1 0 0,-4 3 0 15,4 0 0-15,-5 4 0 16,1-4 0-16,-5 1 0 0,5 3 0 0,-1-8 0 0,-4-4 0 0,5 4 0 0,-5 0 0 15,0-12 0-15,0 0 0 0,0 0 0 0,0 0 0 16,0 0 0-16,0 0 0 0,0 0 0 0,9-4 0 16,0 0 0-16,0-8 0 0,0 0 0 0,0 8 0 15,0-4 0-15,0 0 0 0,5-8-12 0,-5 3 3 0,0 1 0 16,0 4 9-16,0-4 0 0,1-4 0 0,-1 4 0 16,0 4 0-16,-9 0 12 0,0-1-2 0,0 1-1 0,0 8-9 15,0 0 0-15,0 0 0 0,0 0 0 0,0 0 0 0,9 21 0 16,-5 11 0-16,6-12 0 0,-10-20 0 0,0 0-12 15,0 0 2-15,0 0 1 0,9 12 9 16,0 0-8-16,-5 1 8 0,5-5-8 0,1 0 16 0,-10-8 4 16,13 8 1-16,-4-4 0 0,9 0-13 0,-18-4-18 15,14 0 4-15,-14 0 1 0,18-4 13 0,1 0 0 16,8 0 0-16,-9-4 0 0,-18 8 0 0,5-8 0 16,4 0 0-16,-5-1 0 0,1-3 12 0,-1 0 0 15,6 0-1-15,-6 4 0 0,-4-4-11 0,0 4 0 16,5 4 0-16,-5 4 0 0,-5-4 0 0,-4 0 0 15,4-13 0-15,-4 9 0 0,5 4 0 0,-1 4 0 16,5 0 0-16,0 0 0 0,0 0 0 0,-9 4 0 16,-5 0 0-16,10 8 0 0,-1 9 0 0,1-1 0 0,4-12 0 15,0 12 0-15,0 0 53 0,4-3 9 0,5-5 2 16,-4 0 0-16,0 8-64 0,8-4-8 16,5 1-4-16,1-1-1 0,-15 0 21 0,5-4 4 0,0 0 0 15,5 4 1-15,-5-3-13 0,0-5 0 0,0 0 0 0,0 0 0 16,1-4 0-16,-1-4 0 0,-5 0 0 0,5-4 0 15,-4 0-151-15,4 0-33 16,-4-8-6-16,-5-1-2 0</inkml:trace>
  <inkml:trace contextRef="#ctx0" brushRef="#br0" timeOffset="1191">1855 0 460 0,'0'0'41'0,"0"0"-33"15,0 0-8-15,0 0 0 0,0 0 284 0,0 0 54 32,0 0 11-32,0 0 3 0,0 0-180 0,5 12-35 0,-5 0-7 0,0 0-2 0,0 8 0 0,0 1 0 15,4-1 0-15,1 8 0 0,-1 0-51 0,1 5-10 16,4 3-3-16,0-7 0 0,-4 3-51 0,4 8-13 16,0 1 0-16,0-1 0 0,0 1 0 0,0-13 0 15,0-8 0-15,-4 1 0 0,-1-5 0 0,6 4 0 16,-6-4 0-16,1-4 0 0,-1 1 0 0,1-5 0 15,-5-8 0-15,0 0 0 16,0 0-151-16,0 0-33 0,0 0-6 0,-5 0-898 0</inkml:trace>
  <inkml:trace contextRef="#ctx0" brushRef="#br0" timeOffset="1395">1669 340 1659 0,'0'0'73'0,"9"4"16"0,0 0-71 0,0-4-18 0,4 0 0 0,1 0 0 15,-5 0 149-15,0 4 27 16,5 8 4-16,0-12 2 0,-1-8-71 0,6 0-15 0,-1 8-2 0,0 0-1 16,5 0-23-16,-5 0-5 0,0 4-1 0,5-4 0 15,0 0-51-15,-5 8-13 0,0 4 0 0,-4-4 0 16,4-16 0-16,-4 8 0 0,-1 8 0 0,-4-4 0 0,0-12 0 16,5 4-12-16,-5 0 3 0,0 4 0 15,0-4-139-15,1 8-28 0,-1 8-6 0,4-8-901 16</inkml:trace>
  <inkml:trace contextRef="#ctx0" brushRef="#br0" timeOffset="1660">2238 619 172 0,'0'0'16'0,"0"0"-16"16,0 0 0-16,0 0 0 0,0 0 275 0,0 0 52 15,0 0 10-15,0 0 3 0,0 0-199 0,0 0-39 16,0 0-8-16,0 0-2 0,0 0-22 0,0 0-5 15,0 0-1-15,-5-8 0 0,1 0 4 0,-1 0 0 0,5-1 0 16,-5-3 0-16,5 0-27 0,0 0-5 16,0 0 0-16,-4-4-1 0,8-5-18 0,-4 5-3 0,0 4-1 15,0-4 0-15,5 0-13 0,0 8 11 0,-5-4-11 16,9 3 10-16,-5 1-10 0,1 4 12 16,4 0-12-16,-5 0 12 15,5 4-53-15,5 0-11 0,-5 0-1 0,5 0-1 16,0 4-211-16,-1 0-43 0</inkml:trace>
  <inkml:trace contextRef="#ctx0" brushRef="#br0" timeOffset="1850">2534 595 921 0,'0'0'40'0,"0"0"10"0,0 0-40 0,0 0-10 0,0 0 0 0,9-4 0 0,-5-5 200 0,1 1 37 31,-5 0 8-31,4 0 2 0,-4 0-126 0,0 8-25 0,0 0-4 0,0-12-2 0,-4-4-43 0,4-5-9 16,-5 9-2-16,5 4 0 0,-4 0-18 0,-1-4-4 16,5-4-1-16,-4 4 0 0,4 0-13 0,0 3 8 15,0 1-8-15,0-4-684 16,4 4-140-16</inkml:trace>
  <inkml:trace contextRef="#ctx0" brushRef="#br0" timeOffset="2135">2775 384 1267 0,'9'-4'56'0,"-9"4"12"0,0 0-55 0,0 0-13 0,9-4 0 0,-4 0 0 31,-5 4 105-31,0 0 19 0,0 0 3 0,-14 4 1 16,9-8-1-16,-8 4 0 0,-1-4 0 0,5 4 0 15,0 4-112-15,-5 4-15 0,5 0-18 0,0 4 4 16,0 5 34-16,0-1 6 0,4-4 2 0,1 4 0 0,-1-4-12 0,10 4-3 15,-1 1 0-15,5-1 0 0,0 0-1 0,5 0 0 16,4 0 0-16,1 0 0 16,-1 1 11-16,0-5 1 0,-4 0 1 0,4 0 0 0,0-4-17 0,0-4-8 15,0 0 8-15,1 0-8 0,-1 0 0 16,-4-4 0-16,-5-4 8 0,0 0-8 0,4 0 0 0,-8 0 0 16,-5 4-12-16,0 0 12 15,0 0-60-15,0-16-4 0,0 4 0 0,-5-4-1 0</inkml:trace>
  <inkml:trace contextRef="#ctx0" brushRef="#br0" timeOffset="2292">2438 153 1742 0,'0'0'77'0,"4"-8"16"0,6 0-74 0,-1 4-19 0,0-4 0 0,0 0 0 15,-5 4 106-15,6 0 18 0,-1 0 3 0,-9 4 1 16,9-4-83-16,0 0-16 0,-9 4-3 0,0 0-1 15,0 0-69-15,0 0-15 16,9-4-2-16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5:12.6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155 73 1267 0,'32'16'56'0,"-32"-16"12"0,-9-4-55 0,0 0-13 16,-1 0 0-16,10 4 0 0,0 0 156 0,0 0 29 15,-9 0 6-15,9 0 1 16,0 4-78-16,-4 4-15 0,4 0-3 0,0 1-1 0,4-1-26 0,-4 0-5 0,-4 0 0 16,-1 0-1-16,1 8-23 0,8-4-5 0,10 4-1 0,-10 1 0 15,-8 3 5-15,-5-4 1 0,4 4 0 0,1 1 0 16,4 3-13-16,-5 4-3 0,5 0 0 0,0 9 0 16,-4-1-24-16,4 9 0 0,0 7-14 0,0-3 5 15,-10-4 9-15,6-1 0 0,-5-8 0 0,4-3 0 16,1-9-49-1,-1-4-5-15,-4-7-1 0,9-13 0 0,-5-9-109 0,1 1-23 16,-5-4-4-16,4-4-1 0</inkml:trace>
  <inkml:trace contextRef="#ctx0" brushRef="#br0" timeOffset="328">0 150 1036 0,'14'-12'23'0,"-14"12"5"0,0 0 0 0,-5-16 1 16,5 4-29-16,9-1 0 0,-4-3 0 0,9 4 0 0,8 4 108 0,-8 0 16 15,-10-8 4-15,6 8 0 0,8 8-59 0,-5-4-11 16,1 0-2-16,0 0-1 0,-10 0 17 0,5-1 4 16,1-3 1-16,-1 8 0 0,4 0 10 0,6 8 1 15,-6 1 1-15,5 3 0 0,-4 0 8 0,0 4 2 16,-1 4 0-16,-4 0 0 0,5-3-79 0,-5 7-20 15,-4 0 0-15,-1-4 0 0,-8-3 30 0,4-1 2 16,-9-4 1-16,4 0 0 0,-9 4-33 0,5 1 0 16,5-1 0-16,-10-4 0 0,-9-4 0 0,-4 4-9 0,0-4 9 15,4 0-8-15,-4-4 0 0,8 0 0 0,6 0 0 16,-1-4 0 0,0 0-60-16,14 0-11 0,0 0-2 0,0 0-674 0,0-12-134 0</inkml:trace>
  <inkml:trace contextRef="#ctx0" brushRef="#br0" timeOffset="969">487 333 633 0,'0'0'56'0,"0"0"-44"0,0 0-12 0,0 0 0 15,0 12 245-15,0-12 47 0,0 0 10 0,0 0 2 16,-9 8-141-16,5 1-28 16,-1-1-6-16,0-4-1 0,1 0-51 0,-1-4-10 0,1-4-3 0,-1 0 0 15,1 0-13-15,-1 0-3 0,-4-1-1 0,4-3 0 16,5 8 0-16,-4-4 0 0,-1-4 0 0,5 0 0 16,-4-4-11-16,4 4-1 0,4-4-1 0,-4-4 0 15,0 3-34-15,5-3 0 0,-1 0 0 0,1 8 0 0,0 4 12 16,-1 0-4-16,1-4 0 0,-1-4-8 0,5-13 12 15,-4 1-12-15,4 8 12 16,0 0-12-16,5 12 0 0,-5-8 0 0,0-5 0 0,0 1 0 0,5 4 0 16,-1 0-14-16,6 8 1 0,-6 0 0 0,1 4 33 0,-5 4 6 15,5 0 2-15,-5 4 0 0,0 8-28 16,0-4 0-16,-4 4-9 0,4-3 9 16,-5-5-146-16,1 0-22 0,-1 4-5 0,-4-12-968 15</inkml:trace>
  <inkml:trace contextRef="#ctx0" brushRef="#br0" timeOffset="1266">943 223 1497 0,'18'20'66'0,"-18"-20"14"0,0 0-64 0,0 0-16 0,0 0 0 0,0 0 0 16,0 0 106-16,0 0 18 0,0 0 3 0,0 0 1 15,0 0 0-15,-5-4 0 0,1 0 0 0,-10-4 0 16,0 4-103-16,1 0-25 0,-6 0 0 0,6 0 0 15,-10 0 56-15,9 4 7 0,-4 0 1 0,4 0 0 16,1-8-52-16,4 4-12 0,0 4 0 0,0 4 0 16,-1 0 0-16,1 4 0 0,5 8 0 0,-1-4 0 15,1-4 17-15,-1 4 1 0,-4-4 0 0,9 1 0 16,5-1-18-16,-1 4 0 0,-4-12 0 0,0 0 0 16,0 0 0-16,0 0 0 0,0 0 0 0,0 0 0 15,18 8 0-15,-18-8-9 0,0 0 9 0,14 0 0 0,-14 0-16 0,14 0 3 16,-1 0 0-16,-4-4 0 15,0 0-41-15,-4-4-8 0,4 4-2 0,0 0-682 16,5 4-137-16</inkml:trace>
  <inkml:trace contextRef="#ctx0" brushRef="#br0" timeOffset="1735">1079 150 1958 0,'0'0'43'0,"0"0"9"0,0 0 1 0,0 0 3 0,0 0-45 0,0 0-11 15,0 0 0-15,5 8 0 0,-5-8 104 0,4 12 20 16,-4-4 3-16,0 5 1 0,0-5-52 0,0 0-9 31,0 4-3-31,0 0 0 0,0 0-51 0,0 0-13 0,0 0 0 0,0 5 0 0,0-1 0 0,-4 8 0 0,-1 0 0 16,5 5 0-16,0-9 54 0,-4 4 8 0,4 1 2 16,0-5 0-16,-5 8-52 0,5-8-12 0,-5 1 0 0,5 3 0 15,-4-4 0-15,4 0 0 0,0 1 0 0,-5-9 0 16,1-4 0-16,4-8 0 0,0 8 0 0,0-8 0 15,0 0 0-15,0 0 0 0,0 0 0 0,0 0 0 16,0 0 0-16,0 0 0 0,0 0 0 0,0 0 0 16,0-12 0-16,0 0 0 0,0-9 0 0,0 5 0 15,0-4 0-15,4 0 0 0,1-9 0 0,-1 9 0 16,1 0 0-16,0-8 0 0,4-1 0 0,-5-7 0 16,5-1 0-16,-4 5 0 0,4 4 0 0,0-1 0 15,-4 9 0-15,4-4 0 0,0 4 0 0,0 3 0 16,5 1 0-16,-5 4 0 0,4 4 0 0,-4 0 0 0,5 4 0 15,-5 0 0-15,0 8 0 0,5-4 0 0,-14 0 0 16,5 8 0-16,4 8 0 0,-5 0 0 0,-4-4 0 16,0 5 0-16,-9-1 0 0,5 4 0 0,-6-4 0 0,1 0 0 15,0 1 0-15,-4-1 0 0,3 0 0 0,1 0 0 16,-4 0 0-16,4-3 0 0,-1-1 0 16,6-8 0-16,4-4 0 0,0 0 0 0,0 0 0 0,0 0 0 15,-9 4 0-15,9-4 0 16,0 0-151-16,0 0-33 0,0 0-6 0,0 0-2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0:31.2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99 1497 0,'10'0'32'0,"-10"0"8"0,0 0 0 0,0 0 4 0,0 0-36 0,0 0-8 0,0 0 0 0,0 0 0 0,0 0 104 0,0 0 20 16,13 4 3-16,-13-4 1 0,0 0-52 0,0 0-9 16,9 0-3-16,5-4 0 0,-14 4 0 0,9-5-1 15,0 1 0-15,0-4 0 0,0 4-37 0,-9 4-7 16,5-4-2-16,4-4 0 0,-9 8-26 0,5-8-6 16,-1-4-1-16,1 4 0 0,-1 4 16 0,-4 4 0 15,0 0 0-15,0-8 0 0,-4 0 0 0,-1 4 0 16,-4-1 0-16,-5 5 0 0,1-8 19 0,4 8 6 15,-5 0 2-15,0 0 0 0,1 4-17 0,4-4-10 16,9 0 12-16,0 0-12 0,-14 9 32 0,9-1-1 16,5-8 0-16,0 0 0 0,-4 12-31 0,-1-4 0 15,5 4 0-15,5-4 0 0,4 0 0 0,0 0 0 16,-9-8 0-16,5 8 0 0,8 0-14 0,-4-3-9 16,-9-5-1-16,9 4-1 0,5-4 25 0,0 0-10 0,-14 0 10 15,0 0 0-15,0 0 16 0,0 0 9 0,9-4 3 0,0-1 0 16,-9 5-28-16,0 0 0 0,0-12 0 0,0 4 0 15,0 0 0-15,0 8 0 0,0-8 0 0,0 0 0 16,-5 0-46 0,1 0-14-16,-1 0-4 0,1 0 0 0,-5 4 73 0,4 4 15 0,-9-5 2 0,10 1 1 15,4 4-18-15,0 0-9 0,-14 0 10 0,14 0-10 16,0 0 0-16,0 0 0 0,-4 4 0 0,4-4 0 16,0 13 29-16,9-5 3 0,18 4 1 0,-13-4 0 15,-23-4-221-15,4 4-45 16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5:22.6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236 514 806 0,'0'0'72'0,"0"0"-58"16,0 0-14-16,0 0 0 0,-4 0 199 0,-1 0 37 16,1 0 7-16,4 0 1 0,-5 0-84 0,5 0-16 15,0 0-4-15,0 0-1 0,0 0-60 0,0 0-12 16,14-8-3-16,-10 4 0 0,-17-8-51 0,8 0-13 16,-4-5 0-16,5 5 0 0,4-4 54 0,0-4 8 0,0 4 2 15,0-4 0-15,0-5-64 0,0-11-24 0,4-1 0 16,-4 1 1-16,5 8 37 0,-5 3 7 0,0-7 2 0,4 4 0 15,-4-1-23-15,0 1 0 0,0 8 0 0,0 0 0 16,0 7 0-16,-4 1 0 0,4 8 0 0,-5 0-780 16,5 4-161-16</inkml:trace>
  <inkml:trace contextRef="#ctx0" brushRef="#br0" timeOffset="250">0 178 0 0,'0'0'0'0,"13"4"0"16,-4 0 0-16,1 4 0 0,-6 0 0 0,-4 5 0 0,0 3 739 0,0-4-148 15,14-12 118-15,-1 4 24 16,1 0-512-16,0 0-102 0,-1 4-21 0,1-4-4 0,0 0-46 0,4 4-8 16,0-4-3-16,5-4 0 0,4 4-23 0,-9 1-5 15,5-5-1-15,-5 0 0 0,1 4-16 0,-1-4-4 16,-5 0-1-16,1 0 0 15,0 0-41-15,-5 0-8 0,-9 0-2 0,0 0 0 16,9 0-184-16,-9 0-38 0</inkml:trace>
  <inkml:trace contextRef="#ctx0" brushRef="#br0" timeOffset="532">528 551 864 0,'0'0'76'0,"0"0"-60"0,0 0-16 0,0 0 0 16,-5 0 175-16,5-5 32 0,0 1 6 0,0 4 2 16,0 0-79-16,0 0-16 0,-4-4-4 0,-1 0 0 15,5-4-33-15,-4 4-7 0,4-4-2 0,0-4 0 16,0 4-22-16,0-4-5 0,-5 4-1 0,5 0 0 15,0-1-19-15,0-3-4 0,0 4-1 0,5-4 0 0,-5 4-9 16,0-4-1-16,4 4-1 0,-4 0 0 0,5 0-11 0,-5 8 0 16,0 0 0-16,4-9 0 15,-4 9-144-15,5-4-28 0,4 0-6 0,-9 4-800 16</inkml:trace>
  <inkml:trace contextRef="#ctx0" brushRef="#br0" timeOffset="861">760 514 1267 0,'0'0'56'0,"14"0"12"0,-1 4-55 0,-4-4-13 16,5 4 0-16,4 0 0 0,-4 0 156 0,0-4 29 16,-1 0 6-16,1 0 1 0,0-4-52 0,-1 4-9 15,1-4-3-15,-5 4 0 0,0-8-51 0,0 0-10 16,-9 4-3-16,0 4 0 0,0-8-51 0,-4-4-13 16,-1 4 0-16,-4-5 0 0,-5 5 0 0,1-4 0 0,-1 4 0 15,0 4 0-15,1-4 12 0,-1 4-1 0,0 0 0 0,-4 0 0 16,-5 0-11-16,10 4 10 0,-5 4-10 15,8 0 10-15,1 4-21 0,-4 0-4 0,8 4-1 0,5 0 0 16,-4-4 16-16,8 5 0 0,1-1 0 0,4 4 0 16,4-4 0-16,6 0 0 15,-6 4 0-15,6-3 0 0,-1 3 48 0,0-4 13 0,5 8 3 0,-5-8 0 16,0-4-52-16,0 0-12 0,1 1 0 0,-6-1 0 16,5 0 0-16,1 0 0 0,-1-4 0 0,0 4 0 0,0-4 0 15,-4-4 0-15,4 4 0 0,-4 4 0 16,-1-8-48-16,-3 0-13 0,-1 4-3 0,4 0 0 15,-4-4-175-15,1 0-35 0,-1-16-7 0,-9 16-2 0</inkml:trace>
  <inkml:trace contextRef="#ctx0" brushRef="#br0" timeOffset="1174">1261 627 864 0,'0'0'76'0,"0"0"-60"15,9 9-16-15,-9-9 0 0,0 0 195 0,9 4 36 16,5-4 7-16,-5 0 2 0,4 0-39 0,-8 0-7 15,-5 0-2-15,14 0 0 0,-5 0-102 0,-9 0-21 16,9-9-4-16,-5 1-1 0,1-4-51 0,-5 4-13 16,-5-4 0-16,1 4 0 0,-5-8 8 0,0 4 0 15,-5-5-8-15,0 1 12 0,1 4-12 0,-1 0-8 0,0 4 8 16,1 0-13-16,-1-4 13 0,0-1 0 16,1 1 0-16,4 0 0 0,0 0 0 0,-1 4 0 0,6 0 0 0,4 4 0 15,0 4 13-15,0 0 6 0,0 0 1 0,0 0 0 16,0 0-20-16,9-4 0 0,9 0 8 0,-4 4-8 15,-1 0-14-15,-3 0-6 16,3 0-2-16,-4 0 0 0,5-4 22 0,-5 4 0 0,5 0 0 0,-5 0 0 16,5 0 0-16,-5 0 0 0,4 0 0 0,-13 0 0 15,0 0-46-15,0 0-5 16,0 0-1-16,0 0-701 0,0 0-141 0</inkml:trace>
  <inkml:trace contextRef="#ctx0" brushRef="#br0" timeOffset="1347">610 113 2196 0,'0'0'48'0,"0"0"11"0,0 0 1 0,0 0 1 0,9-8-49 0,-9 8-12 16,4-4 0-1,6 0 0-15,-10 4 44 0,0 0 5 0,0 0 2 0,9 0 0 16,0-4-83-16,0 4-17 0,-9 0-3 0,13 4-1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5:26.6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32 1893 0,'18'20'84'0,"-9"-12"17"15,-9-8-81-15,0 0-20 0,0 0 0 0,0 0 0 16,0 0 70-16,-4 8 10 0,-1 0 1 0,5-8 1 0,-5 9-14 0,5-9-4 16,-4 0 0-16,-5 0 0 0,4 0-54 0,-4 0-10 15,9 0 0-15,-4-5 0 0,-1-3 0 0,1 0 0 16,4 0 0-16,-5 0 12 0,5 0-12 0,0 0 0 15,0 4 0-15,0 4 0 0,9-8 0 0,0 4 0 16,0-4 0-16,-4 0-1076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5:26.8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 2152 0,'0'0'48'0,"9"-4"9"0,9 4 3 0,-9 0 0 0,-9 0-48 0,0 0-12 16,5 0 0-16,4 0 0 0,0 0 27 0,-4 0 3 0,4 4 1 0,0-8 0 15,-5 4-144-15,-4 0-29 0,0 0-6 16,0 0 0-16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16:44.6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137 177 759 0,'0'0'33'0,"0"9"8"0,0-9-33 0,0 0-8 0,0 0 0 0,0 0 0 15,0 0 88-15,0 0 16 0,9 8 4 0,-9-8 0 16,0 0-17-16,0 0-3 0,0 0-1 0,0 0 0 16,0 0-11-16,0 0-1 0,0 0-1 0,0 0 0 15,0 0-18-15,0 0-4 0,0 0-1 0,0 0 0 16,0 0 15-16,0 0 3 0,5-4 1 0,-1 0 0 15,1 4-23-15,-5 0-5 0,0 0-1 0,4 0 0 16,6-9-9-16,-6 5-1 0,5 0-1 0,-4 0 0 16,-1-4-17-16,1 4-3 0,-5 0-1 0,4 0 0 15,-4-8 22-15,5 4 4 0,-5 0 1 0,0 0 0 16,0-4-52-16,-5-1-11 0,5 5-1 16,-4 4-1-16,-5-4 29 0,0 4 0 0,0-4 0 0,-5 4 0 15,5 0-12-15,-5 4-5 0,0 0-2 0,1 0 0 0,-1 4 42 16,0 0 8-16,5 0 1 0,0 4 1 0,0-4-15 0,0 4-3 15,4 0-1-15,1 5 0 0,-1 3-14 0,5-4 0 16,-4-4 0-16,-1 8 0 0,5-4 0 0,0 0 0 16,5 1 11-16,-1-5-11 0,1 4 9 0,-5-12-9 15,0 0 0-15,0 0 9 0,4 4 23 0,10 4 4 16,-5-4 0-16,5 0 1 16,-5-8-51-16,0-4-10 0,5 4-3 0,-1 0 0 0,-3-4 27 0,3 0 0 15,-4-5 0-15,5 1 0 0,-5 0 0 0,0-4 0 16,-4 0 0-16,4 0 0 0,-9-1 0 0,0 1 0 15,-5 0 0-15,1 4 0 0,-1 4 0 0,-4 0 0 16,-5-4 0-16,5 4 0 0,-4 3 0 0,-1 5 0 16,0-4 0-16,1 8 0 0,-1-4 0 0,0 9 12 15,1-5 0-15,4 8-1 0,-1 4 0 0,1-4 0 16,0 0 0-16,0 0 0 0,0 1-27 0,9-13-4 0,0 12-2 16,-4 4 0-16,4 0 38 0,0-4 8 0,0-12 2 15,0 16 0-15,0-16-39 0,4 12-8 0,5 1-2 0,-9-13 0 16,0 0 35-16,0 0 6 0,9 8 2 0,-9-8 0 15,0 0-20-15,0 0 0 0,0 0 0 0,0 0 0 16,0 0-20-16,0 0 0 0,9 4-1 0,-9-4 0 16,0-4 31-16,0 4 6 0,0 0 2 0,0 0 0 15,5-4-29-15,4 4-5 0,-9 0-2 0,9 0-775 16,-4 0-155-16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17:34.0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35 1728 0,'0'0'153'0,"0"0"-122"0,0 0-31 15,0 0 91-15,0 0 12 0,0 0 2 0,0 0 1 0,0 0-42 0,0 0-9 0,14 8-2 0,-1-4 0 16,-13-4-16-16,9 4-3 0,-9-4-1 0,14 0 0 16,-14 0-33-16,9 0 0 0,5 0 0 0,-5 0 0 15,0-4 0-15,-9 4 0 0,9 0 0 0,-9 0 0 16,9 0 24-16,-9 0-3 0,9-8 0 0,0 4 0 0,-9 4-21 16,0-9 0-16,0 5 0 0,0 0 0 0,-4 0-17 0,-1 0-2 15,-4 0 0-15,5 4 0 0,-10-4 19 0,0 4 0 16,1 0 0-16,-1 0 0 0,0 4 0 0,14-4 0 15,0 0 0-15,0 0 0 0,-18 4 8 0,5 4 6 16,3 0 1-16,1-3 0 0,5 3-15 0,-1 0 0 16,5 0 0-16,-4 0 0 0,4-8 0 0,4 8-20 15,-4-8 4-15,5 12 0 0,-1-4 16 0,1 4 0 16,4 0 0-16,0 1 0 0,-9-13 48 0,9 8 12 16,0 0 4-16,-4-4 0 0,4 4-49 0,-5 0-15 15,-4-8 8-15,10 4-8 0,-10-4 0 0,4 4 8 16,1 0-8-16,-5-4 0 0,13 4 0 0,-4 0 0 15,1 0 0-15,-1-4-794 16,0-4-151-16</inkml:trace>
  <inkml:trace contextRef="#ctx0" brushRef="#br0" timeOffset="337">286 156 1958 0,'0'0'43'0,"0"0"9"0,0 8 1 0,0-8 3 0,0 0-45 0,0 0-11 0,0 0 0 0,0 0 0 15,0 0 53-15,0 0 9 0,0 0 2 0,0 0 0 16,0 0 10-16,0 0 2 0,0 0 1 0,0-8 0 16,0 0-51-16,0 8-10 0,5-8-3 0,-5 4 0 15,0 4-31-15,0-8-6 0,0-5-2 0,0 1 0 0,0 4 26 0,5 0 0 16,-5 4 0-16,4-4 0 0,-4 4 0 0,0-4 0 15,5 0 0-15,-1 0 0 0,-4 8 24 0,5-4 9 16,4-4 3-16,-5-1 0 0,6 5-5 0,-1 0-1 16,0 0 0-16,4 0 0 0,1 0-30 0,0 0 0 15,-1 4 0-15,1-4 0 0,-5 4 51 0,-9 0 10 16,0 0 3-16,0 0 0 0,0 0-52 0,9 4-12 16,0 0 0-16,-9-4 0 15,0 0-119-15,0 0-26 0,0 0-6 0,0 0-977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22:43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14640 15548 1036 0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44:41.0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541 1223 345 0,'0'0'31'0,"0"0"-31"16,0 0 0-16,0 0 0 0,0 0 120 0,0 0 17 0,0 0 4 0,0 0 1 15,0 0-84-15,0 0-17 0,0 0-3 0,0 0-1 16,0 0-10-16,0 0-3 0,0 0 0 0,0 0 0 15,0 0 2-15,0 0 0 0,0 0 0 0,0 0 0 16,0 0 33-16,0 0 6 0,0 0 2 0,0 0 0 16,0 0 9-16,0 0 3 0,0 0 0 0,0 0 0 15,0 0-35-15,0 0-6 0,0 0-2 0,0 0 0 16,0 0-9-16,0 0-3 0,0 0 0 0,0 0 0 16,0 0-8-16,0 0-3 0,0 0 0 0,0 0 0 15,0 0-13-15,7 19 0 0,-7-19 0 0,14 13 0 0,-14 5 33 16,7-5 4-16,0 6 1 0,7-7 0 0,-14-12-15 15,21 13-3-15,1 5-1 0,-8 1 0 0,0-6-6 0,7-1-1 16,0 1 0-16,7-1 0 0,-7-6 4 0,7 1 0 16,-7 5 0-16,7-12 0 0,0 6-4 0,1-6-1 15,6-6 0-15,-14 0 0 0,7 0-3 0,-7-1 0 16,7-5 0-16,-7-1 0 0,0-5-8 0,7-7 0 16,-7 6 0-16,8 0 8 0,-22 0-8 0,14-6 0 0,-14 7 0 15,7-7 0-15,-7 6 0 0,-7-6 0 16,-7 0 0-16,0 0 0 0,-7 0-12 0,7 0 12 0,-14 0-10 15,-8 0 10-15,-6 0-10 0,0 6 10 0,0 7-10 0,0-7 10 16,0 13 0-16,0 6-9 0,7 0 9 0,-22 0 0 31,29 0-27-31,-14 0 0 0,21 6 0 0,-21 0 0 0,21 7 49 0,0-7 10 0,7 0 1 0,-7 1 1 16,14-7-21-16,0 0-4 0,0 0-1 0,0 0 0 16,0 0-8-16,14 6 10 0,0-12-10 0,7-1 10 31,0-5-10-31,0-7 0 0,0 0 0 0,0-6 8 0,-7 0-8 0,0 0 0 0,7 0 0 0,1-6 0 15,-8 0 0-15,0 0 0 0,-7-1-9 0,7 1 9 0,-14 6 0 16,7 0-8-16,-14 0 8 0,7 7 0 0,-14-1-9 31,7 6 9-31,-14 1 0 0,-8-1-9 0,-6 7 9 16,7 0-10-16,0 0 10 0,0 6-10 0,-14 0 10 0,0 6 0 16,13-6 0-16,1 6 0 0,0 0 0 0,7 1 0 15,0-7 10-15,14 6-10 0,7-6 8 0,0 0-8 16,0 0 0-16,0 0 9 15,0 0-143-15,14 12-29 0,7-12-5 0,7 0-424 0,7-12-84 0</inkml:trace>
  <inkml:trace contextRef="#ctx0" brushRef="#br0" timeOffset="488">815 24 655 0,'-28'-6'28'16,"21"0"8"-16,-21 6-36 0,7 0 0 0,-7-7 0 0,-7 1 0 15,0 6 40-15,13 0 2 0,-27 0 0 0,14 13 0 16,7-7 65-16,-7 13 13 0,0-1 2 0,0 1 1 16,-1 12-51-16,1 0-11 0,-7 7-1 0,14-1-1 0,-14 1-24 15,14-1-5-15,0 1-1 0,7-1 0 0,-8 1-12 16,8 6-2-16,0-7-1 0,0 13 0 0,14-6-5 16,-14 0-1-16,21 5 0 0,0 1 0 0,-14 7 12 0,14-1 3 15,0 0 0-15,0 13 0 0,14 0-23 16,-14-7-10-16,7 1 1 0,14 5 0 0,0-12 22 15,0 1 5-15,0-7 1 0,8-13 0 0,-8 1 10 0,14-1 3 16,7 1 0-16,0-1 0 0,7-6 4 0,1 7 0 16,-1-7 1-16,21 7 0 0,0-13-2 0,1 0-1 15,-8-13 0-15,7 0 0 0,-14 1-10 0,-6-13-1 16,-1 0-1-16,0-13 0 0,-14 1-12 0,7-7-2 0,7 1-8 16,-6-7 12-16,-1 0-12 0,-7-7 0 15,7 7 0-15,-14-12 0 0,0-1 0 0,7-5 0 0,-6-7 0 0,-8-7 0 16,-7 1 0-16,0-13 0 0,7 7 0 0,-21-13 0 15,0-6 0-15,0 6 0 0,-21 0 0 0,0 0 0 16,-7 6 0-16,-15 7 0 0,8-1 8 0,-7 7-8 16,14 6 0-16,-14 6-21 0,14 1 3 0,-15 5 1 15,15-6 41-15,0 13 9 0,7 6 2 0,0 6 0 16,-7 7-5-16,14-1-1 0,-7 1 0 0,7 6 0 16,7-7-29-16,7 13-8 0,-14 0-1 0,0 0 0 15,14 0 9-15,0 0-12 0,0 0 12 0,-7 13-709 16,-14-1-135-16</inkml:trace>
  <inkml:trace contextRef="#ctx0" brushRef="#br0" timeOffset="1972">1982 1423 950 0,'0'0'42'0,"0"0"9"0,0 0-41 0,0 0-10 16,0 0 0-16,0 0 0 0,-7 0 77 0,-7-6 14 15,14 6 2-15,0 0 1 0,0 0-34 0,0 0-6 16,0 0-2-16,0 0 0 0,-14-12-36 0,7 5-8 16,-7 1-8-16,14 6 11 0,0 0 42 0,0 0 9 15,0 0 2-15,0 0 0 0,0 0-6 0,0 0-1 16,0 0 0-16,0 0 0 0,0 0-5 0,0 0-2 15,0 0 0-15,0 0 0 0,0 0-11 0,0 0-3 16,0 0 0-16,0 0 0 0,0 0 5 0,14 13 1 16,0-7 0-16,7 6 0 0,0-5 23 0,-14 5 5 0,21 1 1 0,-14-1 0 15,7-6-56 1,14 1-15-16,-6-1 0 0,6-6 0 0,-7 0 17 0,14 0-1 0,-7 0-1 0,0-6 0 31,0-1 3-31,-6 1 1 0,6-6 0 0,-7-1 0 0,0 1 8 0,0-1 1 0,7-6 1 0,-7-6 0 16,-7 0-29-16,0-6 0 0,8 6 0 0,-22 0 0 15,7 0 0-15,-14 0 0 0,0 0 0 0,0 0 0 16,-14 7 0-16,7-1 0 0,-8-6 0 0,1-6 0 16,-7-1 0-16,-7 1 0 0,14 0 0 0,-14 0 0 15,0-1-45-15,-14 1-15 0,14 0-4 0,-7 6 0 16,-1 0 52-16,-13 0 12 0,14 6 0 0,0 0 0 16,-7 1-42-16,7 11-6 0,13 1 0 0,-13-6-1 15,14-1 11-15,7 1 2 0,-14-1 1 0,14 7 0 16,-7-7-7-16,14 7-2 0,7 0 0 0,-14 0 0 0,7 0 36 0,0-1 8 31,7-5 0-31,0 12 0 0,0 0 15 0,14-13 5 16,0-5 0-16,-7-1 1 0,7-6 7 0,-7 0 0 15,7 6 1-15,0 0 0 0,0 13 7 0,0-6 2 16,7-7 0-16,-7 6 0 0,7 1 2 0,-13-1 0 16,13-5 0-16,0 5 0 15,-7 7-84-15,7-7-16 0,0 13-3 0,0 7-683 0,7-1-137 16</inkml:trace>
  <inkml:trace contextRef="#ctx0" brushRef="#br0" timeOffset="2316">2790 749 1728 0,'35'31'38'0,"-21"-25"8"0,-14-6 2 0,21 6 0 16,1 13-39-16,-8-6-9 0,7-7 0 0,-7-6 0 15,-14 0 104-15,14 0 20 0,7 6 3 0,-21-6 1 0,14-12-52 0,-14-1-9 16,0 13-3-16,21-12 0 0,-21-1-51 0,0 1-13 15,0-1 0-15,0 13 0 0,0-6 0 0,0-7 0 16,0-5 0-16,-14 5 0 0,7 1 0 0,-7-7 0 16,-7 0 0-16,7 13 0 0,-14 0 0 0,7-1 0 15,-1 7 0-15,1 0 0 0,0 7 54 0,0 5 8 16,7 7 2-16,-7 6 0 0,7 12-52 0,7 1-12 16,7-1 0-16,-14-5 0 0,14 5 0 0,0 1 0 15,0-1 0-15,14 1 0 0,-7-1 0 0,7-6 0 16,7 1 0-16,7 11 0 0,-7-5 0 0,7-1 0 15,-6-6 0-15,6-6 0 0,-7-6 0 0,0-13 0 16,7-12 0-16,-7 6 0 0,-7 6 54 0,0 1 8 16,-14-7 2-16,21-13 0 0,0-6-52 0,-7 7-12 15,0 6 0-15,8-1 0 16,-22-5-48-16,14-1-13 0,0 1-3 0,7-1 0 16,-14 1-153-16,0 0-31 0,0-1-7 0,7 1-1 0</inkml:trace>
  <inkml:trace contextRef="#ctx0" brushRef="#br0" timeOffset="2760">3598 1061 1497 0,'7'-6'32'0,"8"6"8"0,-1-6 0 0,7-1 4 0,-7 7-36 0,0-12-8 15,0-7 0-15,-7 0 0 0,-7 1 104 0,14 5 20 16,-14-6 3-16,0-6 1 0,-14 7-103 0,7-14-25 16,-14-5 0-16,7 12 0 0,0 0 41 0,-7 0 3 15,-8 0 1-15,-13 12 0 0,14-5-21 0,-7 18-4 16,7 6 0-16,-7 6-1 0,14 1 36 0,-7 6 7 15,6-7 2-15,8 7 0 0,7 12-52 0,-7 0-12 16,7 7 0-16,7-7 0 0,0 0 0 0,0 1 0 16,7-7 0-16,7 6 0 0,-7 6 0 0,7-12 0 15,1 0 0-15,6-12 9 0,-7-1-9 0,0 1 0 16,7-1 0-16,0-5 0 0,-7-14 0 0,7 1 0 16,-7-6 0-16,7-1 0 0,0-6 0 0,0 7 0 0,-14-13 0 15,7 0 0-15,-14 0 0 0,14 6 0 0,-6-6 0 0,-1 0 0 16,14 0 0-16,-21 0 0 0,7 0 0 0,0 0 0 15,0 6 0-15,0 1 0 0,-14 5 0 0,7 13 0 16,0 0 0-16,0 0 0 0,0 0 0 0,0 19 0 16,7 6 47-16,-7 0 13 0,0 0 4 0,-7 19 0 15,0-1-52-15,0 7-12 0,0-6 0 0,7 6 0 0,0 6 0 16,-14 7 0-16,7-1 0 0,7-12 0 0,0-6 0 0,7 6 0 16,-7 0 0-16,14 0 0 0,-14 0 0 0,0-6 0 15,7-1 0-15,0 1 0 0,0-7 0 0,7 1 0 16,0-13 0-16,7 0 0 15,-21 0-151-15,21 0-33 0,14-6-6 0,7-38-2 16</inkml:trace>
  <inkml:trace contextRef="#ctx0" brushRef="#br0" timeOffset="3061">3978 568 1958 0,'0'0'43'0,"7"12"9"0,0 7 1 0,-7 0 3 0,0-13-45 0,0 12-11 0,0 7 0 0,14 0 0 16,-14-6 104-16,7 6 20 0,0 0 3 0,0 6 1 16,0 1-103-16,0-1-25 0,7 6 0 0,0 1 0 15,0-1 0-15,7 7 0 0,1-6 0 0,-8-7 0 16,21-6 36-16,-21 6 3 0,7-12 0 0,14 6 0 16,-21-7-11-16,7-5-3 0,7-7 0 0,-7-6 0 0,0-6-25 15,-7-7-16-15,8 1 3 0,6 0 0 0,-21-13 36 16,7 12 7-16,0-12 2 0,0 0 0 0,-7-6-41 0,-7 0-8 15,0-1-2-15,0-5 0 0,0-1 19 16,-7 1 0-16,-7-1 0 0,7 1 0 0,0-1 0 0,0 7 0 16,0-6 0-16,0 12 0 15,7 0-106-15,0 0-18 0,0 12-3 0,0 13-922 16</inkml:trace>
  <inkml:trace contextRef="#ctx0" brushRef="#br0" timeOffset="3362">4730 999 1209 0,'0'0'108'0,"0"0"-87"0,0 0-21 16,21 0 0-16,0 0 171 0,0-7 29 0,7 7 7 0,-7-12 1 15,0-7-64-15,8 7-13 0,-22-13-3 0,7 0 0 16,0-7-51-16,7 1-10 0,-14 0-3 0,0 0 0 16,-7-7-42-16,0 1-9 0,0 12-1 0,-7-7-1 15,-7 1-11-15,0 13 8 0,0 5-8 0,-7-6 8 16,0 1-18-16,-8 5-4 0,8 13-1 0,-7 0 0 15,7 13 15-15,0-1 0 0,7 7 0 0,0 6 0 16,-7 0 0-16,7 6 0 0,7 13 0 0,0-7 0 0,0 7 48 16,0 0 13-16,7-1 3 0,7 1 0 0,0 0-52 15,7-7-12-15,21 1 0 0,-21-1 0 0,7-5 0 16,-7 5 0-16,14-12 0 0,0 0 0 0,0-6 0 0,8-1 0 16,-15 7 0-16,7-6 0 0,0-13 0 15,0-6 0-15,0 0 0 0,7 0 0 16,-21 0-137-16,14-6-31 0,1-6-5 0,-15 5-932 0</inkml:trace>
  <inkml:trace contextRef="#ctx0" brushRef="#br0" timeOffset="3708">5419 874 2070 0,'0'0'45'0,"0"0"10"0,0 0 1 0,0 18 3 0,7 1-47 0,-7 0-12 0,0 12 0 0,7 0 0 16,-7-6 80-16,-7 0 13 0,7 7 3 0,0-7 1 15,-7 6-37-15,7-6-7 0,0 0-1 0,-14 0-1 16,7-7-31-16,0 7-5 0,7 0-2 0,-7-12 0 15,7-13 41-15,0 0 8 0,0 19 2 0,0-19 0 16,0 0-52-16,0 0-12 0,0 0 0 0,0 0 0 16,0-7 0-16,7-18 0 0,7 0 0 0,0 0 0 15,-14 0 0-15,7-6 0 0,7-6 0 0,0-1 0 16,0 1-8-16,7 6-5 0,-14-7-1 0,7 1 0 16,0 5 14-16,7 1 0 0,-7-6 0 0,7-1 0 15,-7 19 8-15,8-6 5 0,6 0 1 0,-14 13 0 0,0-1-14 16,0 7 0-16,0 6 0 0,0 6 0 0,0 1 0 15,-7 11 12-15,7 7-3 0,14 13-1 0,-21-7-8 0,0 7-9 16,0 5 9-16,0 7-13 0,0 0 13 0,0 0 15 16,7 0-3-16,0 0-1 0,-7 0-11 0,8 0 0 15,-1 0 0-15,0-6-11 16,-7 0-18-16,7-13-4 0,7 0-1 0,-7 0 0 16,0-12-143-16,7 0-29 0,-7 0-6 0,0-13-812 0</inkml:trace>
  <inkml:trace contextRef="#ctx0" brushRef="#br0" timeOffset="4277">6255 842 748 0,'0'0'67'0,"0"0"-54"0,0 0-13 0,0 0 0 16,0 0 166-16,0 0 30 0,0 0 7 0,0 0 1 16,-21 7-67-16,7 5-13 0,14-12-2 0,-14 19-1 15,0 6-41-15,0 0-8 0,0 6-1 0,7-6-1 16,-7 0-30-16,7 6-7 0,-7 1-1 0,7-1 0 15,7 6-17-15,0-5-4 0,0-1-1 0,7-6 0 16,7 0 4-16,0 0 1 0,0-7 0 0,7 7 0 0,0 0 18 16,7-6 4-16,-7-6 1 0,7-1 0 0,-7-6-13 0,0 7-2 15,0-13-1-15,8 6 0 0,-8 0-13 0,0-6-9 16,0 0 12-16,0 0-12 0,0 0 0 16,-7 0 0-16,7-6 0 0,0 6 0 0,-7-6 0 0,7 0 0 15,-7-7 0-15,0 13 0 0,1-6-16 0,6 0 4 16,-7-7 0-16,7-6 0 0,-7 7-7 0,0-1-1 15,7 1 0-15,-7-1 0 0,0 1 2 0,0-7 0 16,-7 7 0-16,14-7 0 0,-14 6 26 0,14 1 6 16,-7-13 1-16,-7 6 0 0,7 1-15 0,-14-1 0 0,15-6 0 0,-8 6 0 15,-7 0 0-15,0-6 0 0,-7 7 0 0,-8-14 0 16,1 7 0-16,-7 0 0 0,0 0 0 0,7 7 0 16,-21-1 0-1,7 6 0-15,0 7 0 0,0 0 0 0,7 12 9 0,-7 7-1 0,13 18 0 0,-6-6 0 16,7 12 4-16,7 1 0 0,0-1 0 0,0 1 0 15,7-1 0-15,7 1 0 0,7 5 0 0,0 1 0 0,7-6 4 16,1-13 0-16,-1 6 1 16,14 0 0-16,-7 0 38 0,14-6 7 0,-7 0 2 0,7-6 0 0,-14-6-52 0,22 5-12 15,-1-11 0-15,-7 5 0 0,0-12 0 0,0 0 0 16,-6 0 0-16,-1-6 0 0,-7 0 14 0,0-1 0 16,0 1 0-16,0 0 0 0,-14-7-22 0,0 13-5 15,0-12-1-15,-7 6 0 0,0-1 14 0,0 1-9 16,0-13 9-16,7 7-8 15,-14-7-194-15,7 7-38 0,8-1-8 0</inkml:trace>
  <inkml:trace contextRef="#ctx0" brushRef="#br0" timeOffset="4576">7619 1330 921 0,'0'6'82'0,"14"0"-66"0,0 0-16 15,0 7 0-15,-7-7 192 0,7 0 36 0,0 7 6 0,0-7 2 16,-14-6-85-16,7 0-17 0,14-6-3 0,-14 6-1 15,7-6-50-15,0 6-9 0,-7-7-3 0,7 1 0 16,0-13-21-16,0 13-5 0,0 6-1 0,-7-6 0 16,7-7-29-16,-14-5-12 0,0-7 11 0,0 0-11 15,0-7 16-15,-21 1-4 0,0 6 0 0,-7-6 0 16,0 0-12-16,-7 6 0 0,0-13 0 0,0 7-10 16,0-13 10-16,-8 7 0 0,8 6 0 0,0-7-8 15,0 1 8-15,14 5 0 0,0 7 0 0,7 7 0 16,-7-1 0-16,7 0 0 0,14 0 0 0,0 7 8 15,7-1-8 1,0-5-13-16,7-1 3 0,0 7 1 0,7-1 27 0,7 7 6 0,0 0 0 0,-7-1 1 0,14 1-40 16,-7 6-8-16,8 13-1 0,-8-7-1 0,0 0 25 0,-7 0 0 15,7-6 0-15,-7 13 0 16,-7-13-113-16,0 6-18 0,0 0-3 0,0 0-570 16,-14-6-113-16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57:53.2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 44 612 0,'0'0'13'0,"0"0"3"0,0 0 1 0,0 0 0 0,0 0-17 0,0 0 0 0,0 0 0 0,0 0 0 16,0 0 17-16,0 0 0 0,0 0 0 0,0 0 0 0,-7-13 46 16,7-6 9-16,0 19 1 0,0 0 1 0,0 0 14 0,0 0 2 15,7-12 1-15,-7 12 0 0,0 0 6 0,0 0 2 16,0 0 0-16,0 0 0 0,0 0-56 0,0 0-11 15,0 0-3-15,0 0 0 0,0 0 27 0,0 0 6 16,0 0 1-16,0 0 0 0,0 0-50 0,0 0-13 16,0 0 0-16,0 0 0 0,0 0 23 0,0 0-1 15,0 0 0-15,0 0 0 0,0 0-22 0,0 0 0 16,0 0 0-16,0 0 0 0,0 0 0 0,0 0 0 16,0 0 0-16,0 0-607 0,0 0-114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57:57.10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143 0 230 0,'0'0'20'0,"0"0"-20"0,0 0 0 0,0 0 0 16,0 0 217-16,0 0 39 0,0 0 8 0,0 25 2 16,7 13-147-16,-7-13-30 0,0-7-5 0,0 1-2 15,-7 6-13-15,7-6-2 0,0-19-1 0,0 25 0 16,0 6-28-16,-7 6-6 0,7 13 0 0,-7 7-1 15,7-7-11-15,-7-7-3 0,7-5 0 0,0 6 0 16,-7 6-6-16,0 0-2 0,7 18 0 0,0-5 0 0,-7-20 2 16,7-11 0-16,0-7 0 0,-14 0 0 0,14 6-11 15,0 0 0-15,-7-6 0 0,7 0 0 0,-7 13 0 0,0-13 0 16,7 0 0-16,0-13 0 0,0-12 0 0,0 0 0 16,0 0 0-16,0 0 0 0,0 0 0 0,0 0 0 15,0 0 0-15,0 0 0 0,0 0 0 0,0 0 0 16,-14 0 0-16,14 0 0 0,-7 6 10 0,7-6 6 15,-7-18 2-15,0 5 0 0,0-6-18 0,0 1 0 16,7 5 0-16,-7-6 0 0,0-6 0 0,7 7 10 16,0-14-10-16,0 7 8 0,0 0-8 0,0-6 0 15,0-6 0-15,7-1 0 0,0-6 0 0,-7 13 0 16,7 13 0-16,0-20 0 0,0-12 0 0,7 0 8 0,0-6-8 16,-7 12 8-16,7-6 0 0,0 6-8 0,0 7 12 15,-7-1-4-15,7 1 5 0,-7 12 1 16,7 6 0-16,0-6 0 0,0 6 4 0,0 1 1 0,8-7 0 0,-8 6 0 15,7 7-19-15,0 5 0 0,0 7 0 0,0 0 0 16,0 7 43-16,-14-1 11 0,7 0 2 0,0 7 1 16,-14 5-40-16,7 7-8 0,-7 6-1 0,-7 7-8 15,7-1 15-15,-14 13-4 0,7 0-1 0,-7-6 0 16,0 6-10-16,0-6 0 0,0-13 0 0,0 0 0 16,-7 13-10-16,7-13 10 0,0 1 0 0,0-1-9 15,-8-6 9-15,15-7-8 0,0-5 8 0,7-13-8 0,0 0 8 0,-7 6 0 16,0 7 0-16,7-1 0 0,-7 7-13 15,7-19 2-15,0-13 1 0,0 13 0 0,0 13-1 0,0-13 0 16,0-25 0-16,0 25 0 0,0 0 3 0,0 0 0 16,0 0 0-16,7-19 0 0,0 0 8 0,0-6 0 15,0 13 0-15,0 0 0 0,-7 12 0 0,0 0 0 16,22 18 0-16,-8-5 0 0,0-20 12 0,7 1 2 16,-7 6 0-16,14 13 0 0,0 24 19 0,-7-18 4 15,7-19 1-15,7 6 0 0,1 0 2 0,-15 7 1 16,14 6 0-16,-14-7 0 15,7 7-33-15,-7 0-8 0,7 6 0 0,-7 0 0 0,-7 0 53 0,7 0 9 16,-7-13 2-16,8 7 0 0,-8 0-52 0,0-1-12 0,7 7 0 0,-14-6 0 31,0-6-48-31,0-1-13 0,0 1-3 0,0-7 0 32,-7-6-103-32,0 0-21 0,0 6-4 0,0-6 0 0,0 0-102 15,0 0-20-15,7-19-4 0,-7 19-1 0</inkml:trace>
  <inkml:trace contextRef="#ctx0" brushRef="#br0" timeOffset="286">895 987 345 0,'0'0'31'0,"0"0"-31"0,14 6 0 0,14 1 0 0,-13-1 172 16,-1-6 29-16,7-13 6 0,-7-5 1 0,7 11-128 0,-7-5-26 15,7-1-5-15,-7 7-1 0,-7 0 57 0,14 0 11 16,-7-7 3-16,0 7 0 0,-14 6-46 0,0 0-9 16,14-13-1-16,-7-5-1 0,0 5-10 0,-7 1-3 15,7-1 0-15,-7 13 0 0,0 0-26 0,-14-12-6 16,0-1-1-16,0 7 0 0,0 0-8 0,-7 6-8 15,0 6 9-15,0-6-9 0,0 6 10 0,7 7-10 16,0-1 10-16,-7 7-10 0,7 0 0 0,-1 6 0 16,8-7 0-16,7 1 0 0,0 0 0 0,0 0 0 15,0 12 0-15,15 0 0 0,6-12 29 0,-14 0 0 16,14-7 0-16,0-6 0 0,0 1-19 0,0 5-10 0,7 1 10 16,-7-7-10-16,0 6 18 0,0-5-2 0,0-1-1 15,8 0 0-15,-8-6-7 0,0 0-8 0,0 6 11 0,0-6-11 16,0 7 0-16,0-7 0 0,0 6 0 0,0 0-708 15,-7 0-137-15</inkml:trace>
  <inkml:trace contextRef="#ctx0" brushRef="#br0" timeOffset="824">1711 900 748 0,'14'-25'67'0,"-14"25"-54"15,0 0-13-15,0 0 0 0,0 0 104 0,-21 6 19 16,6-6 3-16,-6 6 1 0,0 7-40 0,0 5-8 15,0-5-2-15,0-1 0 0,0 20 31 0,0-14 7 16,7 1 1-16,0 0 0 0,7 6-33 0,0 6-7 16,7 0 0-16,0 1-1 0,0-14-28 0,0 7-6 15,7 0-1-15,7 0 0 0,0 0-5 0,7 0-2 16,7 0 0-16,-14 0 0 0,14 0-10 0,-7-6-3 16,0-7 0-16,0 1 0 0,1-1 16 0,6-5 4 0,-7-1 0 15,7-6 0-15,-14 0-32 0,7-6-8 0,0-1 0 16,-7-5 0-1,-7-1-50-15,0 7-11 0,7-6-3 0,0-7 0 0,-7 6 52 0,0-5 12 0,7 5 0 16,0-12 0-16,-14 0-156 16,8 0-29-16,-8 0-6 0,7 0-1 0,0-6 76 15,-7 0 16-15,0 0 2 0,7-1 1 0,0 7-6 0,0 0-1 16,0 0 0-16,7 7 0 0,-7-1 82 0,7 0 22 0,0 13 0 0,7-7-9 16,-7 7 32-16,-7 0 6 0,-7 6 2 0,21 0 0 15,-21 0 39-15,21 6 8 0,-7 0 2 0,0 1 0 0,-14-7-1 0,14 18 0 16,0 1 0-16,0 6 0 0,-6 13-39 0,-1-1-7 15,0 1-1-15,0-13-1 0,0-7-39 0,-7 1-8 16,7 0-2-16,0 6 0 0,0 6 45 0,0-12 9 16,-7-19 1-16,0 0 1 0,7 12-12 0,0 1-2 15,7-1-1-15,-14-12 0 0,0 0 12 0,14 0 2 16,0 0 1-16,0 0 0 0,0-12-10 0,0-1-1 16,0 7-1-16,0-6 0 0,7-13-18 0,-14 6-8 15,0-6 0-15,7 0 8 0,-7 0 8 0,8 6 0 16,-15-6 1-16,7 6 0 0,0-6-17 0,-7 7 0 0,-7 5 0 15,7-6 0-15,0 7 8 0,-7-1-8 0,7 13 12 16,0 0-12 0,0 0-16-16,0 0-9 0,0 0-3 0,0 0 0 15,0 0-178-15,0 0-36 0</inkml:trace>
  <inkml:trace contextRef="#ctx0" brushRef="#br0" timeOffset="1090">2814 1268 288 0,'0'0'25'0,"0"0"-25"0,0 0 0 0,0 0 0 0,0 0 172 0,-7 7 28 15,7-7 7-15,0 0 1 0,-14 0-64 0,14 0-13 16,0 0-3-16,-14-7 0 0,7-5-52 0,0-1-12 16,0 1-1-16,0-1-1 0,7 1-20 0,0-7-4 15,-7 0-1-15,7 1 0 0,7-1-19 0,-7 0-4 16,7-6-1-16,0 6 0 0,0 7-3 0,0-7-1 15,0-6 0-15,0 6 0 0,0-6 0 0,7 0 0 16,-7 13 0-16,14-7 0 0,-7 7 2 0,0-1 0 16,7 1 0-16,-7 5 0 0,-14 7-11 0,21 7 10 15,0-7-10-15,1 18-592 16,-1 7-125-16</inkml:trace>
  <inkml:trace contextRef="#ctx0" brushRef="#br0" timeOffset="1359">3130 1462 748 0,'0'0'67'0,"0"0"-54"0,0 0-13 0,0 0 0 15,0 0 104-15,0 0 19 0,-7 0 3 0,7 0 1 16,-14-6-37-16,7-7-7 0,7 13-2 0,-7-12 0 16,0-13 17-16,0 0 3 0,7 6 1 0,-7-6 0 15,7 0-68-15,7 0-14 0,-7-6-2 0,7 6-1 16,-7 0-9-16,14 0-8 0,-7 0 12 0,0 0-12 15,0 0 9-15,0 6-9 0,0 0 0 0,7 7 9 0,0-7-9 16,0 0 0-16,0 7 0 0,1-1 0 0,-8 7 9 16,7 0 0-16,0 0 0 0,0 6 0 0,0 0-1 15,0 6 0-15,-14-6 0 0,14 6 0 16,0 0-32-16,0 1-8 0,7-1 0 0,-14 6-1 16,7-5-217-16,0 5-43 0,0 1-9 0</inkml:trace>
  <inkml:trace contextRef="#ctx0" brushRef="#br0" timeOffset="1629">3538 1162 460 0,'0'0'41'0,"0"0"-33"31,0 0-8-31,14 13 0 0,0-7 137 0,-14-6 26 16,14-6 5-16,0-7 0 0,7 7-40 0,-7 0-8 0,-7-13-1 15,7 6-1-15,-7 7-34 0,0-6-8 0,0-1 0 0,0 1-1 16,0-7-21-16,-7 6-4 0,-7 7-1 0,7 6 0 16,-7-12-19-16,0-1-4 0,0-6-1 0,-7 13 0 15,7-6-13-15,-7 12-2 0,7-7-1 0,-7 7 0 16,0 0 2-16,0 7 0 0,7 5 0 0,-7 7 0 15,7 6 4-15,0 0 1 0,-7 6 0 0,7 0 0 16,7 13-5-16,0-6-1 0,0-1 0 0,7 1 0 16,0-7-10-16,0 0 0 0,0 0 9 0,7-6-9 0,-7 0 0 15,7 0 8-15,0-6-8 0,0 0 0 0,7-7 0 16,0 1 0-16,-7-1 0 0,7-6 0 0,1 1-12 0,-1-1-1 16,7-6 0-16,0-6-633 15,-7-7-126-15</inkml:trace>
  <inkml:trace contextRef="#ctx0" brushRef="#br0" timeOffset="1930">4002 1318 1267 0,'0'0'56'0,"0"25"12"0,7 6-55 0,-7 1-13 0,0-7 0 0,7 6 0 16,-7-6 98-16,0 0 17 0,0 0 3 0,0 0 1 16,0-6-16-16,0-13-3 0,0-6-1 0,0 0 0 15,0 0-45-15,0 0-9 0,0 0-1 0,0 0-1 16,0 0-27-16,7-6-4 15,7-7-2-15,-7 1 0 0,7-7-20 0,-7-6-4 0,0-6-1 0,7 6 0 16,0-7 15-16,7 1 0 0,-7 0 0 0,0-7 0 16,0 7 9-16,7 6 5 0,-6-6 1 0,-1 6 0 15,0 6-15-15,-7 1 0 0,0-1 0 0,0 6 0 0,0 1 8 16,0 6-8-16,7 6 11 0,-7 0-11 0,0 6 15 16,0 6-4-16,7 1-1 0,0 6 0 0,-7 6 18 15,7 0 4-15,-7-7 1 0,7 20 0 0,0-1-33 16,0-6-20-16,0 7 2 0,7 6 1 0,-7-1 17 0,1-5 0 15,-1-13 0-15,0 6 0 16,7 0-107-16,0 1-17 0,0-7-4 0</inkml:trace>
  <inkml:trace contextRef="#ctx0" brushRef="#br0" timeOffset="2152">4733 1593 1382 0,'0'0'123'0,"0"0"-99"0,0 0-24 0,7-19 0 16,0 1 131-16,0-7 21 0,0 0 4 0,-7-7 0 15,7-5-49-15,-7-7-11 0,0-6-1 0,-7-6-1 16,7 0-61-16,-7 0-12 0,-7-1-2 0,0-5-1 16,0-1-18-16,-8-5 0 0,8 5 8 0,0-6-8 0,-7 7 0 15,0 0 0-15,-7-1 0 0,7 1 0 16,0 5-212-16,0 7-37 0</inkml:trace>
  <inkml:trace contextRef="#ctx0" brushRef="#br0" timeOffset="2358">4184 862 345 0,'22'0'31'0,"-1"13"-31"16,-7 5 0-16,7 1 0 0,7-19 373 0,-7 6 69 0,14 7 14 0,-7-7 2 15,0-12-273-15,0 0-54 16,15-1-11-16,-8-5-3 0,0 6-42 0,7-1-9 0,7 1-2 0,0 0 0 15,1 12-7-15,6-6-1 0,7-12-1 0,-14 5 0 16,1 7-37-16,-1 13-7 0,0-1-2 0,-7-5 0 16,0-1-9-16,-7 6 0 0,8-5 0 0,-1-1 0 15,-14 0-173 1,0 0-37-16,-7 1-7 0,-7-1-2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58:00.2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140 1412 403 0,'0'0'36'0,"0"0"-36"16,0 0 0-16,0 0 0 0,0 0 301 0,0 0 54 16,0-25 10-16,-7 6 3 0,0-6-204 0,0 12-41 15,0-12-8-15,7 7-2 0,0 5-36 0,-7-6-7 16,-7-6-2-16,14 0 0 0,0-6-28 0,0 0-7 0,-7-7-1 0,-7 1 0 16,7-7-20-16,0 1-12 0,-7-7 12 0,7 6-12 15,7-6 9-15,-14 0-9 0,14 0 0 0,-7 6 9 16,7 7-9-16,-7-1 0 0,7 7 9 0,-7 6-9 15,7 0 29-15,0 6 2 0,0 19 0 0,0 0 0 16,0 0-31-16,0 0 0 16,14 19 0-16,7 0 0 0,7-13 0 0,-7 13 0 0,7 6 0 0,7 6 0 15,1 6 0-15,-1 7 0 0,0 0 0 0,-7 6 0 16,7 0-24-16,0 6-12 0,-14-12-1 0,7 12-1 0,-6 0 28 0,6-6 10 16,-7 0 0-16,0-12-9 0,0-20 9 0,-7 7-8 15,0-6 8-15,-7-6-8 0,7-1 8 0,-7-6 0 16,0-6 0-16,0 0 0 0,0-6-20 0,0-6 2 15,0-1 0-15,0-6 0 0,0 7 31 0,0-19 7 16,-7-7 0-16,0-6 1 0,0 1-9 0,0-7-3 16,0 0 0-16,0-6 0 0,-7 12-1 15,7-12 0-15,-7-19 0 0,0-7 0 0,0 14-8 0,0-7 0 16,7 0 0-16,-7 6 0 0,0 0 9 0,7 7-9 16,0 6 10-16,0 18-10 15,0 7 0-15,0 0 0 0,0 6 0 0,0 6-10 16,0 0-39-16,0 19-8 0,0 0-2 0,7 13 0 15,-7-13-200-15,14 25-40 0,0 18-8 0</inkml:trace>
  <inkml:trace contextRef="#ctx0" brushRef="#br0" timeOffset="287">857 774 518 0,'0'38'46'0,"7"-19"-37"0,7 6-9 0,0 6 0 16,0-12 168-16,1-7 32 0,-1-6 7 0,0 1 1 16,0 11-64-16,0-11-13 0,0-7-3 0,0-7 0 15,0 7-51-15,7-6-10 0,-7-6-3 0,0 5 0 16,0 1 52-16,-7-6 9 0,7-1 3 0,-7 1 0 0,0-1-103 0,0 1-25 15,-7-1 0-15,0 1 0 16,0-1 56-16,0 13 7 0,0-6 1 0,-7-7 0 0,0 7-52 0,0 0-12 16,-7 0 0-16,0 6 0 0,0-7 0 0,0 7 0 15,-7 0 0-15,0 7 0 0,0 5-13 0,7 1-6 16,-7 5-1-16,14 14 0 0,-7-7 20 0,7 6 0 16,0 0 11-16,-1 7-11 0,8-1 9 0,8 0-9 15,-1-5 0-15,0 11 9 0,0-11-9 0,7 5 0 16,-7-6 9-16,7 1-9 0,7-7 11 0,7 6-3 15,-7 0 0-15,0-12 0 0,0-7-8 0,0 1-9 16,7-1 9-16,-7-5-13 0,1-7-7 0,-1 0 0 0,7 0-1 16,-7 0-744-16,0 0-149 0</inkml:trace>
  <inkml:trace contextRef="#ctx0" brushRef="#br0" timeOffset="557">1644 1080 1036 0,'0'0'92'16,"0"0"-73"-16,0 0-19 0,7 25 0 15,0 7 154-15,1-7 27 0,-1 0 6 0,-7 0 1 0,7 0-56 16,0-7-12-16,-7-18-1 0,14 19-1 0,-7 6-47 0,7-12-10 16,-7-1-1-16,7 1-1 0,7-1-32 0,-7 1-7 31,7-1 0-31,0-6-1 0,0-6 3 0,0-6 1 16,0 0 0-16,0 0 0 0,1 6-37 0,-8-7-7 15,7-5-2-15,0-1 0 0,0-5 23 0,-7 5 0 16,-7-6 0-16,7 1 0 0,-7-1 0 0,0-6 0 15,0 0 0-15,-7 0 0 0,-7 0 0 0,7 0 0 16,0 0 0-16,-7 6 0 0,7 7 8 0,0-7 5 16,7 0 2-16,-7 7 0 0,-7-7-15 0,7 0 0 15,0 7 0-15,0 12 0 16,7-6-66-16,-7 6-16 0,0 0-3 0,21 6-928 0</inkml:trace>
  <inkml:trace contextRef="#ctx0" brushRef="#br0" timeOffset="779">2403 1393 403 0,'0'0'17'0,"0"0"5"16,0 0-22-16,0 0 0 0,0 0 0 0,0 0 0 15,0 0 212-15,0 0 37 0,0-13 8 0,-7 1 2 0,0-1-131 0,0-5-25 16,0-7-6-16,0-13-1 0,-7 7-15 0,7 0-3 16,0-1-1-16,0 1 0 0,7-6-16 0,-7-1-3 15,7 7-1-15,0 6 0 0,0 0-28 0,0 0-5 16,7 6-2-16,0 1 0 0,-7 18-22 0,7-7-20 15,7-11 4-15,0-7 1 0,7 12 31 0,-6 1 7 16,6 5 1-16,0 1 0 16,0 6-152-16,0 0-29 0,0 6-7 0,0 1-411 15,0 5-82-15</inkml:trace>
  <inkml:trace contextRef="#ctx0" brushRef="#br0" timeOffset="1319">3008 1180 806 0,'7'0'72'0,"0"-6"-58"0,0-6-14 0,0 5 0 16,-7 1 116-16,7-6 20 0,0-7 4 0,-7 6 0 16,0-5-30-16,0-1-6 0,0 0-2 0,-7 1 0 15,-7-1-22-15,7 0-5 0,-7 7-1 0,7 5 0 16,-7-5-23-16,0 12-5 0,0 0-1 0,0 0 0 0,0 6-21 16,0 7-4-16,-1-1 0 0,1 7-1 0,7 0-5 0,0-1-1 15,0 1 0-15,0 6 0 0,7 0-1 0,0 6-1 16,-7-6 0-16,14 0 0 0,-7 0-11 0,7 0 12 15,7 0-12-15,-7-6 12 0,7-7-12 0,-7 1 0 16,8-1 0-16,-1-5 0 16,0-1 0-16,0-6 0 0,0-6-10 0,0-13 10 0,0 6-12 0,7-5 12 15,-7-1-13-15,7 6 5 0,-7-5 8 0,0-1 0 16,0-6-9-16,7 0 9 0,-14 6 0 0,7 0 0 16,1 7 0-16,-15 12 0 0,14-13 0 0,-14 13 0 15,0 0 0-15,21 0 0 0,0 13-20 0,-7-7 1 0,7 7 0 16,0 5 0-1,0-5-30-15,0 12-7 0,0 0 0 0,0 0-1 16,0 0-15-16,0 0-2 0,1 0-1 0,-1 0 0 0,0 6-33 16,0-12-8-16,-7 0 0 0,0 6-1 0,7 6-1 15,-14-12 0-15,-7-19 0 0,0 0 0 16,0 0-16-16,0 0-3 0,0 0-1 0,0 0 0 0,7-13 81 0,-7 1 16 16,7 5 3-16,-7-5 1 0,0-1 49 0,-7 1 11 0,0-7 1 0,7 0 1 15,-7-6 127-15,7-6 26 0,-7 0 5 0,0-7 1 0,0 1-30 16,7-1-6-16,-7-12 0 0,0 7-1 0,-7-7-46 15,0 0-9-15,0 0-1 0,-7-13-1 0,7-18-42 0,-1 6-8 16,-6 0-1-16,0 25-1 0,7 25-25 0,0-19-5 16,0-43 0-16,7 12-8 0,7 13 17 0,0 5-3 15,0 7-1-15,0 7 0 16,7 11-77-16,7 1-15 0,0-19-3 0,14 13-1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0:31.8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291 530 3628 0,'0'0'161'0,"0"0"33"0,0 0-155 0,0 0-31 16,0 0-8-16,0 0 0 15,0 0-413-15,0 0-84 0,14 8-17 0,-14-8-3 0,0 0 494 0,0 0 99 0,0 0 20 0,0 0 4 16,0 0-15-16,0-8-3 16,0-4-1-16,0 0 0 0,-5-8-33 0,10 4-8 0,-5-1 0 0,4-3-1 15,-8 0-11-15,4-4-3 0,-5-9 0 0,1 1 0 16,-1-5 15-16,5 5 4 0,-4 0 0 0,4 7 0 16,-5 1-36-16,5 0-8 0,-4 0 0 0,4 3 0 15,0 1 18-15,-5 0 2 0,5 4 0 16,-5-1 0-16,1-3-196 15,4 8-40-15,0 12-7 0,0 0-1 0</inkml:trace>
  <inkml:trace contextRef="#ctx0" brushRef="#br0" timeOffset="251">0 259 1958 0,'0'0'43'0,"0"0"9"0,0 0 1 16,0 0 3-16,0 0-45 0,9 4-11 0,5 0 0 0,-5 0 0 0,4-4 104 0,1 4 20 16,0-4 3-16,4 0 1 0,5 0-23 0,-1 0-4 15,-3 0-1-15,8 0 0 0,5 0-32 0,-5 4-8 16,0 0 0-16,1-4-1 0,-1 0-30 0,-9 0-5 16,0 0-2-16,-4 4 0 0,0 0-9 0,4 0-1 0,-4 1-1 15,4-1 0-15,-4-4-11 0,8 4 0 0,-8 0 0 0,4 0 0 31,-4-4-152-31,0 4-32 0,-5-4-6 0,4 0-616 0,-4-4-123 16</inkml:trace>
  <inkml:trace contextRef="#ctx0" brushRef="#br0" timeOffset="595">674 623 921 0,'0'0'82'0,"0"0"-66"0,0 0-16 0,0 0 0 0,0 0 163 0,0 0 29 16,0 0 5-16,0 0 2 0,0 0-92 0,-9 0-19 16,-1-4-3-16,1 0-1 0,5 0-12 0,-5-4-2 15,9 8-1-15,-9-4 0 0,4 0-33 0,5 4-8 16,-9-8 0-16,4 0-1 0,5 0-1 0,-4-4 0 15,4 3 0-15,0-3 0 0,4 4-12 0,1-4-2 16,-1 4-1-16,1-4 0 0,4-4 25 0,-4-1 4 16,4 5 2-16,0 4 0 0,0 4-42 0,5-4-9 15,-5 0-2-15,4 0 0 0,-3-4 32 0,3 4 7 16,1 4 0-16,-1 0 1 0,-3 0-21 0,3 4-8 16,1-5 0-16,0 1 9 0,-5 0-9 0,4 4 0 15,-4 0 0-15,-4 4-780 16,4-4-161-16</inkml:trace>
  <inkml:trace contextRef="#ctx0" brushRef="#br0" timeOffset="1049">1070 534 1350 0,'0'0'60'0,"0"0"12"0,0 0-58 0,0 0-14 0,0 0 0 0,9-12 0 16,-5 4 138-16,-4 0 25 0,0 0 5 0,0 4 0 15,-4-4-79-15,4-4-16 0,-9 3-3 0,9 5-1 16,-5-4-8-16,1 0-1 16,-1 4-1-16,-4 4 0 0,4 4-59 0,-4-4 0 0,5-4-17 0,-5 0 4 15,4 8 21-15,-4 0 4 0,0-4 0 0,4 4 1 0,-4 8-13 0,5 1 0 16,-1-1 0-16,1 4 0 0,4 4 0 0,0 0 0 16,0-3 0-16,0-1 0 0,4 4 0 0,-4-12 0 15,5 4 0-15,-5-12 0 0,4 8 10 0,-4-8 2 16,0 0 1-16,0 0 0 0,0 0-13 0,0 0 0 15,0 0 0-15,0 0 0 16,0 0-15-16,9 0 4 0,5-8 1 0,-14 8 0 0,0 0 10 0,9-8 0 16,0 0 0-16,-4 4 0 0,-1-4 0 0,1 0 0 15,-1-4 0-15,1 0 0 0,0 3 0 0,-1 1 0 16,1 0 8-16,-1 0-8 16,-4 0 0-16,0 8 0 0,5-4 0 0,4 0 8 0,-9 4-8 0,0 0 0 0,0 0-11 0,0 0 11 15,0 0 0-15,0 0 0 0,9 4 0 16,-9-4 0-16,5 8 45 0,-5-8 15 0,4 12 4 15,1 0 0-15,-1 1-64 0,1-5-23 0,-5 4 1 0,4 0 0 32,-4 0-12-32,0 0-2 0,0 0-1 0,0-12 0 15,0 0-226-15,0 0-45 0,9 25-8 0,-9-25-3 0</inkml:trace>
  <inkml:trace contextRef="#ctx0" brushRef="#br0" timeOffset="1423">1247 595 1454 0,'0'0'32'0,"0"0"6"0,-4 8 2 0,-1 0 1 16,5 0-33-16,0 0-8 15,-4 0 0-15,4 1 0 0,-5 3 114 0,5-4 21 16,-4 0 4-16,4-8 1 0,0 12-53 0,0-12-11 0,0 0-1 0,-5 8-1 0,5-8-31 0,0 0-7 16,0 0 0-16,0 0-1 0,0 0-20 0,0 0-4 15,0 0-1-15,0 0 0 0,0 0-10 0,0 0 0 16,0 0 0-16,0 0 8 0,0-8-8 0,5 0 0 15,-5 0 0-15,4-4 0 0,1 4 0 0,-5-5 0 16,0-3 0-16,4 4 0 0,5 0 0 0,-4 0 10 16,-1-4-1-16,1 8 0 15,4-5-9-15,-4 5 0 0,4-4 0 0,0 4 0 0,0 0 0 0,5 0 0 16,-1 0 0-16,1 0 0 0,-5 4 0 0,0 4 10 16,5 0-10-16,-10 4 10 0,5-4 12 0,-4 8 2 15,0 0 1-15,-1 4 0 0,-4 0 7 0,0 4 2 16,5 5 0-16,-5-1 0 0,0 0-34 0,0-4 0 15,0 4 0-15,0 1 0 0,4-5 24 0,-4 4-1 0,0-4-1 16,0 1 0-16,5-1-22 0,-5-4-16 0,4 0 2 16,-4 0 1-1,0-12-109-15,0 4-22 0,0-4-4 0,0 0-895 0</inkml:trace>
  <inkml:trace contextRef="#ctx0" brushRef="#br0" timeOffset="2049">1634 672 1267 0,'5'16'56'0,"-5"-16"12"0,0 0-55 0,0 0-13 0,4 8 0 0,-4-8 0 16,0 0 133-16,0 0 24 0,10 4 5 0,-6 0 1 15,5-4-45-15,-9 0-9 0,5 4-1 0,8 0-1 16,-13-4-33-16,5 0-6 0,4 4-2 0,-9-4 0 15,0 0-14-15,9-4-4 0,-4 0 0 0,-5 4 0 16,0 0-38-16,0 0-10 0,4-12 0 0,-4 4 0 0,-4-4 0 16,-1 4 0-16,-4-8 0 0,0-5 0 15,4 5-11-15,-4-4-4 0,0 8-1 0,0-4 0 0,5 4 16 0,-6-1 0 16,6 1 0-16,-1 0 0 0,-4-4 10 16,5 0 5-16,4 4 1 0,0 3 0 15,0-3-43-15,0 12-8 0,0 0-1 0,0 0-1 16,0 0 26-16,9 0 11 0,0 0-8 0,0 0 8 0,0 0 0 0,-9 0 0 15,14-4 0-15,-5 4 11 0,0 4-11 0,-9-4 0 16,9-4 0-16,-9 4 0 16,5 0-124-16,4 0-26 0,0 4-6 0,0 0 0 15</inkml:trace>
  <inkml:trace contextRef="#ctx0" brushRef="#br0" timeOffset="2315">1880 81 748 0,'0'0'67'0,"0"0"-54"0,5 0-13 0,-5 0 0 15,0 0 169-15,0 8 31 0,0-4 7 16,0-4 1-16,0 0-51 0,0 0-9 0,0 0-3 0,-5 12 0 16,1-4-27-16,-1 9-6 0,5-1 0 0,-5 4-1 15,5-4-56-15,0 0-11 0,0 1-3 0,-4 3 0 16,4 0 11-16,0 0 1 0,4 13 1 0,-4-5 0 15,0-4-20-15,5 1-4 0,-5 3-1 0,0 0 0 16,0-4-20-16,0 1-9 0,0-1 8 0,0 0-8 16,0 1 0-16,0-5 0 0,0 0 0 0,5 0 0 0,-5 9 0 15,4-13-14-15,-4-4 2 0,5-4 0 16,-5 0-186-16,4-4-37 0,1 0-7 0,-1 0-2 0</inkml:trace>
  <inkml:trace contextRef="#ctx0" brushRef="#br0" timeOffset="2799">2304 514 1728 0,'0'0'38'0,"0"0"8"0,0 0 2 0,0 0 0 0,4-8-39 0,-4 0-9 16,0 8 0-16,0-8 0 0,0 8 53 0,0 0 9 15,0 0 2-15,0-8 0 0,0 0-12 0,-4-1-1 0,-6 1-1 16,10 8 0-16,0 0-29 0,-9 0-5 0,-4-4-2 0,-1 8 0 16,5 4 6-16,-5 1 0 0,-4-1 1 0,4-4 0 15,-4 4-8-15,5 4-1 0,-1 4-1 0,5-4 0 16,9 4-35 0,-5 1-6-16,1-5-2 0,4 0 0 0,0-12 32 0,4 12 0 0,1 0 0 0,-1-4 0 15,-4-8 0-15,14 8 0 0,-5 0 0 0,-9-8 0 16,9 5 16-16,0-5 8 0,0-5 3 0,5 5 0 15,0-4-43-15,-5 4-9 16,0-8-2-16,0 4 0 0,0-4 39 0,-4-4 7 0,-1 4 1 0,-4 0 1 16,9 0-33-16,-4-4-8 0,-1 4 0 0,1-1-1 15,-5 9 21-15,5-8 0 0,4 4 0 0,0 0 0 16,-9 4 15-16,0 0 7 0,0 0 2 0,0 0 0 16,0 0-14-16,4 0-2 0,5 0-8 0,-9 0 12 15,5 8 12-15,4 5 3 0,-4-5 0 0,4 4 0 0,-5-4 14 16,1 4 3-16,-1-4 1 0,-4 0 0 15,5 0-17-15,-5 0-3 0,5 4-1 0,-1-3 0 0,1 3-24 16,-5-4 0-16,4 0 0 0,-4 4 0 0,5-4 0 16,-5 0-20-16,0-8 3 0,0 0 1 15,0 0-199-15,0 0-39 0,0 0-8 0,0 0-2 0</inkml:trace>
  <inkml:trace contextRef="#ctx0" brushRef="#br0" timeOffset="3096">2559 4 1148 0,'0'0'25'0,"0"0"6"0,0 0 1 0,0 0 0 0,0 0-32 0,0 0 0 0,0 0 0 0,0 12 0 15,-5-4 71-15,0 4 8 16,5-3 1-16,-4 7 1 0,4-4 16 0,0 0 3 0,-5 4 1 0,5 0 0 15,5 1 3-15,-1 3 1 0,-4 4 0 0,5 0 0 16,0 5-31-16,-1-1-6 0,1 4-2 0,4-3 0 16,0-1-2-16,-5 4 0 0,1 1 0 0,4-1 0 15,0 5-24-15,-4-9-6 0,-1-4-1 0,5 1 0 0,-9-5-33 16,5 4 0-16,4-4 0 0,-4 1 0 16,4-9-19-16,-9 0-10 0,0 0-3 0,0-12 0 15,0 0-227-15,0 0-45 0,0 0-10 0</inkml:trace>
  <inkml:trace contextRef="#ctx0" brushRef="#br0" timeOffset="3300">2431 295 1501 0,'0'0'66'0,"0"0"14"0,0 0-64 0,14 0-16 15,-14 0 0-15,9 0 0 0,0 0 127 0,5 0 21 16,-5-4 5-16,0 4 1 0,4 0-51 0,1 4-11 15,0-4-1-15,-1 5-1 0,6-5-40 0,-6 4-8 16,5 0-2-16,-4 0 0 0,0-4-4 0,-1 4 0 0,1 4-1 0,4 4 0 31,-4-8-54-31,-5 0-10 0,5 0-3 0,-1 4 0 16,-3-4-165-16,-1 4-34 0</inkml:trace>
  <inkml:trace contextRef="#ctx0" brushRef="#br0" timeOffset="3753">3096 490 1497 0,'0'0'32'16,"0"0"8"-16,0 0 0 0,0 0 4 0,0 0-36 0,0 0-8 0,0-8 0 0,0 0 0 0,-5-5 104 0,-4 5 20 15,5 0 3-15,-6 4 1 0,1-4-103 0,0 8-25 16,-4 0 0-16,3 0 0 0,-3 4 0 0,4 0 0 15,-10 0 0-15,6 4 0 0,-1 0 41 0,1 5 3 16,8-1 1-16,-4 0 0 0,4 4-26 0,1 0-6 16,4-4-1-16,0 5 0 0,4-1-4 0,1-4 0 15,4 0-8-15,0 0 12 0,-4-4-12 0,8 0 0 16,-4 0 0-16,0-4 0 0,-9-4 0 0,0 0 0 16,14 5 0-16,-5-5 0 0,-9 0 0 0,9-5 0 15,0 1 0-15,1 4 0 0,3-4 0 0,-4-4 0 16,-4 4 0-16,-1 0 0 0,6-8 0 0,-6 4 0 15,1-4 0-15,-1 4 0 0,1-4 0 0,-5 8 0 0,9-5 0 16,-9 9 0-16,0 0 0 0,0 0 0 0,0 0 0 0,4-8 0 16,-4 8 0-16,0 0 0 15,0 0 0-15,0 0 0 0,0 0 0 0,0 0 0 0,0 0 0 0,0 0 0 16,5 13 0-16,-5-5 0 0,5 0 0 16,-5 0 0-16,0 0 54 0,0 0 8 0,0 4 2 15,0-4 0-15,0 4-52 0,4-4-12 0,-4 5 0 16,0-5 0-16,0-8-100 15,0 0-22-15,5 8-5 0,-5-8-513 0,0 0-102 0</inkml:trace>
  <inkml:trace contextRef="#ctx0" brushRef="#br0" timeOffset="4175">3301 45 1267 0,'0'0'28'0,"0"0"5"0,0 0 2 0,0 0 1 0,0 0-36 0,0 0 0 16,0 0 0-16,0 0 0 0,0 0 109 0,0 0 15 31,0 0 4-31,0 12 0 0,0 0-103 0,0 0-25 0,0 0 0 0,0 0 0 0,0 4 68 0,0 5 9 16,0-5 2-16,0 4 0 0,0 4-24 0,4 1-5 15,-4 3-1-15,0 0 0 0,9-7-39 0,-4 3-10 16,-1 0 0-16,1 0 0 0,-1 5 43 0,6-5 6 15,-10 0 2-15,9 5 0 0,-5-5-31 0,5 0-5 16,-4 1-2-16,4-5 0 0,0 0 8 0,-4-4 2 0,4 0 0 16,-5-4 0-16,1 5-37 0,4-9-7 15,0-4-2-15,0 0 0 0,-9-4 23 0,9 4 0 0,0 0 0 16,-9-4 0-16,0 0 8 0,10-4 5 0,-1-4 2 16,0 4 0-16,-9 4-24 0,4-12-5 0,5-1-1 15,-4 1 0-15,-5-4 15 0,0 0 0 0,-5 0 0 16,1 0 0-16,-5-1 0 0,4 1 0 0,-4 0 0 15,0 4 0-15,-5 0 0 0,5 0 0 0,-4-1 0 16,-1 1 0-16,5 8 0 0,0-4 0 0,0 4 0 0,9 4 0 16,-10-4 0-16,10 4 0 0,0 0 0 0,0 0 0 15,-4 12-132-15,-1-4-23 16,10 4-5-16,-1-3-754 0</inkml:trace>
  <inkml:trace contextRef="#ctx0" brushRef="#br0" timeOffset="4536">3724 639 518 0,'0'0'23'0,"0"0"5"0,0 0-28 0,0 0 0 0,0 0 0 0,0 0 0 0,0 0 257 0,0 0 47 0,0 0 8 0,0 0 3 15,0 0-195-15,0 0-38 0,0-8-8 0,0 0-2 16,0 0-26-16,0-4-6 0,0 0 0 0,0-4-1 16,0 4-7-16,0-9 0 0,-5-3-1 0,-4-4 0 15,9-1-15-15,-4 1-4 0,-5 0 0 0,4-9 0 16,1 5-12-16,-1 0 0 0,-4-1-9 0,4 1 9 15,1-1 0-15,4 9 16 0,-5 0-1 0,5 4-1 32,0-1-22-32,0 5-5 15,0 8-1-15,5 0 0 0,-5 0-91 0,0 8-19 0,0 0-3 0,0 0-717 16</inkml:trace>
  <inkml:trace contextRef="#ctx0" brushRef="#br0" timeOffset="4865">3929 425 1371 0,'0'0'30'0,"9"8"6"0,0-4 2 0,5 0 1 0,-5-4-31 15,0 4-8-15,-4-8 0 0,4 0 0 0,0 0 102 0,0 4 19 16,0-4 4-16,0 0 1 0,0-4-50 0,-4-4-11 16,4 4-1-16,-5-4-1 0,-4 3-27 0,0-3-4 0,0-4-2 15,0 4 0-15,-4 0-14 0,-1 0-2 0,-4 0-1 16,0 3 0-16,-5 1-13 0,5 4 0 0,-4 4-9 15,-6 4 9-15,6-4 11 0,-1 8 8 0,0 5 1 16,1-1 1-16,-1 0-5 0,5 4-2 0,0 4 0 0,0 1 0 16,4 3-2-16,5 0 0 0,0 4 0 15,5 1 0-15,4-1 0 0,0-4-1 0,5-3 0 16,-1 3 0-16,1 0 17 0,0-4 3 0,-1-3 1 16,6-1 0-16,-1-4 2 0,0 0 1 0,0-4 0 15,-4 0 0-15,0-8-27 0,-1 4-8 0,1-4 0 16,-1 0 0-16,1-4 0 0,0 4 0 0,-5-4 0 0,0 0 0 15,-9 4-107-15,0 0-15 0,14-8-3 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58:02.56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78 1150 1497 0,'0'0'66'0,"14"-6"14"0,-7-7-64 0,0-6-16 15,0 1 0-15,0 5 0 0,8 1 55 0,-8-7 7 0,0 0 2 0,-7 0 0 16,7-12 30-16,-7-6 6 0,-7 6 2 15,7-7 0-15,-7 1-61 0,0-1-12 0,7-6-2 0,-15 1-1 32,1-1-4-32,0 0-1 0,7 7 0 0,-7-1 0 15,-7 1-21-15,7-13 9 0,7-7-9 0,0 8 0 16,-7 24 18-16,7 12-3 0,7 13-1 0,0 0 0 16,0-12 2-16,0 12 1 0,14 12 0 0,0 13 0 15,0 0-6-15,7 19-2 0,0 6 0 0,7 12 0 16,1 1-9-16,-1-1 10 0,7 1-10 0,-7-1 10 15,0 1-10-15,-7-7 0 0,7 0 0 0,-7-12 0 0,0-1-10 16,0-11 10-16,-6-14 0 0,6-5-9 0,-7-7 9 16,-7-6 0-16,7 0 0 0,-7-6-8 0,0-7 8 15,0-5 0-15,0-1 0 0,0-6 8 0,0 0-8 16,0 0 0-16,-7 0-8 0,0-6 8 0,0-7 0 0,0 1 16 16,-7-7-3-16,0 0 0 0,7 1-13 0,-14-26-12 15,7 0 3-15,-7-12 0 0,7 6 20 0,-7 0 4 16,7 6 1-16,0 7 0 0,0 18-16 0,0 7 11 0,0 18-11 15,7 0 10-15,0 7-10 0,0 12-11 0,0 0 3 16,7 31 0 0,0 0-141-16,7 13-28 0,0 6-6 0,0 6-1 15,0-6-8-15,7 6-3 0,0-6 0 0,7 0 0 16,-7-6 71-16,7-7 13 0,-7 1 3 0,7 6 1 16,-6-13 55-16,6 0 10 0,-7 0 2 0,0-6 1 0,0-6 185 0,7 0 37 0,-14 0 7 0,7-7 2 15,0 1-52-15,0-1-9 0,-7-6-3 0,7-6 0 16,-13 7-36-16,6-1-7 15,-14-6-1-15,7-6-1 0,0-1-31 0,0-5-5 0,0-1-2 0,0 1 0 0,-7-1-4 0,7-5-1 16,-14 5 0-16,7-6 0 0,-7 1-12 0,0-1-4 16,0 0 0-16,7 7 0 0,0-1-24 0,0 13 0 15,0 0 0-15,0 0 0 0,-14-6 0 0,14 6 0 16,-14 6 0-16,-1 7 0 0,1-1 32 0,7 13 0 16,-7 0 1-16,7 6 0 0,7 7-13 0,0-1-2 15,7 7-1-15,7 0 0 0,-7-1-2 0,7 1-1 16,-7 0 0-16,8 0 0 0,-1-1-14 0,-7-11 0 15,7-14 0-15,0 7 0 0,0-6 0 0,7 0 0 16,-7-7 0-16,0 1 0 0,7-1 0 0,-7-12 0 16,-14 0 0-16,21 7 0 0,0-1 0 0,-7-12 8 15,0-7-8-15,-7-6 0 16,0 1-201-16</inkml:trace>
  <inkml:trace contextRef="#ctx0" brushRef="#br0" timeOffset="271">1294 0 1274 0,'0'0'113'0,"0"0"-90"16,0 0-23-16,0 0 0 0,0 0 154 0,0 0 26 15,0 0 6-15,7 25 1 0,0 0-51 0,-7 7-9 16,7 11-3-16,-7 7 0 0,7 0-42 0,0 7-9 15,0-1-1-15,0 12-1 0,7 1-6 0,-7-6-1 16,7-13 0-16,-6 12 0 0,-8-12-64 0,7 6-12 0,0 1-4 16,0-7 0-16,-7 0 16 0,0-19 0 15,0 0 0-15,7 6 0 0,-7-5 0 0,0-1 0 0,-7 0-13 16,7-6 5 0,0-6-203-16,-7 0-40 0</inkml:trace>
  <inkml:trace contextRef="#ctx0" brushRef="#br0" timeOffset="822">1020 706 345 0,'0'0'15'0,"0"0"4"0,0 0-19 32,0 0 0-32,14-6 0 0,0 6 0 0,7 0 362 0,7-6 69 15,-7 6 13-15,1 0 4 0,6 0-245 0,-7 6-49 16,14-12-10-16,-7 12-1 0,-7-6-87 0,14 6-18 15,-14 1-3-15,7-1-1 0,-7 0-22 0,-6 0-12 16,13 7 12-16,-14-7-12 0,7 0 0 0,0 7 0 16,-7-7 0-16,7 7 0 0,-7-7 0 0,0 0-17 15,0 0 1-15,0 7 1 16,0-1-19-16,0-5-4 0,-7 5-1 0,7 1 0 16,-7 5 10-16,1 1 1 0,-1 0 1 0,0 0 0 15,0-1-8-15,0 13-1 0,0 13-1 0,-7-13 0 0,7 1 47 0,-7-7 10 16,0 0 1-16,0 0 1 0,0-7-22 0,0 1 0 0,0 0 0 15,0-19 0-15,0 0-16 0,0 0-4 0,0 0 0 0,0 0-1 16,0 0 30-16,14 0 7 0,0-19 0 0,0 7 1 16,0-7-27-16,0 6-6 0,0-5 0 15,0 5-1-15,0 1 66 0,-7-1 14 0,7-12 2 16,0 13 1-16,7-7-19 0,-7 6-4 0,-7 1-1 0,-7 12 0 16,7-6-18-16,-7 6-3 0,0 0-1 0,15-7 0 15,-15 7-3-15,0 0-1 0,0 0 0 0,0 0 0 16,0 0-25-16,7 19-6 0,0 0-1 0,0 0 0 15,-7-1 16-15,7-5 0 0,0-1 0 0,0 1 0 16,-7-1 0-16,7 1 0 0,0-7 0 0,7 7 0 0,-7-7 0 16,7 6 0-16,-14-12 0 0,14 0 0 0,7-6 0 0,-7 0 0 15,0-7 0-15,7-5 0 0,0 5 0 16,-7-6 0-16,-7 1 0 0,0-7 0 0,0 6 0 0,0-12 0 16,1-1 0-16,6 8 0 0,-14-1 0 0,0-7 0 15,0 7 0-15,0 7 0 0,0-1 0 0,0 6 0 16,0 1 0-16,0-1 0 0,0 13 0 0,0 0 0 15,0 0 0-15,0 0-790 16,0 0-152-16</inkml:trace>
  <inkml:trace contextRef="#ctx0" brushRef="#br0" timeOffset="1104">2496 1344 1256 0,'7'-32'56'0,"0"20"11"0,-7-1-54 0,0 1-13 0,0-1 0 0,7-5 0 15,-7-1 86-15,0-6 14 0,0-6 4 0,0-7 0 16,-7 1-15-16,7 5-2 0,-7-11-1 0,0 11 0 16,0 1-14-16,-7 0-2 0,7 6-1 0,-7 13 0 15,0-1-55-15,14 13-14 0,-7-12 0 0,7 12 0 16,0 0 0-16,0 0 0 0,-14 6 0 0,14-6 0 16,-21 19 0-16,7-1 0 0,6 1 0 0,1 0 0 15,7 0 38-15,0-1 5 0,0 7 1 0,7 0 0 0,1 0-28 16,-1 0-6-16,0 0-1 0,7-6 0 0,-7 6-9 15,7-6 0-15,-7-7 0 0,7 7 0 0,0-7 0 0,0-5-11 16,0 5 1-16,7-6-690 16,-7 1-139-16</inkml:trace>
  <inkml:trace contextRef="#ctx0" brushRef="#br0" timeOffset="1357">2925 1381 576 0,'0'0'51'0,"0"0"-41"16,0 0-10-16,0-6 0 0,0-13 209 0,-7 7 40 0,7 5 8 0,0 7 2 16,0-6-118-16,0-6-23 15,-7-7-5-15,7-12-1 0,-7-1-43 0,7-5-9 0,0 6-1 16,0-1-1-16,0 7-33 0,0 0-6 16,0 7-2-16,7-7 0 0,0 0-6 0,-7 6-2 0,7 0 0 0,0 7 0 15,7-7 1-15,0 0 0 0,0 7 0 0,7-1 0 16,-7 1-2-16,7 6-8 0,-7 6 12 0,0-7-4 15,0 7-8-15,0-12 0 0,7 6 0 0,-7 6 0 16,-6 6-120-16,-8-6-25 0,0 0-6 0</inkml:trace>
  <inkml:trace contextRef="#ctx0" brushRef="#br0" timeOffset="1895">3185 319 345 0,'0'0'15'0,"0"0"4"0,0 0-19 0,14 25 0 15,7 13 0-15,-14-20 0 0,-7-18 311 0,0 0 58 16,7 31 12-16,7 1 3 0,-7-7-216 0,-7 12-42 16,-7 13-9-16,7-6-1 15,0 6-83-15,0 6-16 0,0-6-3 0,7 0-1 0,-7 6 21 0,7 1 4 16,-7-8 1-16,7 14 0 0,-7-1-11 0,7-12-3 16,0-18 0-16,7-1 0 0,-14 6-25 0,7-12 0 0,7-6-12 0,-7 0 12 15,-7 18 0-15,7-12 0 0,0 0 0 0,-7-25 0 16,0-12 0-16,0-1 0 0,-7 7-10 0,7 0 10 15,-7-7-22-15,7 1 2 0,-7-7 0 0,7 7 0 16,0 12-21-16,0-19-4 0,-7-12-1 0,7-1 0 16,0 1 29-16,0 6 5 0,0 0 2 0,7 0 0 15,-7 13 10-15,7-7 0 0,7 0-9 0,-7 0 9 16,0-6 0-16,7-6 0 0,8 0 0 0,-1 0 0 0,-14 12 9 0,14 7 0 16,0-1 0-16,-7 1 0 0,0-7 7 0,0 0 2 15,7-6 0-15,0 0 0 0,-7 6-1 0,0-6 0 16,0 7 0-16,0 5 0 15,0 1-17-15,1-7 10 0,-8 13-10 0,0-7 8 16,7 1-27-16,-7 5-5 0,7-5-2 0,-7-1 0 0,-7 7 40 0,0 6 8 16,0 0 2-16,0 0 0 0,0 0-24 0,0 0 0 15,0 0 0-15,0 0 0 0,-14 0 0 0,-7 6 0 16,7 13-9-16,-1-6 9 0,-6-1 0 0,0 7 0 0,7 6 0 0,0 0 0 16,0-6 0-16,0 6 0 0,0 0 0 0,7 0 0 15,0-7-15-15,7 7-5 0,0-6 0 0,0 6-1 16,7-6 37-16,0 0 8 0,-7-7 2 0,7 7 0 15,0-7-16-15,7 1-10 0,-7-1 12 0,0 1-12 16,-7-7 9-16,7 6-9 0,7 1 0 0,0-7 9 16,-7 7-9-16,0-1 8 0,7 1-8 0,1 5 8 15,-8 1-37-15,0-6-8 0,7-1-2 0,-7 7 0 16,7 0-182-16,-7-7-37 0,-7-12-7 0</inkml:trace>
  <inkml:trace contextRef="#ctx0" brushRef="#br0" timeOffset="2147">3817 1350 748 0,'14'-31'67'0,"-14"31"-54"0,7 0-13 0,7-7 0 0,0 7 156 0,1 0 29 15,-1 0 6-15,0-6 1 0,0 6-39 0,0 0-7 32,0 0-2-32,0 0 0 0,0-6-83 0,0 6-17 15,-7 0-3-15,7 0-1 0,0 0-12 0,-14 0-4 16,0 0 0-16,7-13 0 0,-7-5 3 0,7-1 0 16,-14 6 0-16,7-5 0 0,-7-1-14 0,0 6-2 15,7-5-1-15,-7-7 0 0,0 6 14 0,0-6 2 16,0 0 1-16,0 0 0 0,-7 6-38 0,7-6-7 0,7 6-2 0,-7 7 0 15,0-13 20-15,7 6 9 0,7 7-1 16,0-7 0-16,-7 0 4 0,14 7 0 16,-7-1 0-16,7 1 0 0,0-1-12 0,7 1 0 0,-7-1 0 15,0 7 0-15,7 0 8 0,0 0-8 0,-7-1 0 0,8 7 8 16,-8-6-8-16,0 6 0 0,7 6 0 0,-14 1 0 31,7-14-150-31,7 7-32 0,14 7-6 0,0-7-2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58:10.2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1063 925 115 0,'0'0'0'0,"0"0"10"0,0 0-10 0,0 0 0 0,0 0 0 0,0 0 0 16,0 0 207-16,0 0 39 0,0 0 8 0,0 0 2 16,0 0-154-16,0 0-30 0,0 0-7 0,0 0-1 15,0 0 0-15,0 0 0 0,0 12 0 0,0-12 0 16,7 13 0-16,-7-13 0 0,0 0 0 0,0 0 0 15,0 0-20-15,0 0-5 16,0 0-1-16,-7 18 0 0,0-5 8 0,7-13 2 0,0 0 0 0,0 0 0 16,0 0-5-16,0 0-1 0,0 0 0 0,0 0 0 0,0 0-34 0,-7-13-8 15,7 1 0-15,0 12 0 0,-7-6 0 0,7 6 0 16,0 0 0-16,0-13 0 0,0 1 14 0,-7-7 1 16,7 0 0-16,0 7 0 0,7-7 3 0,0 6 1 15,-7-5 0-15,7 5 0 0,0-6 9 0,-7 1 1 16,-7-7 1-16,7 0 0 0,7 0-30 15,-7 6 0-15,0 0 0 0,0 19 0 0,7-12 0 0,-7 12 0 16,0 0 0-16,0 0 0 0,0 0 0 0,-7-13-12 16,7-5 1-16,0 5 0 0,0 13 11 0,-14-12 0 15,0-13 10-15,0 12-10 0,-7 7 0 0,0-7 0 16,0 13 0-16,0-12 0 0,0 6 0 0,-7 6 0 16,7 0 0-16,-1 0 0 0,1 6 0 0,0-6 11 15,7-6-2-15,0 12 0 16,0 0-30-16,0-6-7 0,0-12 0 0,7 5-1 0,7 7 16 0,0 0 3 0,-14 7 1 0,7-7 0 31,7 0-14-31,-7-7-2 0,0 1-1 0,7 6 0 0,0 0 26 0,0 0 0 0,-7-6 0 0,7 6 0 16,0 0 0-16,0 0 0 0,-7 12 0 0,7-12 0 15,0 0 12-15,0 0 8 0,0 0 2 0,0 0 0 16,0 0-22-16,0 0 8 0,0 0-8 0,0 0 0 16,0 0-15-16,0 0-7 0,0 0-2 0,0 0 0 15,0 0 24-15,0 0 0 0,14-12 0 0,0-1 0 0,0 13 0 16,7 7 0-16,0-7 0 0,0 6 0 0,0-6 44 15,0-6 12-15,0-1 4 0,8-5 0 0,-8-1-27 0,7 7-5 16,7 6 0-16,-7 0-1 0,0-12 11 0,-7 12 2 16,7-7 1-16,0 1 0 0,-6-6-33 0,6 5-8 15,0 7 0-15,-7 0 0 0,7 0 0 0,-7 0 0 16,0 13 0-16,0-7 0 0,-7 0 0 0,0 1 0 16,-14-7 0-16,14 6 0 0,-14-6 0 0,14 6 0 15,-14-6 0-15,0 0 0 0,0 0 0 0,0 0 0 16,0 0 0-16,0 0 0 15,0 0-49-15,0 0-12 0,0 0-3 0,0 0-682 0,0 0-137 0</inkml:trace>
  <inkml:trace contextRef="#ctx0" brushRef="#br0" timeOffset="769">1478 369 1036 0,'0'0'23'0,"0"0"5"0,0 0 0 0,0 0 1 0,0 0-29 0,0 0 0 0,0 0 0 0,0 0 0 16,14 18 108-16,-7 1 16 15,-7-6 4-15,0-1 0 0,0-12 0 0,7 19 0 0,-7-7 0 0,0 7 0 0,0 6-52 16,0 0-9-16,0-12-3 0,0 5 0 0,-7 1 0 0,14 0 0 16,-7-19 0-16,0 19 0 0,-7 6 0 0,7 6 0 15,0 0 0-15,7-6 0 0,-7 0-51 0,0-6-13 16,0 12 0-16,0 0 0 15,0-6 0-15,0-12 0 0,0-13 0 0,0 18 0 0,0-18 0 0,0 13 0 16,0-13 0-16,0 0 0 0,0 0 0 0,0 0 0 16,0 0 0-16,0 0 0 0,0 0 0 0,0 0 0 15,0 0 0-15,0 0 0 0,0 0 0 0,0 0 0 16,0 0 0-16,0 0 0 0,0 0 0 0,0 0 0 16,0 0 0-16,14-6 0 0,-7-19 0 0,0 12 0 15,-7 13 0-15,14-12 0 0,-7 5 0 0,7-11 0 16,-7-1 0-16,7 0 0 0,-7 0 0 0,1-6 0 15,6 7 0-15,-14 18 0 0,0 0 0 0,7 0 0 0,14-7 0 0,-21 7 0 16,0 0 0-16,0 0 0 16,0 0 0-16,14 7 0 0,-14-7 0 0,7 12 0 0,-7-12 0 15,0 0 0-15,7 19 0 0,0 0 0 0,0-1 0 0,-7-18 0 16,0 0 0-16,7 13 0 0,0 6 0 0,0-1 0 16,0-5 0-16,7 6 0 0,-7-1 0 15,0-5 0-15,-7-13 0 0,14 19 0 0,0-7 0 16,0 1 0-1,-7-1-48-15,7-6-13 0,0-6-3 0,0 0 0 0,1-6 0 16,-1 6 0-16,0-6 0 0,0 6 0 0,0-6 0 0,0-1 0 16,-14 7 0-16,21 0 0 0,-7-6 52 0,7 0 12 0,-21 6 0 0,14 0 0 15,-14 0-10-15,0 0 1 0,0 0 0 0,0 0 0 16,0 0 9-16,0 0 0 0,0 0 0 0,0 0 0 0,0 0 0 16,14-6 0-16,7-7 0 0,-7 1 0 0,-14 12 0 15,0 0 12-15,0 0-2 0,7-13-1 0,0 1 43 0,-7-1 9 16,0 1 2-16,0 12 0 0,0 0-50 0,0 0-13 15,-7-13 0-15,7 13 0 0,0 0 0 0,0 0 0 16,-14-6 0-16,0 0 0 0,14 6 0 0,0 0 0 16,-14-7 0-16,14 7 0 0,0 0 56 0,0 0 7 15,0 0 1-15,0 13 0 0,-7-1-52 0,7 1-12 16,7 6 0-16,7-1 0 0,-7 7 29 0,7-6 3 16,0 0 1-16,14-7 0 0,-6 7-17 0,-1-6-3 15,-7-1-1-15,7 1 0 0,0-1-12 0,-7 1 0 16,-14-13 0-16,0 0 0 0,21 12 18 0,0-12 1 0,-21 0 0 15,21 0 0-15,0 6-19 0,-7-6 0 0,-14 0 0 0,14-6 0 16,-14 6-73-16,21 0-19 0,-21 0-3 16</inkml:trace>
  <inkml:trace contextRef="#ctx0" brushRef="#br0" timeOffset="1447">122 450 1234 0,'0'0'55'0,"0"0"11"0,0 0-53 0,7 12-13 16,0 1 0-16,-7-13 0 0,0 0 129 0,0 0 23 0,0 0 5 0,0 0 1 15,0 0-41-15,0 0-8 0,-7-19-1 0,-7 7-1 16,14 12-59-16,0 0-11 0,-14-7-2 0,6-5-1 15,-13-1-3-15,14 7-1 0,7 6 0 0,-7-19 0 16,-7 1-30-16,0-1 0 0,0 0 0 0,7 7 0 16,7 12 57-16,-7-19 6 0,14-6 1 0,0 0 0 15,-7 6-52-15,-7 7-12 0,7 12 0 0,0-7 0 16,0-5-48 0,-7-7-13-16,0 7-3 0,7 12-682 0,14-7-137 0</inkml:trace>
  <inkml:trace contextRef="#ctx0" brushRef="#br0" timeOffset="1713">311 244 1267 0,'0'0'56'0,"0"0"12"16,0 0-55-16,0 0-13 0,-7-13 0 0,-7 7 0 0,7-7 98 0,0 7 17 15,-7-6 3-15,7-1 1 0,0 7-37 0,0-7-7 16,-7 1-2-16,7-1 0 0,0-5-7 0,-7 5-2 16,14 1 0-16,0 12 0 0,-7-13 0 0,7 7 0 15,-7-6 0-15,7 12 0 0,0 0-51 0,14-19-13 16,0 6 0-16,-14 1 0 0,0 12 0 0,0 0 0 0,0-6 0 16,0 6 0-1,0-13-151-15,0 13-33 0,0 0-6 0,0 0-2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58:13.5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131 118 115 0,'0'0'0'0,"0"0"10"0,0 0-10 0,0 0 0 0,0 0 0 0,0 0 0 0,0 0 156 0,0 0 28 15,0 0 7-15,0 0 1 0,0 0-103 0,0 0-20 16,0 0-4-16,0 0-1 0,0 0 0 0,0 0 0 15,0 0 0-15,0 0 0 16,0 0-51-16,0 0-13 0,0 0 0 0,0 0 0 0,0 0 0 0,0 0 0 16,0 0 0-16,0 0 0 0,-14 0 54 0,14 0 8 15,0 0 2-15,0 0 0 0,0 0 0 0,-8 13 0 16,1-1 0-16,0 13 0 0,0 7-52 0,7-7-12 16,-7 0 0-16,0-7 0 0,-7 1 54 0,7 0 8 15,7 6 2-15,0 6 0 0,-7-6 0 0,7 0 0 16,7 6 0-16,-7-6 0 0,0 7-52 0,0-20-12 0,-14 1 0 15,14-13 0-15,7 18 0 0,-7 7 0 16,-7-6 0-16,7 0 0 0,7-7 54 0,-7 7 8 0,7 6 2 16,-7 0 0-16,0-13-52 0,0 7-12 0,0 0 0 15,0 0 0-15,0-1 0 0,0-5 0 0,7-1 0 0,0 1 0 16,7 6 0-16,-7-1 0 0,-7-18 0 0,0 0 0 16,0 0 0-16,0 0 0 0,0 0 0 0,7 13 0 15,0 6 0-15,-7-19 0 0,0 0 0 0,15 6 0 16,6 6 54-16,-7 1 8 0,-14-13 2 0,0 0 0 15,0 0-52-15,21 6-12 0,-7 0 0 0,7 1 0 0,0-7 0 16,-7 0 0-16,0-7 0 0,0-5 0 0,-7 12 0 0,7-13 0 16,0 7 0-16,-14 6 0 0,0 0 0 0,14 0 0 15,-14 0 0-15,14-6 0 0,0 0 0 0,-7-13 0 16,-7 0 0-16,0 13 0 0,0 6 0 0,0-13 0 16,-14-5 0-16,0-7 0 0,7 12 0 0,-14-6 0 15,0-6 0-15,-7 0 0 0,0 7 0 0,0-1 0 16,-7 6 0-16,7 1 0 0,6-1 0 0,-6 7 0 15,0 6 0-15,7 6 0 16,7 1-48-16,14-7-13 0,0 0-3 0,-7 6 0 16,-7 0 10-16,14-6 2 0,0 0 0 0,7 13 0 15,-7-13-122-15,7 12-24 0,-7-12-5 0,21 13-585 0</inkml:trace>
  <inkml:trace contextRef="#ctx0" brushRef="#br0" timeOffset="313">601 987 1267 0,'0'0'28'0,"0"0"5"0,0 0 2 0,0 0 1 0,0 0-36 0,0 0 0 16,0 0 0-16,0 0 0 0,0 0 109 0,0 0 15 16,0 0 4-16,-7-13 0 0,7 1-52 0,-7-1-9 15,7 1-3-15,-7-1 0 0,14 1-7 0,-14-1-1 16,7 7-1-16,-7-6 0 0,7-1-37 0,0 1-7 16,0 12-2-16,0-7 0 0,0-11-9 0,0 5-12 15,0 13 2-15,0-6-954 0</inkml:trace>
  <inkml:trace contextRef="#ctx0" brushRef="#br0" timeOffset="409">587 493 1267 0,'0'0'56'0,"0"7"12"0,0 5-55 0,0-12-13 0,0 0 0 0,0 0 0 16,0 0 54-16,0 0 8 0,0 0 2 0,0 0 0 16,0 0 0-16,0 0 0 0,0 0 0 0,0 0 0 15</inkml:trace>
  <inkml:trace contextRef="#ctx0" brushRef="#br0" timeOffset="1042">1044 743 1728 0,'0'0'38'0,"0"0"8"0,0 0 2 0,0 0 0 0,21 0-39 0,-21 0-9 15,0 0 0-15,-14-6 0 0,0 0 53 0,0-7 9 16,-7 7 2-16,0 6 0 0,7-6-2 0,-7-1 0 16,0 7 0-16,0-6 0 0,0 12-48 0,-1-6-14 0,8 7 0 15,0 5 8-15,-7 1-8 0,7-7 0 0,14-6 0 0,0 0 0 16,0 19 0-16,0-1 0 0,7-5 0 0,-7 12 0 16,7-6 0-16,0-7 0 0,-7-12 0 0,0 0 0 15,14 19 19-15,7-7 2 0,-6-5 1 0,-1-7 0 16,0-7-35-16,7 1-7 0,-14 6-2 0,14-6 0 15,-14 0 22-15,7-1 0 0,0 1 0 0,0 0 0 16,-7 6 0-16,7-6 0 0,-14 6 0 0,14-7 0 16,-14 7 0-16,0 0 18 0,14-6-3 0,-14 6-1 0,0 0-14 0,14 0 0 15,-7-12 0-15,7 5 0 0,-14 7-8 16,0 0-5-16,0 0-1 0,0 0 0 0,0 0 14 0,14 7 0 16,-14-7 0-16,14 18 0 0,-6-5 0 0,-8 6 0 15,-8 6 0-15,1-7 0 0,7 1 48 0,0 0 13 16,0 6 3-16,-7 0 0 0,7-6-52 0,0 6-12 15,0 0 0-15,-7 0 0 0,0-7 0 0,0-5 0 16,0 5 0-16,-7 1 0 0,7 0 0 0,0 0 0 16,0-7 0-16,0 7 0 0,0-7 0 0,0 1 0 0,7-13 0 15,0 0 0-15,0 0 0 0,-7 6-8 16,-7 0 8-16,14-6-13 0,0 0 5 0,0 0 8 0,-14 7-13 16,14-7 5-1,-21-7-34-15,7 1-6 0,-7-6-2 0,21 12 0 0,0 0 50 0,0 0 12 0,0 0 2 16,-14-7 0-16,7-11-14 0,-7 5 0 0,14 13 0 15,0 0-10-15,0-12 10 0,0 12 0 0,7-13 0 0,7 1 0 16,0 5 0-16,0 1 0 0,7 0 8 0,-7 0-8 16,0-7 0-16,0 7-18 0,-7 0 3 0,14 0 1 15,7-1 14-15,-7 1 0 0,7 0 0 0,-6 0 0 16,13 6 0-16,-7 0 0 0,-7-7 0 0,0 7 0 16,7 7-61-16,-7-7-10 0,7 0-1 0,-7-7-1 0</inkml:trace>
  <inkml:trace contextRef="#ctx0" brushRef="#br0" timeOffset="1591">2056 762 1497 0,'0'0'32'0,"0"0"8"0,0 0 0 0,0 0 4 0,0 0-36 0,0 0-8 0,0 0 0 0,0 0 0 16,-7-13 53-16,0 7 9 0,-7 0 2 0,-7 6 0 15,7-6-52-15,-7 6-12 0,0-7 0 0,0 1 0 16,-7 6 0-16,14 6 0 0,-15 13 0 0,8-6 0 15,7-7 0-15,14-6 0 0,-14 12 0 0,14-12 0 16,-14 13 54-16,7 6 8 0,7-19 2 0,-7 25 0 16,7-7-52-16,0 1-12 0,7-6 0 0,0 5 0 15,7 7 31-15,0-6 3 0,-7-6 1 0,7-1 0 0,0-6-12 16,8 1-3-16,-15-1 0 0,14 6 0 0,-7-12-8 0,0 0-3 16,0-12 0-16,-7-1 0 15,7 7-9-15,0-6 0 0,0-1 0 0,7-6 0 0,-7-6 0 16,0-6 0-16,0 0 0 0,0-7 0 0,7-5 53 15,-6-7 9-15,-1 0 2 0,-7 6 0 0,0 6-52 0,0 1-12 16,7 0 0-16,-14-13 0 0,7 0-15 0,-7 0-5 16,0-7-2-16,0 14 0 0,0 11 22 0,0 1 0 15,-7-13 0-15,7 13 0 0,-7 6 20 0,0 6 0 16,14 7-1-16,-7-1 0 16,-7-5-67-16,7 5-12 0,0 1-4 0,0 12 0 0,0 0 52 0,0 0 12 15,0 0 0-15,-7 18 0 16,7 7-208-16,0 7-38 0,0-7-8 0,7 0-2 0</inkml:trace>
  <inkml:trace contextRef="#ctx0" brushRef="#br0" timeOffset="1891">2492 849 1155 0,'0'0'25'0,"0"0"6"0,0 0 1 0,0 0 0 0,0 0-32 0,0 0 0 0,21 0 0 0,-7-6 0 16,-14 6 134-16,14-6 20 15,-7 0 4-15,-7 6 1 0,7-13-75 0,-7 13-14 0,0 0-3 0,0 0-1 0,0 0-2 0,0 0 0 16,7-12 0-16,0 5 0 0,0-5-25 0,-7-7-6 16,0-6-1-16,-7-6 0 0,-7 12-15 0,7 7-3 15,-7-1-1-15,0 1 0 0,-7 5-4 0,0 1-1 16,7 0 0-16,0 12 0 0,-14 0 0 0,7 7 0 16,7-1 0-16,-7-5 0 0,6 11-8 0,1-11 0 15,7-7 0-15,-7 12 0 0,7 1 0 0,0-1 0 16,7-12 0-16,0 0 0 0,7 19 0 0,-7-7 0 15,0-12 0-15,21 19 0 0,0-6 0 0,-6-1 0 16,6 7 0-16,-7 0 0 0,7-13 0 0,-7 0 0 0,7 7 0 31,-7-7 0-31,7 0 0 0,-7 7 0 16,7-7 0-16,-7 0-712 0,0 7-147 16</inkml:trace>
  <inkml:trace contextRef="#ctx0" brushRef="#br0" timeOffset="2479">3012 768 1497 0,'0'0'32'0,"0"0"8"0,0 0 0 16,0 0 4-16,0 0-36 0,0 0-8 0,0 0 0 0,0 0 0 0,0 0 88 0,0 0 16 15,14-19 4-15,-7 7 0 0,-7 6-56 0,0-7-12 16,0 1-1-16,0 12-1 0,0 0-16 0,-7-7-3 15,-7 7-1-15,14 0 0 0,-14 13-7 0,0-7-2 16,7-6 0-16,7 0 0 0,-14 13 0 0,7-7 0 16,-7 6 0-16,7-5 0 0,0 11-1 0,-7-11-8 15,14-7 12-15,0 0-4 0,0 0-8 0,0 0 0 16,0 0 0-16,0 18 0 0,0-18 8 0,0 0-8 16,7 19 8-16,-7-19-8 0,7 19 0 0,-7-19 0 0,14 12 0 0,-14-12 0 15,0 0 0-15,0 0 0 0,0 0-8 0,14 0 8 16,-14 0 0-16,0 0 0 0,14-6-9 0,0 0 9 15,0 0 0-15,-14 6 0 16,14-7-8-16,0-5 8 0,-7 6 0 0,7-7 0 0,-14 13 0 0,0 0 0 16,0 0 0-16,0 0 0 0,0 0 0 0,14 13 0 15,0-7 0-15,-14-6 0 0,14 0 8 0,-14 0-8 16,7 19 8-16,0-1-8 0,8-5 0 0,-8 6 0 0,0-1 16 16,0 14-2-16,0 11-1 0,-7-5 0 0,0-1-13 15,0 13-18-15,0 0 4 0,0 6 1 0,-7-12 61 0,0 6 13 16,0 0 3-16,-7 0 0 0,-1-6-52 0,-6-7-12 15,7-12 0-15,0 0 0 0,-7 0 0 0,0 0 0 16,7-12 0-16,-7 6 0 0,7-7 0 0,0 1 0 16,0-13 0-16,0 6 0 0,0-12 0 0,14 6 0 15,-7-7 0-15,7 7 0 0,0 0 0 0,-7-12 0 16,0-13-12-16,7 0 12 0,0 0-9 0,0 0 9 16,7 0 0-16,0-6-9 0,0-7 9 0,0 7 0 0,7 0-9 15,0-1 9-15,0 7 0 0,0 0 15 0,7-6-3 0,-7 19 0 16,0-7-27-16,0 6-5 0,-7 7-2 0,-7 6 0 31,21-6-78-31,-7 6-16 0,-14 0-4 0,21-6-800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58:24.8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 1039 518 0,'0'0'46'0,"0"0"-37"16,0 19-9-16,0 0 0 15,0-19 168-15,0 0 32 0,0 0 7 0,0 0 1 0,0 0-119 0,0 0-23 16,0 0-5-16,-7 12-1 0,0 13 0 0,7-25-1 16,0 0 0-16,0 0 0 0,0 19-17 0,0-19-3 15,0 0-1-15,7 19 0 0,-7 6-2 0,0-25-1 16,7 12 0-16,7 7 0 0,-14-19 23 0,14 19 5 16,-7 0 1-16,-7-19 0 0,0 0-42 0,21 6-8 15,-7 6-2-15,-14-12 0 0,14 19 11 0,-14-19 1 16,14-6 1-16,7 6 0 0,-13-6-5 0,6-1-2 0,-7-5 0 15,0 6 0-15,-7-7 2 0,7 1 1 0,0-1 0 0,-7-6 0 16,0 1 25-16,7 5 5 0,-7-6 1 0,0-6 0 16,-7 7-52-16,7-7-17 0,-7 0 0 0,0 0 0 15,0 0 17-15,0 0 0 0,0 6 0 0,0 0 9 16,-1-6 3-16,8 0 1 0,0 19 0 0,0-13 0 16,-7 1-13-16,0-1 0 15,7 6 0-15,0 13 0 0,0 0 0 0,14-12 0 0,-6-1-9 0,-8 13 9 16,0 0-125-16,0 0-19 0,14-6-4 0,-14 6-873 15</inkml:trace>
  <inkml:trace contextRef="#ctx0" brushRef="#br0" timeOffset="238">78 658 172 0,'0'0'16'0,"0"0"-16"0,0 0 0 0,0 0 0 16,0-12 275-16,0-1 52 0,7 1 10 0,-7-1 3 31,0 1-148-31,0-1-28 0,0 7-7 0,7-6-1 16,-7 12-73-16,0-13-15 0,0 7-4 0,0 6 0 16,0 0-20-16,0 0-4 0,7-19 0 0,-7 19-1 15,0 0-29-15,0 0-10 0,0 0 0 0,0 0 9 16,0 0-138-16,0 0-28 0</inkml:trace>
  <inkml:trace contextRef="#ctx0" brushRef="#br0" timeOffset="587">366 602 1036 0,'0'0'46'0,"0"0"10"0,0 0-45 0,0 13-11 16,7-1 0-16,-7 7 0 0,7 0 156 0,-7-1 28 0,7-5 7 15,1 6 1-15,-1-1-103 0,0 1-20 0,0 6-4 16,0-12-1-16,0 5 0 0,7-5 0 0,-7 6 0 0,7-7 0 16,-7 1-51-16,7-7-13 0,-14-6 0 0,14 6 0 15,-14-6 54-15,0 0 8 0,0 0 2 0,0 0 0 16,14 0 0-16,-7 0 0 0,7-6 0 0,0-7 0 15,-14 13-52-15,0 0-12 0,7-12 0 0,0 6 0 16,0-13 0-16,0 0 0 0,0-6 0 0,0 0 0 16,0 0 0-16,-7 0 0 0,0-6 0 0,7 0 0 15,0 12 0-15,-7-6 0 0,0 6 0 0,0 0 0 0,7 7 0 16,-7 12 0-16,0-19 0 0,0 19 0 16,0 0-100-16,0 0-22 0,0 0-5 0,0 0-581 15,0-6-116-15</inkml:trace>
  <inkml:trace contextRef="#ctx0" brushRef="#br0" timeOffset="1142">795 871 1036 0,'0'0'23'0,"0"0"5"0,0 0 0 0,0 0 1 0,0 0-29 0,0 0 0 0,0 0 0 0,0 0 0 16,0 0 108-16,0 0 16 0,0 0 4 0,0 0 0 16,0 0-52-16,0 0-9 0,7-13-3 0,-7 13 0 15,0 0 0-15,7-12 0 0,-7 12 0 0,7-6 0 0,0-13 0 16,0 6 0-16,-7 1 0 0,0 12 0 0,0 0-51 0,14-13-13 16,-7-5 0-16,0-7 0 0,0-7 0 0,0 7 0 15,0 7 0-15,0-1 0 0,-7 6 0 0,0 13 0 16,0 0 0-16,0 0 0 0,0 0 0 0,0 0 0 15,15 13 0-15,-15-13 0 0,0 0 0 0,0 0 0 16,0 0 0-16,0 0 0 0,21 19 0 0,-14-1 0 16,7 1 0-16,0 0 0 0,-14-19 0 0,0 0 0 15,7 12 0-15,-7-12 0 0,7 19 0 0,-7-19 0 16,7 13 0-16,7 5 0 0,-7-5 0 0,-7-13 0 16,0 0 0-16,0 0 0 0,0 0 0 0,0 0 0 0,0 0 0 15,14 0 0-15,-14 0 0 0,14-6 0 0,0-7 0 0,-7 1 0 16,-7 12 0-16,14-13 0 0,-7-12 0 0,0 0 0 15,0 6 0-15,0 1 0 0,0 5 0 0,0-6 0 16,0-6 0-16,0 7 0 0,0-1 0 0,-7 19 0 16,0 0 0-16,0 0 0 15,0 0 0-15,0 0 0 0,0 0 0 0,0 0 0 0,0 0 0 0,0 0 0 16,14 6 54-16,-14-6 8 0,8 13 2 0,-1 5 0 16,0 1 0-16,0 0 0 0,0 0 0 0,0-1 0 0,0 7-52 15,0-6-12-15,7 12 0 0,-7-6 0 0,0-6 0 16,0 6 0-16,7 0 0 0,-7-6 0 15,-7-19-64-15,0 0-15 0,14 19-3 0,-14-19-653 16,0 0-130-16</inkml:trace>
  <inkml:trace contextRef="#ctx0" brushRef="#br0" timeOffset="1618">1400 821 1497 0,'0'0'32'0,"0"0"8"0,0 0 0 0,0 19 4 0,0-1-36 0,0 7-8 16,7-6 0-16,-7 6 0 0,0 6 104 0,0 1 20 0,7-1 3 0,-7 0 1 15,-7 0-52-15,0-6-9 0,7 0-3 0,0 6 0 16,0 1-51-16,7-1-13 0,-7 0 0 0,0-6 0 16,7-6 54-16,-7 6 8 0,0-25 2 0,0 0 0 15,0 0-52-15,0 19-12 0,0-7 0 0,0-12 0 16,0 0 0-16,0 0 0 0,0 0 0 0,0 0 0 15,0 0 0-15,7-12 0 0,-7-7 0 0,0 6 0 16,0-5 54-16,0-7 8 0,0 0 2 0,0 0 0 16,0-7-52-16,0 7-12 0,7-6 0 0,-7-6 0 0,0 12 0 15,0-7 0-15,7-5 0 0,-7 6 0 0,14 6 0 0,-14-6 0 16,7-1 0-16,-7 7 0 0,14 13 0 0,-7-13 0 16,0-6 0-16,0-1 0 0,7 1 0 0,0 12 0 15,-7 13 0-15,7-13 0 0,0-6 0 0,7 13 0 16,-7 12 0-16,-7-6 0 0,7-1-8 0,0 7-5 15,0 19-1-15,-14-19 0 0,15-6 14 0,-15 6 0 16,0 0 12-16,14 19-12 0,-7 6 10 0,-7-25-10 16,0 0 8-16,0 0-8 0,0 18 8 0,0 7-8 15,-7-6 8-15,0 6-8 0,0 0 0 0,-8 0 0 16,8 0 0-16,-7-6 0 0,7 0 0 0,-7-1 0 0,7 7 0 16,0-6 0-16,7-19 0 0,0 0 0 0,0 0 0 0,0 0 0 15,0 0 0-15,0 0 0 0,0 0-12 0,0 0 12 16,0 0-156-1,0 0-23-15,-14-6-5 0,14 6 0 0</inkml:trace>
  <inkml:trace contextRef="#ctx0" brushRef="#br0" timeOffset="2187">1920 946 1087 0,'0'25'24'0,"0"-25"4"0,0 0 2 0,0 0 1 0,0 0-31 0,0 0 0 0,0 0 0 0,0 0 0 16,14 6 94-16,0 7 13 0,0 5 2 0,0-11 1 16,-14-7-15-16,14-7-3 0,0-5-1 0,-7 6 0 15,-7 6-23-15,14-13-4 0,-7 7 0 0,7 0-1 0,-14 6-17 0,14-7-3 16,-14 7-1-16,0 0 0 0,0 0-24 0,7-12-5 15,-7 12-1-15,0 0 0 0,0-13-12 0,0 13 8 16,0-12-8-16,-7-1 0 0,0 1 0 0,-7-1 0 16,7 1 0-16,-7 12 0 0,14 0 0 0,-14-6 0 15,7-13 0-15,-7 0 0 0,7 7-8 0,-7-1-5 16,7 1-1-16,7-1 0 0,-7 1 14 0,0-1 0 31,7 1 0-31,0 12 0 0,0 0 0 0,0 0 0 0,0 0 0 0,0 0 0 0,7-19 16 0,0 13 7 16,-7 6 1-16,14-7 0 0,0 1-39 0,0-6-7 15,-7-1-2-15,14 1 0 0,-14 5 24 0,7-5 0 16,0 6 0-16,-14 6 0 0,14 0 0 0,-14 0 0 0,0 0 0 16,0 0 0-16,14 0 20 0,0 6 9 0,0 0 2 15,0 0 0-15,1-6-31 0,-15 0-21 0,0 0 3 0,14 7-654 16,0 5-130-16</inkml:trace>
  <inkml:trace contextRef="#ctx0" brushRef="#br0" timeOffset="3162">2742 496 759 0,'-14'50'33'0,"14"-50"8"0,0 0-33 0,0 0-8 0,0-13 0 0,0 13 0 15,0 0 115-15,0 0 21 0,0 0 4 0,0 0 0 16,-7-12-60-16,7 12-13 0,-14 50-3 0,14-50 0 0,0-19 0 0,-7 7 0 15,7-1 0-15,0 13 0 0,0 0 0 0,0 0 0 16,0 0 0-16,7 0 0 0,7-19 10 0,-7 1 2 16,0 5 0-16,0 1 0 0,7-1-24 0,0 1-5 15,-14-7-1-15,7 7 0 0,7-7 19 0,0 0 4 16,-7-6 1-16,0 6 0 0,7 7-56 0,-7-7-14 16,7-6 0-16,0 6 0 0,-14 1-11 0,14 5-5 15,-6-12 0-15,-1 6-1 0,7-6 17 0,-14 13 0 16,14-7 0-16,-7 7 0 0,-7-1 12 0,7 1 4 15,0 5 0-15,0 7 0 0,-7 0-16 0,7-6 0 16,0 0 0-16,-7 6 0 0,0 0 0 0,0 0 0 0,0 0 0 16,0 0 0-1,0 0-139-15,0 0-30 0,0 0-7 0,0 0-824 0</inkml:trace>
  <inkml:trace contextRef="#ctx0" brushRef="#br0" timeOffset="3871">2489 334 1234 0,'0'0'27'0,"0"0"5"0,0 0 2 0,0 0 2 0,0 0-36 0,0 0 0 16,0 0 0-16,0 0 0 0,0 0 54 0,0 0 4 16,0 0 1-16,0 0 0 0,0 0-5 0,0 0-1 15,0 0 0-15,0 0 0 0,0-19 18 0,7 6 3 16,-7 13 1-16,0 0 0 0,7-18 2 0,7 5 1 15,-14 13 0-15,0 0 0 0,14-25-26 0,-7 0-6 16,7 0-1-16,0 6 0 0,0 1-21 0,-7-1-4 0,7 0 0 16,-7 7-1-16,7-7 3 0,-7 6 1 0,8-5 0 0,-1 5 0 15,0 1 14-15,-7-1 3 0,7 7 1 0,-14 6 0 32,0 0-84-32,0 0-17 0,7-13-3 0,-7 13-1 0,0 0 73 0,0 0 15 0,0 0 2 0,0 0 1 31,0 0-118-31,0 0-23 0,0 0-5 0,0 0-554 0,0 13-111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58:29.9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190 412 1195 0,'0'0'26'0,"0"0"6"0,0 0 0 0,0 0 2 16,0 0-34-16,-7-13 0 0,7 7 0 0,-7 0 0 0,0-6 78 0,0 5 9 15,7 1 1-15,-7 0 1 0,0-13-24 0,-7-6-5 16,6 6 0-16,-6 1-1 0,0-1 4 0,7 0 1 16,-7 0 0-16,7 1 0 0,0-1-52 0,0 0-12 0,0 0 0 15,-7 1 0-15,7-1 0 0,7 6-18 0,-7 1 4 16,0 6 1-16,7-7 13 0,-7 1 0 0,7-1 0 0,-7 7-9 31,7 6-83-31,0 0-17 0,0-19-3 0,0 13-622 0</inkml:trace>
  <inkml:trace contextRef="#ctx0" brushRef="#br0" timeOffset="285">351 362 1036 0,'0'0'23'0,"0"0"5"0,0 0 0 0,0 0 1 0,0 0-29 0,-7-6 0 15,-7 0 0-15,0-7 0 0,7 1 89 0,0-1 12 16,-7 1 3-16,7 5 0 0,0-5-32 0,0 6-5 16,-7-13-2-16,7 0 0 15,-7 0-17-15,7 7-3 0,0-1-1 0,0 1 0 0,0-1 0 0,7 1-1 16,-7-7 0-16,7-12 0 0,-7 12-35 0,7 0-8 15,-7 1 0-15,7 5 0 0,0 1 0 0,-7-1 0 0,7 1 0 16,0 12 0 0,0 0-68-16,0 0-15 0,0 0-3 0,0 0-698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58:33.2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28 766 806 0,'0'0'36'0,"0"0"7"0,0 0-35 0,0 0-8 0,0 0 0 0,0 0 0 16,0 0 53-16,0 0 9 0,0 0 2 0,0 0 0 15,0 0 0-15,0-6 0 0,0-1 0 0,0-5 0 16,0 6 0-16,0-1 0 0,7-5 0 0,-7 6 0 15,7-7 0-15,0 1 0 16,-7-7 0-16,7 6 0 0,7-5 0 0,-7-1 0 0,0 6 0 0,0-5 0 16,0-1-52-16,0-6-12 0,7 0 0 0,0 0 0 15,-7 6 0-15,7-6 0 0,-7 0 0 0,7 0 0 16,-7 0 0-16,7 7 9 0,-7-7-9 0,8 0 8 0,-8 0-8 16,7 0 0-16,-7 0 0 0,7 6 0 0,-7 0 0 15,7 7 8-15,-7-7-8 0,0 6 8 0,0-5-8 16,0 5-11-16,0 7 3 0,7-7 0 0,-14 7 8 15,0 6 0-15,7-12 0 0,-7 12 0 0,0 0 0 0,7-7 0 16,-7 7 0-16,0 0 0 0,0 0 12 0,0 0 5 16,0 0 1-16,0 0 0 0,0 0-10 0,0 0-8 15,0 0 12-15,0 0-12 0,0 0-12 0,0 0-10 16,0 19-2-16,7 0 0 0,0 0 71 0,-7-1 13 16,7 7 4-16,0 0 0 0,0 7-24 0,0-7-4 15,-7 6 0-15,14 0-1 16,-14 0-19-16,7 7-3 0,7-1-1 0,-7-5 0 0,0 11-12 0,0-12 9 15,0 1-9-15,0-1 8 0,0-6 4 0,8 6 1 0,-1-12 0 16,-7 6 0-16,0-6-13 0,0-1 0 0,0 1 0 0,0-6 0 16,-7-13 0-16,0 0 0 15,0 0 0-15,0 0 0 0,0 0-17 0,0 0-7 0,0 0 0 0,0 0-1 16,0 0-185-16,0 0-37 16,0 0-7-16,0 0-525 0</inkml:trace>
  <inkml:trace contextRef="#ctx0" brushRef="#br0" timeOffset="285">0 491 403 0,'0'0'17'0,"0"0"5"0,0 0-22 0,0 0 0 16,0 0 0-16,0 0 0 0,0 0 196 0,21 6 36 16,0-6 6-16,-7 0 2 0,7 0-142 0,0-6-28 0,0 6-6 15,0-6 0-15,7 0-1 0,0 6 0 0,-6 0 0 16,6 0 0-16,0 6-13 0,-7-6-2 0,14 0-1 0,-14-6 0 16,-21 6-23-16,21 0-4 0,0 0 0 0,0 0-1 15,0 0-19-15,0 0 0 0,-6 6 0 0,-15-6-576 16,0 0-120-16</inkml:trace>
  <inkml:trace contextRef="#ctx0" brushRef="#br0" timeOffset="717">1089 722 1036 0,'0'0'23'0,"0"0"5"0,0 0 0 0,0 0 1 0,0 0-29 0,0 0 0 0,0 0 0 0,0 0 0 16,0 0 57-16,0 0 6 0,-7 19 1 0,7-19 0 16,0 0-1-16,0 0 0 0,0 0 0 0,0 0 0 15,-7 6-10-15,7-6-1 0,0 0-1 0,0 0 0 16,-14-6 21-16,0 0 5 0,7-1 1 0,0-11 0 16,7 5-41-16,-7 1-8 0,7-7-1 0,0 0-1 15,0 0-43-15,0 1-9 0,0-1-2 0,-7 0 0 0,7-6 47 0,0 0 8 16,0 7 3-16,0-7 0 0,0 0-31 0,0 0 0 15,0 6 0-15,0 0 0 16,0 0-19-16,0 1-9 0,0 5-3 0,0-6 0 16,-7 7-77-16,0 6-16 0,7-1-4 0,0 7 0 0</inkml:trace>
  <inkml:trace contextRef="#ctx0" brushRef="#br0" timeOffset="967">717 279 1267 0,'0'0'28'0,"0"0"5"0,0 0 2 0,0 0 1 0,14 0-36 0,0 0 0 0,-14 0 0 0,14-7 0 16,0 7 109-16,0 0 15 0,0 0 4 0,0 0 0 16,7 0-52-16,0-6-11 15,0 6-1-15,7 0-1 0,-7-6-50 0,7 0-13 0,8-1 0 0,-8 1 0 16,7 0 49-16,0-7 5 0,0 13 1 0,0-6 0 0,0 0-38 0,-6 0-7 15,6 6-2-15,-7 0 0 0,-7-7-8 0,0 1 0 16,7 6 0-16,-7 0 0 0,-7 0 0 0,0 0 0 16,7 0 0-16,-7 0-645 15,7 0-132-15</inkml:trace>
  <inkml:trace contextRef="#ctx0" brushRef="#br0" timeOffset="1344">1799 678 576 0,'0'0'25'15,"0"0"6"-15,0 0-31 0,0 0 0 0,0 0 0 0,0 0 0 16,0 0 183-16,0 0 30 0,0 0 7 0,0 0 0 0,14 13-96 16,-14-13-20-16,0 0-4 0,0 0-1 0,0 0-79 0,0 0-20 15,0 0 0-15,0 0 0 0,0 0 0 0,0-13 0 16,0 1 0-16,0-1 0 0,0 1 54 0,0-7 7 16,0 0 2-16,0 1 0 0,-7-7-34 0,0 0-6 15,7 0-2-15,0-6 0 0,0-1-33 0,0 7-6 16,0 0-2-16,0 0 0 0,0 7 20 0,0-7 0 15,-7-7 0-15,7 7 0 0,0 0 48 0,-7 7 12 16,0 5 4-16,0 1 0 16,7-1-103-16,-7 7-20 0,-7-7-4 0,14 1-547 15,0 12-110-15</inkml:trace>
  <inkml:trace contextRef="#ctx0" brushRef="#br0" timeOffset="1579">1567 154 1267 0,'0'0'56'0,"0"0"12"0,0 0-55 0,0 0-13 0,0 0 0 0,0 0 0 15,0 0 54-15,0 0 8 0,21-7 2 0,-7 1 0 16,7-6 0-16,0-1 0 0,0 7 0 0,7 0 0 16,1-7 0-16,-1 1 0 0,-7 5 0 0,7 1 0 15,0 0-23-15,0 0-4 0,0 6-1 0,0-7 0 16,0 7-6-16,1 0-2 0,-1-6 0 0,-7 6 0 15,14 0-37-15,-14 6-8 0,0-6-2 0,0 7 0 16,-7-7-78-16,0 0-16 0,0 0-3 0,0 0-1 0</inkml:trace>
  <inkml:trace contextRef="#ctx0" brushRef="#br0" timeOffset="2127">2698 72 806 0,'-35'7'36'0,"35"-7"7"0,0 0-35 0,-14 0-8 15,-14 6 0-15,0 0 0 0,7-6 53 0,-7 6 9 0,-7 1 2 16,-7-1 0-16,6 6 0 0,8 1 0 0,0 6 0 15,7 6 0-15,-7 0-52 0,7 0-12 0,7-7 0 0,0 7 0 16,-7 0 54-16,14 0 8 0,0 0 2 0,7 7 0 16,0-1-52-16,7-6-12 0,0 6 0 0,0 0 0 15,7-6 48-15,0 6 6 0,0 1 2 0,7-7 0 16,0 0-12-16,-7-7-3 0,0 1 0 0,7 0 0 16,-7-7-8-16,0-5-1 0,7-7-1 0,8 6 0 15,-8-6 26-15,-7 0 6 0,7 0 1 0,-7 0 0 16,-14 0-36-16,0 0-8 0,14-13 0 0,-14 13-1 15,14-12-19-15,-14 12 0 0,7-13 0 0,0 1 0 16,0-1 0-16,-7-5 0 0,-7-1 0 0,7 19 0 0,0 0-17 0,0-13-1 16,-7-5 0-16,0-1 0 0,0 0 18 0,0 0 0 15,0 7 0-15,0 0 0 0,0-1 13 16,0 1 3-16,-7-1 1 0,14 13 0 0,0 0-17 16,0 0 0-16,0 0 8 0,0 0-8 15,0 0 0-15,0 0 0 0,14-6 0 0,-14 6 0 0,0 0-16 0,7-6-1 16,14-1 0-16,0 7 0 0,-14-6 17 0,14 0 0 15,0 6 0-15,7 0 0 0,-7 0 0 0,0 0 0 32,-6-6 0-32,6 6 0 0,7 0 17 0,-14 0 7 15,-14 0 2-15,21 6 0 0,7 6-26 0,-14-5 0 16,-14-7 8-16,0 0-8 0,14 12 0 0,-14-12 0 16,0 0-10-16,0 0 10 15,0 0-177-15,21 6-30 0,-21-6-5 0</inkml:trace>
  <inkml:trace contextRef="#ctx0" brushRef="#br0" timeOffset="2553">3570 41 1036 0,'0'0'23'0,"-7"0"5"0,7 0 0 0,-14 6 1 0,0-6-29 0,-7 7 0 16,7-7 0-16,-7 6 0 0,-8 0 62 0,8 0 6 16,-7 7 2-16,7 6 0 0,0 6-19 0,-7-7-4 15,7 1-1-15,0 6 0 0,0 0-4 0,7 0-1 16,0 6 0-16,0-6 0 0,0-6-6 0,6 6-2 15,-6-6 0-15,7 6 0 0,7-6 3 0,7 6 1 16,-7-7 0-16,0 1 0 0,7 6 13 0,0-6 2 16,8-1 1-16,-1 7 0 0,0-6-10 0,7 0-3 15,0-7 0-15,0 7 0 0,-7-6 6 0,7-1 1 16,7-6 0-16,0 1 0 0,-7-1-25 0,0-6-5 0,1 6-1 16,6-6 0-16,0 6-16 0,-7-6 0 0,-7-6 0 0,7 6 0 15,0 0 0-15,0-6 0 0,-7 6 0 0,0-6 0 16,7 6-147-1,0-7-36-15,-14-5-7 0,8-1-693 0</inkml:trace>
  <inkml:trace contextRef="#ctx0" brushRef="#br0" timeOffset="3124">4006 666 1116 0,'0'0'24'0,"0"0"6"0,0 0 1 0,0 0 0 0,0 0-31 0,0 0 0 0,0 0 0 0,7-13 0 16,0-5 80-16,-7 5 9 0,0 13 3 0,14-12 0 15,0-7-38-15,0 0-7 0,-7-6-2 0,0 0 0 16,7-6-14-16,-7 6-3 0,0 6-1 0,7 1 0 0,-7-7-11 16,7 0-1-16,-7 0-1 0,7 0 0 0,-7-7-14 15,0 7 0-15,0 0 8 0,0 7-8 0,7-1 0 0,-6 0 0 16,-1-12 8-16,7 6-8 0,-7 6 0 0,7 0 0 15,-7 1 8-15,0-1-8 0,0 0 0 0,0 7 9 16,0-1-9-16,7 1 8 0,-14 12-8 0,0 0 0 16,7-7 0-16,-7 7 8 0,0 0 0 0,0 0-8 15,0 0 12-15,7 7-4 0,7-7 0 0,-14 12 0 16,0-12 0-16,7 19 0 0,0-7 0 0,-7 7-8 16,7 0 12-16,-7 6-4 0,0 6 4 0,0 0 1 15,0 1 0-15,0-1 0 0,0-6-3 0,7 0-1 16,-7 0 0-16,7 0 0 0,-7 6 0 0,7 7 0 0,0-7 0 15,-7 0 0-15,7 0 7 0,7 0 0 0,-7 1 1 0,7-7 0 16,-7-7-9-16,0 1-8 0,7 12 9 0,1-12-9 16,-1-6 9-16,-7-1-9 0,14 1 8 0,-7-7-8 15,-7 6 0-15,-7-12 0 0,0 0 0 0,0 0 0 16,0 0-148-16,0 0-21 0,0 0-5 16</inkml:trace>
  <inkml:trace contextRef="#ctx0" brushRef="#br0" timeOffset="3374">4006 522 1227 0,'0'0'27'0,"0"0"5"0,0 0 2 0,0 0 1 0,0 0-35 0,14 0 0 16,7 6 0-16,0-6 0 0,-7-12 82 0,7 6 10 15,0 0 1-15,7-1 1 0,-7 1-26 0,0 0-6 16,8 6-1-16,-8-6 0 0,7-1-35 0,0 1-7 16,0-6-2-16,7 12 0 0,-7 0-17 0,0-7 0 15,7 7 8-15,-13-6-8 16,-1 0-119-16,0 6-27 0</inkml:trace>
  <inkml:trace contextRef="#ctx0" brushRef="#br0" timeOffset="4168">5292 110 576 0,'0'0'51'0,"0"0"-41"0,-7-6-10 0,7 6 0 16,0 0 77-16,-14-7 14 0,0 7 2 0,0 0 1 16,-7 7-42-16,7-1-9 0,-8 6-2 0,1 7 0 15,0-6-8-15,-7-1-1 0,14 13-1 0,-7-6 0 16,0 6-4-16,7-6-1 0,0 6 0 0,0 6 0 15,0 0 44-15,0 0 9 0,7-12 1 0,7 12 1 16,0 1-45-16,7-1-10 0,0-6-2 0,0-7 0 0,7 7 14 16,0-6 2-16,-7-6 1 0,14-1 0 0,-7 1-12 0,7-1-2 15,-7 1-1-15,0-7 0 0,7-6-5 0,-7 6-1 16,0 0 0-16,0 1 0 0,0-1-20 0,8-6 0 16,-8-6 0-16,-7-1 0 0,-7 7 15 15,14-12-2-15,0 6 0 0,-14 6 0 0,0 0-13 0,14 0-18 16,7-13 4-16</inkml:trace>
  <inkml:trace contextRef="#ctx0" brushRef="#br0" timeOffset="4597">5763 122 460 0,'0'0'20'0,"0"0"5"16,0 0-25-16,0 0 0 0,0 0 0 0,-21 0 0 0,0 7 88 0,-1-7 12 15,1 6 2-15,7 0 1 0,-7-6-47 0,0 13-10 16,7-7-2-16,0 6 0 0,0 7 0 0,7-6 0 15,-7-1 0-15,7 7 0 0,0-7 4 0,0 7 0 16,7-19 0-16,-7 19 0 0,7 12-4 0,-7-6-1 16,7 0 0-16,7 0 0 0,-7 0 0 0,7-6 0 15,0 6 0-15,0-6 0 0,0 6-2 0,7-7 0 16,7 1 0-16,-7 0 0 0,7 6-1 0,0-13-1 0,0 1 0 16,0 5 0-16,1-5-2 0,-1-1 0 0,-7-5 0 15,7-1 0-15,0 6-16 0,0-5-3 0,0-7-1 16,0 6 0-16,7-6-17 0,-14-6 10 0,-14 6-10 0,14 0 8 31,0 0-8-31,0 0 0 0,0 0 0 0,1-7 8 16,-15 7 6-16,14 0 1 0,-14 0 0 0,14-6 0 15,-14 6-110-15,0 0-21 0,14-6-5 0,-14 6-1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58:38.4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162 338 900 0,'0'0'40'0,"0"0"8"0,0 0-39 0,0 0-9 0,0 0 0 0,0 0 0 16,0 0 61-16,0 0 11 0,0 0 1 0,21-19 1 16,-21 19-37-16,14-13-7 0,7-5-2 0,-7-1 0 15,-7 6 26-15,-7 13 5 0,14-18 1 0,0 5 0 16,-7-6-45-16,0 1-15 0,0 5 9 0,-7 13-9 15,15-19 49-15,-15 19 5 0,14-12 1 0,-14 12 0 16,14-19-40-16,-7 7-15 0,-7 12 11 0,7-19-11 16,-7 19 9-16,0 0-9 0,0 0 8 0,0 0-8 15,-7-6 0-15,7 6 0 0,0 0 0 0,0 0-510 16,-7-6-102-16</inkml:trace>
  <inkml:trace contextRef="#ctx0" brushRef="#br0" timeOffset="238">0 194 172 0,'0'0'16'0,"0"0"-16"0,0 0 0 16,0 0 0-16,0 0 215 0,14-19 40 0,-7 7 8 0,7-1 1 15,1 1-140-15,-15 12-28 0,14-19-5 0,0 7-2 16,0-7-41-16,0 13-9 0,-7-7-2 0,0 1 0 15,0-7-20-15,-7 19-4 0,7-13-1 0,0 1 0 16,-7-1-12-16,0 13 0 0,0 0 8 0,0 0-8 16,0 0 0-16,0 0 9 0,0 0-9 0,0 0-481 15,0 0-102-15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3-01-09T03:58:48.1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0 125 0,'0'0'0,"0"0"0,0 0 0,197-88 0,-50 51 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58:55.4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384 718 1148 0,'0'0'51'0,"0"0"10"0,0 0-49 0,0 0-12 16,-14-12 0-16,14 6 0 0,-7-7 80 0,0 7 14 16,0-7 2-16,0 7 1 0,-1-6-26 0,-6-1-6 15,7 7-1-15,-7 0 0 0,0-1-51 0,-7-5-13 16,7 6 0-16,-7 12 0 0,7 6 39 0,-7-5 5 15,-7-20 0-15,7 13 1 0,0 6-21 0,0 1-4 16,-1-1 0-16,1 6-1 0,14 1-19 0,-7 6 0 16,0-1 0-16,7 7 0 0,0 7 0 0,0-1 0 0,7-6 0 15,0 0 0-15,-7-6 0 16,7-19 0-16,7 18 0 0,0 1 0 0,7 6 55 0,-7-12 7 0,-7-13 2 16,0 0 0-16,0 0-52 0,21 6-12 0,0-6 0 15,1-6 0-15,-1-1 54 0,-7 1 8 0,7-6 2 0,-7 5 0 16,7 14-52-16,0-7-12 0,-7-13 0 15,-7-6 0-15,7 7 0 0,0-7-15 16,0 0 3-16,-7 1 1 0,-7-1 11 0,7 0 0 0,-7 7 0 0,7-1 0 16,-7 1-142-16,0 12-33 0,7-13-6 0,-7 13-2 0</inkml:trace>
  <inkml:trace contextRef="#ctx0" brushRef="#br0" timeOffset="301">524 1006 1036 0,'0'0'46'0,"0"0"10"0,0 0-45 0,0 0-11 16,0 0 0-16,0 0 0 0,0 0 104 0,7-13 20 0,-7 1 3 0,0 12 1 16,0 0-15-16,0-13-2 0,0-5-1 0,-7-1 0 15,7 6-74-15,0-5-14 0,-7-7-3 0,7-7-1 16,0 14-18-16,7 5 0 0,-7 13 0 0,7-12 0 15,-7-20 48-15,7 1 5 0,7 12 2 0,-7-6 0 16,0 7-37-16,7 5-7 0,-7 1-2 0,8 5 0 16,-1 1-9-16,0 0 0 0,0 0 0 0,0 6 0 15,0 18 0-15,7-5 0 0,-7-19 0 0,0-1 0 16,-7 1-102-16,14 6-22 0,-14 0-5 0,7 0-1 16</inkml:trace>
  <inkml:trace contextRef="#ctx0" brushRef="#br0" timeOffset="648">1417 968 1267 0,'0'0'28'0,"0"0"5"0,0 0 2 0,0 0 1 0,0 0-36 0,0 0 0 0,0 0 0 0,0 0 0 16,-7-18 109-16,7-1 15 0,0 6 4 0,0-5 0 15,0-7-62-15,0-7-12 16,0 1-2-16,0-6-1 0,0-1-31 0,7 1-5 0,-7 12-2 0,0-13 0 0,0-12-13 0,-7-6 0 15,7 0 0-15,0 6 0 0,0 0 0 0,-7 0 0 16,7 6 0-16,-7 0 0 0,7 13 0 0,-7 0 0 31,7 0 0-31,-7 6 0 0,0 6-100 0,0 6-22 0,7 13-5 0,0 0-1 0</inkml:trace>
  <inkml:trace contextRef="#ctx0" brushRef="#br0" timeOffset="870">1129 500 1728 0,'0'0'38'0,"7"0"8"0,7 31 2 0,7-25 0 0,-7-12-39 0,0 0-9 0,0 0 0 0,7 6 0 16,7 0 102-16,-7 0 18 0,0 0 4 0,7 0 1 15,-6 6-46-15,6 0-10 0,0-6-1 0,-14 13-1 16,0-13-54-16,0 6-13 0,7 0 0 0,0 0 0 15,-7 7-48-15,7-7-13 0,0 0-3 0,-7-6 0 16,7 6-149-16,-6 1-31 0,-1 18-5 0,0-13-2 16</inkml:trace>
  <inkml:trace contextRef="#ctx0" brushRef="#br0" timeOffset="1136">1740 718 964 0,'0'0'43'0,"0"0"9"0,0 0-42 0,7-12-10 0,-7-1 0 0,7 1 0 0,0 6 120 0,-7 6 23 16,7-13 4-16,0 7 1 0,0-13-68 0,0 13-12 15,0-7-4-15,-7 1 0 0,0-1 0 0,0 1 0 16,0 6 0-16,-7-7 0 0,-7 7-51 0,14 6-13 16,-14 0 0-16,7 6 0 0,0 7 46 0,-7-13 6 15,0-13 2-15,0 26 0 0,7 18-30 0,-7-6-5 16,7 0-2-16,0-6 0 0,0-7-4 0,0-12-1 16,0-12 0-16,7 12 0 0,0 0-24 0,0 0-6 15,0 0-1-15,7 18 0 0,-7 1 19 0,7 0 0 16,0-7 0-16,7 1 0 0,-7-1 18 0,7-5 7 15,-7 5 2-15,7-6 0 0,0 7-27 0,0-13 0 16,0 6 0-16,0 0 0 0,7 1-24 0,-7-7 0 0,0 6 0 16,1 0-636-16,-1-6-127 15</inkml:trace>
  <inkml:trace contextRef="#ctx0" brushRef="#br0" timeOffset="1624">1944 968 1015 0,'0'0'44'16,"0"0"11"-16,0 0-44 0,0 0-11 0,0 0 0 0,0 0 0 15,0 0 109-15,0-12 20 0,0-1 4 0,0 1 1 0,0-1-22 0,0 7-5 16,0-6-1-16,0-1 0 0,7-6-67 0,-7 13-14 16,0 6-2-16,7-12-1 0,0-20 0 0,-7 7 0 15,7 0 0-15,0 13 0 0,0 6-14 0,-7 6-8 16,0 0 10-16,7-19-10 0,0-12 8 0,0-7-8 15,0 13 0-15,7 13 0 0,0-1 0 0,-7 1 0 16,7 5 0-16,-7 1 0 0,-7 6 0 0,7 6 0 16,0-6 0-1,1 13 0-15,6 12 0 0,-14 0 0 0,7 6 0 0,-7-12 0 0,0-19 0 0,7 12 0 16,-7-12 0-16,7 19 0 0,-7 6 0 0,7 0 0 16,-7 6 0-16,7-12 0 0,-7-19 0 0,0 0 0 15,7 0 0-15,0 0 0 0,-7 0 0 0,7 6 0 16,0-6 0-16,0-6 0 0,0 0 0 0,-7 6 0 0,0 0 0 15,7 0 0-15,0-6 0 0,0-13 0 0,0 6 0 0,7 7-10 32,-14 6 10-32,0-6 0 0,7-13 0 0,-7 0-8 15,7 7 8-15,-7 12 0 0,0 0 0 0,0 0 0 16,7-31 0-16,0 12 0 0,0 6 0 0,7 1 0 16,-14 12 0-16,0 0 0 0,7-6 0 0,7-7 0 15,-7 7 10-15,-7 6-2 0,7 12-8 0,-7-12 12 16,0 0 4-16,7 13 0 0,0-1 0 0,0 7 0 15,-7-6 2-15,8-1 1 0,-1 7 0 0,-7 0 0 0,0-7-10 16,7 7-1-16,-7 0-8 0,0-19 12 0,0 0-12 0,7 25 0 16,0 6-9-16,0-12 9 15,0-1-151-15,-7-18-24 0,14 7-5 0</inkml:trace>
  <inkml:trace contextRef="#ctx0" brushRef="#br0" timeOffset="2065">2548 837 1278 0,'-14'31'28'0,"14"-18"5"0,0 6 2 0,0 6 1 0,0 0-28 16,0 0-8-16,0 6 0 0,0-6 0 0,0 0 98 0,0 6 18 0,0 0 4 0,0 7 1 16,7-7-37-16,0-6-8 0,-7 0-2 0,0 6 0 15,0-6-39-15,0-6-8 0,0-7-2 0,0-12 0 16,0 0-16-16,0 0-9 0,0 0 10 0,0 0-10 15,0 0 8-15,0 0-8 0,0 0 0 0,0 0 0 16,0 0 12-16,0 0-4 0,0-12-8 0,0-1 12 16,7-5-55-16,-7-7-11 0,0 6-2 15,0-6-1-15,0 0 102 0,7 0 21 0,-14-12 4 0,14-1 1 16,-7 1-55-16,7-1-16 0,-7 1 0 0,7-1 8 0,0 7-8 16,1 0 0-16,-8-13 0 0,7 13 0 0,0-1 0 15,7 7 8-15,-7 0-8 0,7 0 0 0,0 0 0 16,0 7 0-16,0 5 0 0,7 1 0 0,-14-1 0 0,7 1 0 15,-14 12 0-15,0 0 0 0,0 0 0 0,7 18 0 16,0 7 0-16,-7 0 0 0,-7-6 0 0,7-6 0 16,-7 5 0-16,-7 1 0 0,0 6 0 0,0 0 0 15,-7 0 0-15,0 0 0 0,7 0 0 0,0-6 0 16,14-13 0-16,-7 0 0 0,-7 1 20 0,14-7-1 16,0 0 0-16,0 0 0 15,0 0-36-15,0 0-7 0,0 0-2 0,0 0-627 0,0 0-126 16</inkml:trace>
  <inkml:trace contextRef="#ctx0" brushRef="#br0" timeOffset="2367">2991 793 1267 0,'0'0'28'0,"0"0"5"0,0 0 2 0,0 0 1 16,7-12-36-16,7-1 0 0,-7-5 0 0,-7-1 0 0,7 6 73 0,-7 1 8 15,0-1 2-15,-7-5 0 0,7 5-31 0,-7 7-5 16,0-13-2-16,7 19 0 0,-7 19-18 0,-7-19-4 16,0-13-1-16,7 7 0 0,-7 6-2 0,7 0-1 15,-7 6 0-15,14-6 0 0,-14 13-6 0,0-1-1 16,7 7 0-16,0 0 0 0,0 6-1 0,7 0-1 16,0-25 0-16,0 0 0 0,7 12 0 0,-7-12 0 15,7 13 0-15,0 6 0 0,7-7-2 0,0 1 0 16,-14-13 0-16,0 0 0 0,14 6-8 0,-7 0 0 15,-7-6 9-15,21 6-9 0,-7 1 0 0,0-7-13 0,-14 0 1 16,21 0-583 0,-7 0-117-16</inkml:trace>
  <inkml:trace contextRef="#ctx0" brushRef="#br0" timeOffset="2588">3167 856 1263 0,'0'0'28'0,"0"0"5"0,0 0 2 16,0-19 1-16,0 7-36 0,-7 5 0 0,7 7 0 15,0 0 0-15,0 0 93 0,0 0 12 0,7-12 3 0,-7-1 0 0,7 1-32 0,0-1-7 16,0 1-1-16,0-1 0 0,0 1-38 0,0-1-8 16,-7 13-2-16,14-12 0 0,-7 6-20 0,-7 6 0 15,14-7 0-15,7 1 0 0,-7 6 0 0,0-6 0 16,7 0 0-16,-7 6-585 15,1 6-112-15</inkml:trace>
  <inkml:trace contextRef="#ctx0" brushRef="#br0" timeOffset="2968">3624 712 1036 0,'0'0'46'0,"0"0"10"0,0 0-45 0,0 0-11 0,0 0 0 0,7-12 0 16,-7-7 53-16,0 6 9 0,0 1 2 0,0 12 0 15,-7-19 0-15,7 19 0 0,0 0 0 0,0 0 0 16,-14-6 0-16,0 6 0 0,7 12 0 0,7-12 0 16,-15-12-8-16,15 12 0 0,-7 19-1 0,-7-7 0 15,14-12-32-15,-14 6-7 0,0-6 0 0,14 0-1 0,0 0-15 32,-7 19 0-32,7-19-12 0,-7 25 12 0,0-12 11 15,7-13 9-15,0 0 1 0,14 18 1 0,-14-18-14 0,7 19-8 16,14-13 8-16,-21-6-8 0,0 0 0 0,14 7 0 15,0-1 0-15,1-6 0 0,-1-6 0 0,0 6 0 16,-7-13 0-16,-7 13-8 0,7-12 8 0,0 5 0 16,0 1-9-16,-7 6 9 0,14-6 0 0,-14 6 0 15,7-13 0-15,-7 13 0 0,0 0 38 0,0 0 15 16,14 13 3-16,-14-13 1 16,0 0-127-16,0 0-26 0,0 0-4 0,0 0-2 15,14 19 52-15,-7-1 10 0,-7-18 3 0,0 0 0 16,0 0 1-16,21 13 1 0,0-1 0 0,-7 1 0 15,-14-13 5-15,21 19 1 0,-7-7 0 0,7 13 0 0</inkml:trace>
  <inkml:trace contextRef="#ctx0" brushRef="#br0" timeOffset="3175">3954 875 518 0,'0'-13'46'0,"0"-6"-37"16,0 1-9-16,0-14 0 0,7-5 161 0,-7-1 31 15,0 1 5-15,0-1 2 0,0 1-101 0,0-7-20 16,0 7-4-16,0-1-1 0,0 13-21 0,7-12-4 16,0-13 0-16,-7 6-1 0,0 13-24 0,0-7-5 15,7-5-1-15,-7 11 0 0,0 7-17 0,7 0 0 16,-7-6 0-16,7 6 0 0,-7 0 55 0,0 6 7 16,7 1 2-16,-7-1-896 15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58:49.5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67 1256 1267 0,'0'0'28'0,"0"0"5"0,0 0 2 0,0 0 1 0,0 0-36 0,0 0 0 16,0 0 0-16,0 0 0 0,0 0 58 0,0 0 5 15,7 18 1-15,-7-18 0 0,0 0 50 0,0 0 10 16,0 0 3-16,0 0 0 0,0 0-50 0,0 0-9 16,0 0-3-16,0 0 0 0,-7-6-52 0,7 0-13 15,-7 0 0-15,7-1 0 0,0 7 54 0,-7-18 8 16,7-1 2-16,0 0 0 0,-7-6-52 0,0 0-12 15,7-12 0-15,0-1 0 0,-7 1 0 0,7-1 0 0,-8-5 0 16,8-1 0-16,0 0 0 0,-7 0 0 0,7-6 0 0,-7 7 0 16,7 5 54-16,0 1 8 0,0-7 2 0,-7 13 0 15,7-1-52-15,0 14-12 0,0-1 0 0,0 19 0 16,0 0-48-16,0 0-13 0,0 0-3 0,0 0 0 16,0 0-153-16,0 0-31 0,7 37-7 15,-7-37-1-15</inkml:trace>
  <inkml:trace contextRef="#ctx0" brushRef="#br0" timeOffset="618">411 825 1036 0,'0'0'46'0,"0"0"10"0,0 0-45 0,0 0-11 16,0 0 0-16,0 0 0 0,0 0 104 0,0 0 20 0,0 0 3 0,0 0 1 16,0 0-52-16,0 0-9 0,0 0-3 0,0 0 0 15,0 0 38-15,21 0 7 0,0 0 2 0,0 0 0 16,0 0-24-16,-7 0-5 0,8-7-1 0,-1 7 0 15,0 0-65-15,0 0-16 0,7 13 0 0,0-7 0 16,-7-12 55-16,7 6 7 0,-7-6 2 0,0 6 0 16,0 6-52-16,-7-6-12 0,1 0 0 0,-15 0 0 15,0 0 0-15,7 6 0 0,0 7 0 0,-7-13 0 16,0 0-151-16,0 0-33 0,0 0-6 0,0 0-2 0</inkml:trace>
  <inkml:trace contextRef="#ctx0" brushRef="#br0" timeOffset="1787">1486 925 1090 0,'0'0'48'0,"0"0"11"0,0 0-47 0,0 0-12 16,0 0 0-16,0 0 0 0,-14-7 41 0,0 1 7 15,14 6 0-15,0 0 1 16,0 0 63-16,-7-12 13 0,7-1 3 0,-7 1 0 0,0-1-54 0,0 13-10 15,7 0-3-15,0 0 0 0,0 0-18 0,-7-6-4 0,-7 6-1 0,0-6 0 16,0 6-13-16,0-7-2 16,-7 7-1-16,0-6 0 0,0 6-12 0,7 0-2 0,-8 0-8 0,8 6 12 15,-7 1-12-15,7-1 0 0,-7 6 0 0,0 1 0 16,7-1 35-16,0 7 4 0,7 0 1 0,0 6 0 16,0 0-28-16,0 0-12 0,0 0 10 0,7 0-10 15,0 6 21-15,7-6-1 0,-7-6-1 0,7-1 0 16,0 1-19-16,7-6 0 0,-14-13 0 0,14 6 0 0,-14-6 0 15,14 0 0-15,7 0 0 0,-7-6 0 0,0-13 0 16,7 0-14-16,0 0 2 0,-6 1 1 0,-8-7 11 0,7-7 0 16,7-5 0-16,-7 6 0 0,7 6 12 0,0-19-3 15,0-6 0-15,0-19 0 0,-21 1-9 0,7 5 0 16,7 1 0-16,-7-1 0 0,7 7 0 0,-7 0 0 16,-7 0 0-16,14-1 0 0,-14 1 0 0,7 12 0 15,-14 1 0-15,7 11 0 0,0-5 0 0,0 6 0 16,0 12 0-16,0 6 0 15,0 13-26-15,-7-6-7 0,7-13-2 0,0 7 0 16,0 12 5-16,0 0 1 0,0 0 0 0,-7 31 0 0,0 0 29 0,0 7 0 16,7-1 0-16,0 13 0 0,-7 7 20 0,7-7 9 15,0-7 3-15,0 7 0 0,0 7 0 0,0-8 0 0,7-5 0 16,0 6 0-16,0 6-32 0,0-6 0 0,0-18 0 16,0-1 0-16,7 6 0 0,-7 1 0 0,8-7 0 15,-8-6 0-15,7 0 0 0,0 0 0 0,-7 6 0 0,7-6 0 16,0 0-96-16,0-12-26 15,0-7-5-15,-7-6-1 0</inkml:trace>
  <inkml:trace contextRef="#ctx0" brushRef="#br0" timeOffset="2342">2140 1012 1497 0,'0'0'32'0,"14"6"8"15,-7 7 0-15,7-7 4 0,0 6-36 0,-14-12-8 0,14-6 0 0,7 0 0 16,-7 6 104-16,0 0 20 0,0 0 3 0,1 0 1 0,-8 0-52 0,7 0-9 16,-7-6-3-16,-7 6 0 0,14 0-51 0,-7-6-13 15,-7 6 0-15,0 0 0 16,0 0 0-16,0 0 0 0,0 0 0 0,0 0 0 0,-14-19 0 0,0 0 0 15,-7 0 0-15,-1 7 0 0,1 12 0 0,-7-13 0 16,7-5 0-16,0-7 0 0,7 6 0 0,0 6 0 31,0-5 0-31,7 5 0 0,0-6 0 0,0 7 0 16,0-1 0-16,7 1 0 16,0 12 0-16,0 0 0 0,0 0 0 0,7-13 0 0,0-5 0 0,0 5 0 15,-7 13 0-15,0 0 0 0,14-12 0 0,7-7 0 16,-7 6 0-16,7-5 0 0,-7 5 0 0,-7 7 0 0,14 0 0 15,-7-1 0-15,0 1 54 0,-14 6 8 0,14-6 2 16,-14 6 0-16,15 0-52 0,-1 0-12 16,0 6 0-16,0-6 0 0,7 6 0 0,-7 1 0 0,0 11 0 15,0 1 0-15,7-13-151 16,-7-6-33-16,7-6-6 0,0-6-693 0</inkml:trace>
  <inkml:trace contextRef="#ctx0" brushRef="#br0" timeOffset="2831">2751 750 1036 0,'0'0'23'0,"7"18"5"0,0 1 0 0,0 0 1 0,-7 6-29 0,0 0 0 16,0 0 0-16,8 0 0 0,-8 6 92 0,0-6 13 16,0 0 3-16,0 6 0 0,0 0-20 0,7 1-3 15,-7-1-1-15,7 0 0 0,-7 7-16 0,0-7-3 16,0 0-1-16,0-6 0 0,0 0 0 0,0 0 0 15,0-6 0-15,0 12 0 0,0 0-51 0,0-6-13 16,0-25 0-16,0 0 0 0,-7 19 0 0,7-19 0 16,0 0 0-16,0 0 0 0,0 0 0 0,0 0 0 15,0-12 0-15,-7-1 0 0,-1 1 0 0,1-7 0 16,14 0 0-16,-7 7 0 0,-7-7 54 0,7-6 8 0,0 0 2 16,0-6 0-16,7 6-52 15,1-7-12-15,-8-5 0 0,7-1 0 0,7 1 0 0,-7-1 0 0,-7 14 0 16,7-8 0-16,7-5 0 0,-7 6 0 0,7-1 0 15,0 1 0-15,-7 0 0 0,0 12 0 0,7-6 0 16,0 6 0-16,-7 7 0 0,7-7 0 0,-7 7 0 16,-7 12 0-16,0 0 0 0,0 0 0 0,0 0 0 0,0 0 0 15,0 0 0-15,0 0 0 0,-14 12 0 0,0 7 0 16,-7 6 0-16,7-6 0 0,-14 6 0 0,7 0 0 16,0-7 0-16,7 7 0 0,-8 0 0 0,8 0 0 0,0 7 0 15,7-7 0-15,7-7 0 0,-7 1 0 0,14 0 0 16,-7-19 0-16,21 6 0 0,-7-6 0 15,8 6 0-15,-1 0 0 0,7 1 0 0,-14-7 0 16,7 0-100-16,-7-7-22 0,0 7-5 0,7-6-513 16,-7 0-102-16</inkml:trace>
  <inkml:trace contextRef="#ctx0" brushRef="#br0" timeOffset="3275">3201 925 1497 0,'0'0'32'0,"0"0"8"0,0 0 0 0,0 0 4 0,0 0-36 0,0 0-8 0,0 0 0 0,0 0 0 16,7 12 85-16,-7-12 15 0,7-19 4 0,-7-6 0 16,0 13-56-16,0 12-10 0,0 0-2 0,0 0-1 0,-7-13-15 0,7 13-4 15,0 0 0-15,0 0 0 0,-14-6 4 0,0 6 0 16,14 0 0-16,-7 6 0 0,-7 7-3 0,14-13 0 15,-7 12 0-15,0 1 0 0,0 6-17 0,0-1 0 16,7 1 0-16,0 0 0 0,7 0 0 0,-7-19 8 16,0 0-8-16,7 6 0 0,-7-6 8 0,14 12-8 15,-14-12 0-15,7 7 0 0,-7-7 0 0,21-7 0 16,-7 7 0-16,0-6-9 0,-14 6 9 0,0 0 0 16,14-12-9-16,-7-1 9 15,7 7 0-15,-7-7-11 0,7 1 11 0,-6 6-8 0,-8 6 8 0,14-13 0 16,-7 1 0-16,-7 12 0 0,0 0 0 0,0 0 0 0,0 0 0 0,14-7 0 31,-7-11 0-31,0 5 0 0,0 7 0 0,-7 6 0 0,0 0 8 0,0 0-8 0,0 0 10 0,0 0-10 16,14 25 9-16,0-13-9 0,-14-12 8 0,0 0-8 15,0 0 0-15,0 0 0 0,14 13 8 0,0-1-8 16,0 1 0-16,-7-1-9 0,7 1 9 0,7-1-13 16,-14-5-142-16,7 5-28 0,0 1-5 15,0-1-2-15</inkml:trace>
  <inkml:trace contextRef="#ctx0" brushRef="#br0" timeOffset="3482">3672 1062 972 0,'0'0'43'0,"0"0"9"0,0 0-42 0,0-13-10 31,0-5 0-31,-7 5 0 0,7-5 105 0,0-1 19 0,0-6 4 0,0 0 1 16,0 0-38-16,0-13-8 0,0 1-2 15,-7-1 0-15,0-5-13 0,0-1-4 0,7-6 0 0,0 6 0 0,-7 0-64 0,7 1 0 32,-7-1-18-32,0 13 4 0,0 12 14 0,7-12 0 0,-7-7 0 0,0 1 10 31,0 6-154-31,0 6-32 0,-7-13-5 0,0 19-2 0</inkml:trace>
  <inkml:trace contextRef="#ctx0" brushRef="#br0" timeOffset="3671">3454 568 1728 0,'0'0'38'0,"21"7"8"0,0-1 2 15,0 0 0-15,-6-6-39 0,6 6-9 0,0 1 0 0,0-7 0 0,0 6 91 0,-21-6 16 16,0 0 3-16,14 12 1 0,7 1-42 0,0 6-8 16,-7-1-1-16,0-11-1 0,7-14-30 0,0 1-5 15,-7 6-2-15,-14 0 0 0,14 0-35 0,8 6-7 16,-8-6-2-16,7 7 0 15,-7-7-221-15,-14 0-44 0</inkml:trace>
  <inkml:trace contextRef="#ctx0" brushRef="#br0" timeOffset="3909">3883 1006 1267 0,'0'0'56'16,"0"0"12"-16,0 0-55 0,0 0-13 0,0 0 0 0,0 0 0 15,0 0 133-15,7-19 24 0,-7 0 5 0,14 7 1 16,-7-7-56-16,-7 7-11 0,7-7-3 0,-7 0 0 0,0 7-74 0,0-7-19 16,0 0 0-16,0 0 0 0,0 7 0 0,0-7 0 15,0 0 0-15,-7 7 0 0,7 12 0 0,0-6 0 16,0 6 0-16,0 0 0 15,7-13-119-15,-7 13-27 0,0 0-6 0</inkml:trace>
  <inkml:trace contextRef="#ctx0" brushRef="#br0" timeOffset="4353">4312 1012 1036 0,'0'0'46'0,"0"0"10"0,0 0-45 0,0 0-11 0,0-12 0 0,7-1 0 16,-7 1 85-16,-7-1 15 0,7 13 4 0,-7-12 0 16,0-13-13-16,-7 6-3 0,7 0 0 0,-8 7 0 15,8-7-70-15,-7 13-18 0,7-7 0 0,-7 7 0 16,7 0 55-16,-7-1 7 0,7 7 2 0,7 0 0 16,-14 13-64-16,7-7 0 0,0 0 0 0,0 7-10 15,7-1 10-15,-7 1 16 0,7-13-4 0,7 19-1 16,-7-1-11-16,0-18 8 0,7 13-8 0,-7-13 8 0,7 19-8 0,-7-19-11 15,7 12 3-15,-7-12 0 0,14 6 8 16,0 13 0-16,-7-6 0 0,-7-13 0 0,0 0 0 0,0 0 0 16,0 0 0-16,21 0 0 0,-14-13 0 0,-7 13-10 15,14 13 10-15,-14-13-10 0,14-19 10 0,1 0 0 16,-1 7 0-16,-7-1 0 0,0 1 0 0,-7 12 0 16,0 0 0-16,0 0 0 0,14-7 0 0,0-5 0 15,-14 12 0-15,0 0 0 0,0 0 0 0,0 0 8 16,0 0-8-16,14 0 0 0,-7 6 0 0,0 7 9 15,-7-13-9-15,14 12 0 0,-7 1 12 0,7-1-12 16,-7 1 12-16,0 5-12 0,0-5 9 0,0 6-9 0,0-7 0 16,-7-12 9-16,0 12-9 0,0-12-16 0,0 0 4 0,0 0 1 15,7 13 11-15,-7-13 0 0,0 0 0 0,7 19-874 16</inkml:trace>
  <inkml:trace contextRef="#ctx0" brushRef="#br0" timeOffset="4544">3995 493 950 0,'0'-31'42'0,"0"31"9"0,0 0-41 0,0 0-10 16,0 0 0-16,0 0 0 0,0 0 21 0,0 0 3 15,0 0 0-15,0 0-320 16,7-6-64-16</inkml:trace>
  <inkml:trace contextRef="#ctx0" brushRef="#br0" timeOffset="4860">4705 1143 1267 0,'0'0'28'0,"0"-12"5"0,7-1 2 0,0 1 1 0,-7-1-36 0,7-6 0 16,-7 1 0-16,0-1 0 0,0 7 58 0,0-13 5 15,-7-7 1-15,0 1 0 0,7 0 30 0,-7-7 6 16,0-5 2-16,0-7 0 0,-7 0-61 0,7 0-12 15,0 6-2-15,0-6-1 0,0 6-7 0,0 7-2 16,0-7 0-16,0 7 0 0,7 5-6 0,0 1-2 16,-7 6 0-16,7 0 0 0,0 6 0 0,0-6 0 15,0-6 0-15,7 12 0 16,0-6-137-16,0 13-28 0,0 6-6 0,-7 6-1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0:45.4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279 830 1036 0,'0'0'46'0,"0"0"10"0,0 0-45 0,0 0-11 0,0 0 0 0,0 0 0 16,0 0 104-16,0 0 20 0,0 0 3 0,0 0 1 15,0 0-52-15,0 0-9 0,0 0-3 0,4 8 0 16,-4-8 0-16,0 0 0 0,0 0 0 0,0 0 0 0,-4 4 0 16,-1 0 0-16,5-4 0 0,-9 4 0 15,9-4-51-15,-4 0-13 0,-5 0 0 0,4 0 0 0,-4-4 0 0,0 4 0 16,0-4 0-16,4 0 0 0,1-4 54 0,-6 4 8 16,6-4 2-16,-5 0 0 0,4 0-64 0,-4-5-28 15,0 1 3-15,0 4 0 0,-5-8 40 0,1 4 8 16,-6-4 1-16,10 3 1 0,0 1-25 0,-4 0 0 15,-1 0 0-15,5 0 0 0,-5 0 0 16,5 0 0-16,4-5 0 0,-4 1 0 0,5-8-14 16,-1-4-8-16,-4-1-2 0,9-3 0 0,5 4 24 0,-1-5 0 15,-4 1 0-15,5 4 0 0,-1-5 15 0,5 1 7 16,-4 8 2-16,4-5 0 0,0 5-24 0,0 4 0 16,0-5 0-16,1 5 0 0,-1 0 0 0,0 4 0 15,0 0 0-15,-5 3 0 0,6 1 0 0,-1 4 0 16,0-4 0-16,0 4 0 0,0-4 0 0,0 8 0 15,-4 0 0-15,4-4 0 0,0 4 0 0,-5-5 0 16,5 5 0-16,-4 0 0 0,4 0 0 0,-4 0-10 16,-1 4 1-16,-4 0-703 0,9-4-140 15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58:59.8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289 519 1267 0,'0'0'28'0,"0"0"5"0,0 0 2 0,0 0 1 0,0 0-36 0,0 0 0 15,0 0 0-15,0 0 0 0,0 0 109 0,0 0 15 16,0 0 4-16,0 0 0 16,0 0-37-16,0 0-7 0,0 0-2 0,0 0 0 0,0 0-29 0,0 0-5 15,0 0-2-15,-7-7 0 0,0 7-37 0,-7 0-9 16,7-6 0-16,-7 6 0 0,0-6 0 0,0 6 0 15,0-6 0-15,0 12 0 0,-8 0 0 0,8 0 0 16,-7-6 0-16,0 7 0 0,7-1 9 0,0 6 0 16,0-5 0-16,0 11 0 0,7-5-9 0,0 6-12 15,-7-1 2-15,7 1 1 0,0 0 9 0,7 0 0 16,-7 5 0-16,7-5 0 0,7-6 0 0,-7 5 0 16,7-5 0-16,7-1 0 0,-7 1 0 0,7-7 0 15,0 7 0-15,0-13 0 0,0 0 32 0,7-7 8 0,0 1 1 0,0-13 1 16,1 7-16-16,-8-7-3 0,0-6-1 15,7-6 0-15,-7 6-22 0,0-6 0 0,7 6 0 0,-14-6 0 16,7-7 0-16,-7 7 0 0,7-7 0 0,-7 1 0 31,7-7-47-31,-7 0-13 0,7 1-4 0,-7 11 0 0,-7 14 103 0,0-7 20 0,7-7 4 0,-7 1 1 16,0 0-52-16,-7 6-12 0,7 0 0 0,-7 0 0 16,0 0 0-16,7 6 0 0,0 13 0 0,0 6 0 0,0 0 0 15,0 0 0-15,0 0 0 0,0 0 0 0,-7 6 0 0,-7 13 0 31,14 6 0-31,0 0 0 0,-14 0 0 16,14 0 12-16,0 6-3 0,0 7-1 0,7 12 4 16,-7-13 0-16,0 7 0 0,7 0 0 0,-7-13 26 0,7 13 6 15,7 6 0-15,-7-7 1 0,0-18-36 0,0 0-9 16,0 0 0-16,0 0 0 0,7 0 0 0,-7-6 0 16,1 0 0-16,-1-1 0 15,0-5-115-15,7-1-25 0,-14-12-4 0,7 13-2 0</inkml:trace>
  <inkml:trace contextRef="#ctx0" brushRef="#br0" timeOffset="286">690 800 1267 0,'0'0'28'0,"0"0"5"0,0 0 2 0,0 0 1 0,0 0-36 0,0 0 0 15,0 0 0-15,0 0 0 0,0 0 108 0,0 0 14 16,14-13 3-16,-14 13 1 0,0 0-48 0,0-19-10 16,7 1-1-16,-7-7-1 0,0 0-53 0,0 6-13 15,7-6 0-15,0 0 0 0,-7 0 0 0,7 6 0 16,-7 1 0-16,0-1 0 0,0 0 0 0,0 7 0 15,0-7-9-15,0 6-858 0</inkml:trace>
  <inkml:trace contextRef="#ctx0" brushRef="#br0" timeOffset="635">872 843 1497 0,'0'0'32'0,"0"0"8"0,0 0 0 0,0 0 4 0,0-12-36 0,0 12-8 16,0-13 0-16,0 13 0 0,0 0 53 0,7-12 9 16,-7-1 2-16,0-5 0 0,0-1 0 0,0 0 0 15,0 0 0-15,7 1 0 0,0-1-64 0,-7 0 0 16,0-6-9-16,7 7 0 0,-7 11 9 0,7-5 12 15,1-13-2-15,-8 0-1 16,7 6-9-16,-7 0 0 0,7 7 0 0,0-1 0 0,0-5 0 0,0 11 0 0,7-5 0 0,0 6 0 16,-7-7 53-16,7 7 9 0,0 6 2 0,-7-6 0 15,14 6 0-15,-14 0 0 0,-7 0 0 0,14 0 0 16,0 0-52-16,0 6-12 0,-14-6 0 0,14 6 0 16,-7-6 0-16,-7 0 0 0,0 0 0 0,0 0-714 15,0 0-146-15</inkml:trace>
  <inkml:trace contextRef="#ctx0" brushRef="#br0" timeOffset="791">809 387 806 0,'0'0'17'0,"0"0"4"0,0 0 1 0,0 0 2 0,0 0-24 0,0 0 0 15,0 0 0-15</inkml:trace>
  <inkml:trace contextRef="#ctx0" brushRef="#br0" timeOffset="1154">1322 644 1267 0,'7'0'28'0,"0"0"5"0,-7 0 2 0,0 0 1 0,0 0-36 0,0 0 0 15,0 0 0-15,0 0 0 0,0 0 100 0,0 0 14 0,0 0 2 0,0 0 1 16,7-13-44-16,0 1-9 0,-7 12-1 0,7-13-1 16,-7 1-39-16,-7-1-8 0,7 7-2 0,0 6 0 15,0 0-13-15,-7-6 0 0,-7-13 0 0,0 6 0 16,7 13 28-16,0 0 2 0,-14 13 1 0,14-7 0 0,-7-6-15 15,7 0-4-15,-7 13 0 0,7-7 0 0,0 6 0 0,7-12 0 32,0 13 0-32,-7-1 0 0,0 7-2 0,7-6-1 15,0-1 0-15,0 7 0 0,0-1-9 0,0-5 0 16,7-1 0-16,7 7 0 0,-7-6 0 0,7-1 0 16,0 1 0-16,0-1 0 0,-14-12 0 0,14 0 0 15,7 6 0-15,-7-6 0 0,0-6 0 0,0 6 0 16,7 0 0-16,0-6-648 15,8 0-130-15</inkml:trace>
  <inkml:trace contextRef="#ctx0" brushRef="#br0" timeOffset="1439">1758 619 576 0,'0'0'25'0,"0"0"6"0,0 0-31 0,0 0 0 0,0 0 0 0,-7-7 0 16,-7 1 160-16,7 0 25 15,-7 0 6-15,0-1 1 0,0 7-103 0,0-6-20 0,-1 6-4 0,1 0-1 16,0 6 37-16,0-6 7 0,14 0 2 0,-7 13 0 16,-7-1-74-16,7 1-14 0,7-13-3 0,-7 12-1 15,0 1 37-15,0-1 7 0,7-12 2 0,0 19 0 16,7-7-52-16,0 7-12 0,0 0 0 0,0 0 0 16,-7-19 0-16,14 18 0 0,-7-5 0 0,7 6 0 0,0-7 54 0,0 1 8 15,-6-1 2-15,6 1 0 0,0-7-52 0,0 0-12 16,0 0 0-16,0 1 0 0,0-7 0 0,0 6 0 15,0-6 0-15,14 6 0 0,-7-6 0 0,-7 0 0 16,-7-6 0-16,0-7 0 16,7 1-113-16,-7 6-26 0,0-13-5 0,7 6-786 15</inkml:trace>
  <inkml:trace contextRef="#ctx0" brushRef="#br0" timeOffset="1709">2088 294 1036 0,'0'0'23'0,"0"-13"5"0,-7 7 0 0,7 6 1 0,0 0-29 0,0 0 0 0,0 0 0 0,0 0 0 15,0 0 108-15,0 0 16 0,0 0 4 0,0 0 0 16,0 0 0-16,0 0 0 0,0 0 0 0,7 19 0 16,-7-1-52-16,0 1-9 0,7 0-3 0,-7-7 0 15,0 7 0-15,7 0-1 0,0 6 0 0,-7 0 0 16,0 0-50-16,7 0-13 0,-7 0 0 0,7 12 0 0,-7 1 0 0,7-7 0 15,0 0 0-15,-7 0 0 0,7-6 0 0,0 0 0 16,-7 0 0-16,7-6 0 0,1 0 0 0,-8-19 0 16,0 0 0-16,0 0-712 15,0 0-147-15</inkml:trace>
  <inkml:trace contextRef="#ctx0" brushRef="#br0" timeOffset="1915">1969 562 1267 0,'0'0'56'0,"0"0"12"0,0 0-55 0,0 0-13 0,14 0 0 0,0-6 0 15,0 6 105-15,0 0 19 16,0-6 3-16,0 6 1 0,0-6-52 0,7-1-9 0,0 7-3 0,-7 0 0 16,0 0 0-16,7-6-1 0,-6 6 0 0,-1 0 0 15,7 0-50-15,-7 0-13 0,0 0 0 0,7 0 0 16,-14 6 0-16,-7-6 0 0,21 0 0 0,-7 7 0 15,0-1-148-15,0 0-36 0,-14-6-6 0,0 0-2 0</inkml:trace>
  <inkml:trace contextRef="#ctx0" brushRef="#br0" timeOffset="2154">2475 825 1206 0,'0'0'53'0,"0"0"11"0,0 0-51 0,0 0-13 0,0 0 0 0,0 0 0 15,0-13 119-15,-7-6 21 0,7 7 4 0,0 12 0 16,0-13-64-16,0 13-12 0,0 0-4 0,7-18 0 16,-7-7-51-16,7 12-13 0,-7-6 0 0,0 19 0 15,0-12 0-15,0 12 0 0,0 0 0 0,0 0 0 16,0 0-48-16,0 0-13 0,14-12-3 0,-14 12-742 31</inkml:trace>
  <inkml:trace contextRef="#ctx0" brushRef="#br0" timeOffset="2436">2756 843 1389 0,'0'0'30'0,"0"0"6"0,0 0 2 0,7-12 2 0,0-1-32 0,-7 13-8 0,7-12 0 0,0-1 0 0,-7 1 77 0,0-1 14 16,0 13 2-16,-7-12 1 0,7-7-30 0,-7 7-5 16,7-1-2-16,-7 7 0 0,0-7-40 0,-7 7-8 15,7 6-1-15,-7-6-8 0,7 0 0 0,0 0 0 32,-7-1 0-32,7 7 0 0,-7 0 58 0,14 0 5 15,-7 0 1-15,7 0 0 0,-15 7-52 0,15-7-12 0,0 0 0 0,0 12 0 31,-7 7-100-31,7-19-22 0,0 0-5 0,7 18-1 16,0 1 44-16,1 0 9 0,-8-19 2 0,21 6 0 16,-21-6-37-16,7 6-7 0,14 1-2 0,-7-1 0 0</inkml:trace>
  <inkml:trace contextRef="#ctx0" brushRef="#br0" timeOffset="2783">2974 787 1566 0,'0'0'34'16,"0"0"7"-16,-7 19 2 0,7 0 1 0,-7-7-35 0,7 7-9 0,0 0 0 0,0-1 0 0,0-5 85 0,-7-1 15 15,7-12 4-15,0 13 0 0,0-13-28 0,0 0-6 16,0 0-1-16,0 0 0 0,0 0-55 0,0 0-14 16,0 0 0-16,0 0 0 0,0 0 16 0,7-13 1 15,7 1 0-15,-7-1 0 0,7-5-17 0,-7-1 0 16,0 0 0-16,7 0 0 0,-7 1 0 0,-7-7 0 15,14 6 0-15,-14 0 0 0,7 7 0 0,-7 12 0 16,7-13 8-16,-7 13-8 0,0 0 0 0,0 0 8 16,21-12-8-16,-21 12 0 0,14-13 11 0,-14 13-11 15,0 0 10-15,0 0-10 0,21 6 14 0,-7 7-3 16,-14-13-1-16,21 6 0 0,-6 13 2 0,-8-7 0 16,0 7 0-16,0 0 0 0,0 0-4 0,-7-1 0 0,0 1 0 15,7 0 0-15,-7 0-8 0,0-7 0 0,0 7 0 16,0 0 0-16,0-1-14 0,0-5-5 0,0-7-1 0,-7 0 0 15,7-6-218 1,0 0-44-16,0 0-9 0,0 0-1 0</inkml:trace>
  <inkml:trace contextRef="#ctx0" brushRef="#br0" timeOffset="2942">2882 481 1267 0,'0'0'28'0,"0"0"5"0,0 0 2 0,0 0 1 0,0 0-36 0,0 0 0 15,0 0 0-15,0 0 0 0,0 0 12 0,0 0-12 16,0 0 12-16,0 0-12 0,0 0 10 0,0 0-10 16,0 0 8-16,0 0-584 0</inkml:trace>
  <inkml:trace contextRef="#ctx0" brushRef="#br0" timeOffset="3399">3487 793 518 0,'0'0'23'0,"0"0"5"0,0 0-28 0,0 0 0 0,0-18 0 0,-7 5 0 16,7 1 184-16,-7-1 31 0,0 7 6 0,0-7 2 0,0 7-102 15,-7-6-20-15,7-1-4 0,7 13-1 16,-14-6-35-16,14 6-7 0,0 0-2 0,-15 0 0 0,1 6-22 0,14-6-5 15,-21 6-1-15,21-6 0 0,-7 19-10 0,7-19-2 16,0 0-1-16,0 0 0 0,-14 13-3 0,14 5-8 16,0 1 12-16,7 0-4 0,-7-19 0 0,7 19-8 15,0-7 12-15,7 7-4 0,0-7-22 0,0-5-5 16,1-1-1-16,-1 0 0 0,-7-6 20 0,7 0 0 16,0-6 0-16,-7 0 0 0,0-1 0 0,7 1 0 15,0 0 0-15,-7-7 0 0,0 1 48 0,0 6 12 16,7-7 4-16,-7 1 0 15,0-1-103-15,-7 1-20 0,7-1-4 0,0 7-1 0,-7 0 103 16,7-7 20-16,0 7 4 0,-7 6 1 16,7-13-103-16,0 7-20 0,7 0-4 0,-14 6-1 0,0 0 52 0,0 0 12 0,7-6 0 0,-7 6 0 15,0 0 0-15,0 0 0 0,0 0 0 0,0 0 0 16,0 0 0-16,21 12 0 0,-14 1 0 0,-7-13 0 16,15 18 25-16,-8 1 8 0,-7-19 2 0,14 19 0 15,-7 0-56 1,7-1-11-16,0 7-3 0,0-12-561 0,-14-13-113 0</inkml:trace>
  <inkml:trace contextRef="#ctx0" brushRef="#br0" timeOffset="3620">3930 856 1389 0,'0'0'30'0,"0"0"6"0,0 0 2 0,7-19 2 0,-7-6-32 0,0 0-8 16,0-6 0-16,0 0 0 0,0 6 97 0,0-13 18 15,0 7 3-15,-7 0 1 16,7 0-64-16,0-1-13 0,-7-5-2 0,7 6-1 0,-7-7-3 0,7 7 0 16,-8 0 0-16,1-7 0 0,7 1-21 0,0 5-5 15,0 1-1-15,0 6 0 0,-7 6 2 0,7 1 0 16,7 5 0-16,-7 13 0 16,0 0-156-16,0 0-31 0,0 0-7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59:08.0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70 195 576 0,'-56'-25'25'0,"42"18"6"0,14 7-31 0,7-12 0 16,0-7 0-16,0 7 0 0,-7-7 108 0,0 6 16 15,14 7 4-15,-7-6 0 16,0 5 0-16,0 1 0 0,7-6 0 0,-7 5 0 0,0-5-52 0,-7 12-9 15,0 0-3-15,0 0 0 0,0-13 9 0,0 13 2 16,0 0 0-16,0-6 0 0,0 6-18 0,0 0-3 16,7-12-1-16,-7 12 0 0,0 0-42 0,0 0-11 0,0 0 0 0,0 0 0 15,0 0 53-15,0 0 9 0,0 0 2 16,0 0 0-16,0 0 0 0,0 0 0 0,0 0 0 16,-7 18 0-16,7 1 0 0,0 0 0 0,0 6 0 15,0 0 0-15,0 0-52 0,0 6-12 0,0 7 0 16,0 12 0-1,0-1 25-15,0-5 3 0,0 6 0 0,0-12 0 0,-7-1-28 0,7-6 0 0,7 7 8 16,-14-1-8 0,7-5-21-16,0-1-7 15,0-6 0-15,0 0-1 0,0-6 29 0,0-19 0 0,0 0 0 0,0 0 0 0,0 0 0 0,0 0 0 0,0 0 0 0,0 0 0 16,0 0 0-16,0 0 0 0,0 0 0 0,0 0 0 16,0 0 0-16,0 0 0 0,0 0 0 0,0 0 0 15,0 0 0-15,0 0 0 0,0-13 0 0,0 1 0 0,0-1 0 16,0 1 0-16,0-1 0 0,0 1 0 0,7-7 0 15,-7 6 0-15,7-12 0 0,8 7 0 0,-8-7 0 0,7 6 0 16,-7 6-8-16,14-5 8 0,-7 5 0 0,0-6 0 16,7 7 0-16,-7 6 0 0,7-7 0 0,-7 7 0 15,7 0 0-15,0-1 0 0,0 7 0 0,0 7 0 16,1-1 0-16,-1 0 0 0,0 7 0 0,-14 5 0 16,7 1 0-16,-7 6 0 0,0 6 16 0,0-6 2 0,-7 7 1 15,7-1 0-15,-7 0-31 0,7 7-5 16,-7-7-2-16,0 0 0 0,0 0 19 0,0-6 0 0,0-6 0 15,0 6 0-15,0-13 0 0,0-12 0 0,0 0 0 0,7 13 0 32,-7-13-106-32,0 0-18 0,7 12-3 0,7-12-1025 0</inkml:trace>
  <inkml:trace contextRef="#ctx0" brushRef="#br0" timeOffset="345">717 669 1728 0,'7'0'38'16,"0"0"8"-16,7 0 2 0,-7-6 0 0,14 6-39 0,-14-6-9 0,14 6 0 0,-7-6 0 15,0-1 53-15,0-5 9 0,8-1 2 0,-15 1 0 0,0 6-11 0,7-1-1 16,0-5-1-16,0-1 0 0,-14 1-31 0,14 6-5 16,-14 6-2-16,0-19 0 0,0 6-13 0,-7-5 0 31,0 5 0-31,-7 7 0 0,0 0 0 0,-7-1 0 15,-1 7 0-15,1 0 0 0,7 0 54 0,-14 7 8 16,0 5 2-16,7-6 0 0,-7 7-52 0,14-7-12 16,-7 7 0-16,7-1 0 15,7 7 0-15,7-19 0 0,-14 19 0 0,7-1 0 0,7-18 0 0,7 25 0 16,7-6 0-16,0 6 0 0,0-6 0 0,0 0 0 16,7-7 0-16,7 1 0 0,-7-1 0 0,7 1 0 15,-7-1 0-15,0-6 0 0,8 7 24 0,-15-13 3 16,7 6 0-16,0 0 0 0,0-6-27 0,0 7 0 0,-7-1 0 15,0-6 0 1,-14 0-16-16,14 0-9 0,0-6-2 0,0 6-702 0,-14 0-141 0</inkml:trace>
  <inkml:trace contextRef="#ctx0" brushRef="#br0" timeOffset="596">1237 825 1497 0,'0'0'32'0,"0"0"8"0,0 0 0 15,0 0 4-15,0 0-36 0,0 0-8 0,0 0 0 0,0 0 0 0,0 0 104 0,0 0 20 16,-7-12 3-16,7 6 1 0,0 6-81 0,-7-13-16 16,7 1-3-16,0-1-1 0,0 1-19 0,0-7-8 15,-7 0 8-15,7 7-8 16,0-7-20-16,7-6-8 0,-14 0-3 0,7 6 0 15,-7-6-129-15,7 7-25 0</inkml:trace>
  <inkml:trace contextRef="#ctx0" brushRef="#br0" timeOffset="992">1511 875 403 0,'0'0'36'0,"0"0"-36"16,7 7 0-16,-7-7 0 0,0 0 250 0,0 0 43 15,0 0 9-15,0 0 2 0,0 0-141 0,0 0-28 16,0 0-6-16,0 0-1 0,0 0-71 0,0 0-14 15,0 0-3-15,-7-13-1 16,0 1 1-16,7-1 1 0,0 1 0 0,7-1 0 0,-7-5-41 0,0 5-17 16,0-6 1-16,7 1 0 0,-7-7 16 0,7 6 0 15,0 0 0-15,0 0 0 0,0 1 0 0,7 5 0 16,0-6 0-16,0 7 0 0,1-1 17 0,-1 7 7 16,0-6 2-16,0 5 0 15,7 1 10-15,-7 0 1 0,7 0 1 0,-7-1 0 0,0 1-30 0,0 0-8 0,0 0 0 16,-14 6 0-16,21 0 52 0,0 6 10 0,-7-6 2 0,-14 0 0 15,14-6-52-15,7 6-12 16,-21 0 0-16,15 12 0 16,-1 1-24-16,-14-13-7 0,7 12-1 0,-7-12-733 0,0 0-147 0</inkml:trace>
  <inkml:trace contextRef="#ctx0" brushRef="#br0" timeOffset="1399">2172 788 1094 0,'0'0'48'0,"0"0"11"0,0 0-47 0,0 0-12 16,0 0 0-16,0 0 0 0,0 0 136 0,0 0 24 15,0 0 6-15,-7-12 1 0,7-1-60 0,-7 1-12 16,7-1-3-16,-14 1 0 0,7-1-54 0,0 7-11 16,-7-7-3-16,14 13 0 0,0 0-2 0,-7-6-1 15,-8 6 0-15,15 0 0 0,0 0 5 0,-14 0 1 16,14 0 0-16,-14 13 0 0,7-7-19 0,-7 6-8 15,14-12 8-15,-7 13-8 0,7-13 12 0,0 19-4 0,0-7 0 0,7 7 0 16,-7-19-8-16,7 12 8 0,-7-12-8 0,7 19 8 16,-7-19 11-16,0 0 1 0,0 0 1 0,0 0 0 15,0 0-37-15,0 0-7 0,0 0-1 0,0 0-1 16,0 0 13-16,14-6 4 0,0-7 0 0,-14 13 0 16,7-6 8-16,8-6 0 0,-8-1 0 0,0 1 0 15,-7-1 0-15,14-6 0 0,-7 13 0 0,-7-6 0 16,7-1-27-16,0 1-3 0,0-1-1 15,-7 13 0-15,0 0 31 0,0 0 0 16,0 0 0-16,0 0 0 0,0 0 25 0,0 0 11 0,0 0 3 0,0 0 0 16,14 6-28-16,-7 7-11 0,0 6 8 0,7-7-8 15,-14-12 22-15,7 13-1 0,7-1 0 0,-7 7 0 16,7-13-53-16,0 13-10 0,0-7-2 0,-14-12-646 16,7 7-129-16</inkml:trace>
  <inkml:trace contextRef="#ctx0" brushRef="#br0" timeOffset="1669">2671 657 403 0,'0'0'17'0,"0"0"5"0,-21 6-22 0,7-6 0 16,0 0 0-16,0 0 0 0,-1 0 186 0,-6 0 33 15,7-6 6-15,0 12 2 16,0-6-107-16,0 6-20 0,-7-6-5 0,7 0-1 0,0 7-22 0,14-7-5 15,0 0-1-15,-7 6 0 0,7-6-2 0,-14 19-1 0,14-1 0 0,0-18 0 16,0 19-14-16,7 0-2 0,7 0-1 0,0-1 0 16,0 1-37-16,7-7-9 0,0 7 0 0,0-6 0 15,0 5 0-15,0-5 0 0,1-1 0 0,-1 1 0 16,0-7 16-16,-7 0 0 0,0 1 1 0,-14-7-676 16,0 0-135-16</inkml:trace>
  <inkml:trace contextRef="#ctx0" brushRef="#br0" timeOffset="2000">3015 170 345 0,'0'18'31'0,"-7"7"-31"16,7 13 0-16,-7-1 0 0,0 7 312 0,7 0 56 15,-7 6 11-15,0 0 2 0,0-7-220 0,7 1-44 16,-7 0-9-16,0 0-1 0,0-1-63 0,0-5-12 15,7-7-2-15,-7-6-1 0,7 0-29 0,0-6 0 16,0-19 0-16,0 0-10 0,0 0 10 0,0 0 0 16,0 0 0-16,0 0 0 0,14 0 9 0,7-7 4 15,-7-5 1-15,0 0 0 0,0-1-14 0,0-6 0 0,7 1 0 16,-7 5-10-16,0-12 10 0,7 6 0 0,-6 1 0 16,-1-1 0-16,0 6-10 0,0-5 0 0,0 5 0 15,0 7 0-15,-7 0 22 0,14 6 4 16,-21 0 0-16,7 12 1 0,7-6-2 0,0 13-1 0,-7 0 0 0,7 0 0 15,-7 6-5-15,0-7-1 0,7 1 0 0,-7 6 0 32,0-6-8-32,0 0 0 0,0-1 0 0,-7-5 0 15,0-13-17-15,7 18-6 0,-7 1-1 0,0 0-987 16</inkml:trace>
  <inkml:trace contextRef="#ctx0" brushRef="#br0" timeOffset="2430">3591 950 990 0,'0'0'44'0,"0"0"8"0,0 0-41 0,0 0-11 0,0 0 0 0,0 0 0 16,0 0 85-16,0 0 15 16,0 0 4-16,0 0 0 0,0 0-32 0,0 0-7 0,0 0-1 0,0 0 0 0,0 0-7 0,0 0-1 15,0 0-1-15,0 0 0 0,-7 19-20 0,7-19-4 16,0 0-1-16,0 0 0 0,0 0 10 0,0 0 3 15,0 0 0-15,0 0 0 0,0 0-20 0,0 0-4 16,0 0-1-16,0 0 0 0,0 0-5 0,0 0-1 16,0 0 0-16,0 0 0 0,0 0-12 0,0 0 11 15,0 0-11-15,0 0 10 0,0 0 8 0,0 0 2 16,0 0 0-16,0 0 0 16,0 0-20-16,0 0 0 0,0 0 0 0,0 0 0 0,0 0 0 0,0 0 0 15,0 0 0-15,0 0-666 16,0 0-134-16</inkml:trace>
  <inkml:trace contextRef="#ctx0" brushRef="#br0" timeOffset="6246">1061 351 1267 0,'0'0'28'0,"0"0"5"0,-14 6 2 16,14-6 1-16,0 0-36 0,0 0 0 0,0 0 0 0,0 0 0 0,-7 6 109 0,7-6 15 15,0 0 4-15,0 0 0 0,0 0-6 0,0 0-1 16,0 0 0-16,0 0 0 0,-7-12-30 0,7 5-7 16,0-5 0-16,0-1-1 0,0 13-23 0,0 0-5 15,0-12-1-15,0 12 0 0,0 0 6 0,0 0 2 16,7-13 0-16,-7 13 0 0,0 0-50 0,0 0-12 16,0-6 0-16,0 6 0 0,0 0 11 0,0 0-1 15,0 0 0-15,0 0 0 0,0 0-10 0,0 0 12 16,0 0-12-16,0 0 12 0,0 0-12 0,0 0 0 0,0-12 0 15,7 5 0-15,-7 7 0 0,0 0 8 0,0 0-8 0,0 0 0 16,0 0 0-16,14 0 0 0,-7 7 0 0,0-1 0 31,-7-6-228-31,0 0-45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59:35.7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 1012 1713 0,'0'0'76'16,"0"0"16"-16,0 0-74 0,0 0-18 0,0 0 0 0,0 0 0 0,0 0 109 0,0 0 19 15,0 0 3-15,0 0 1 0,0 0-4 0,0 0 0 16,0 0 0-16,0-12 0 0,-7 5-36 0,7-5-7 16,-7-1-1-16,0 7-1 0,7 6-57 0,0-6-11 15,0-7-3-15,-7 1 0 0,7 6 0 0,0-7-1 0,0 1 0 0,0-1 0 16,7-6-11-16,-7 7 0 0,0-1 0 0,7 1 0 31,0 0-83-31,0-1-18 0,-7-6-4 0,8 7-1 0</inkml:trace>
  <inkml:trace contextRef="#ctx0" brushRef="#br0" timeOffset="112">16 562 2188 0,'0'0'97'0,"0"0"20"0,0 0-93 0,0 0-24 0,0 0 0 0,22 7 0 16,13-1 107-16,-21 0 17 16,-14-6 3-16,-7 0 1 0,7 0-100 0,0 0-20 0,21 0-8 0,14 13 0 15,-7 5-53-15,-28-18-17 0,-14-12-3 0,14 12-671 16,28 12-133-16</inkml:trace>
  <inkml:trace contextRef="#ctx0" brushRef="#br0" timeOffset="397">431 756 1497 0,'0'0'66'0,"0"0"14"0,0 0-64 0,0 0-16 0,0 0 0 0,0 0 0 0,0 0 90 0,-14 0 14 0,7 6 4 0,-7 1 0 31,7-7 5-31,-7 6 2 0,7 13 0 0,-7-7 0 16,14-12-15-16,0 0-2 0,-7 0-1 0,7 0 0 16,0 0-26-16,-7 13-6 0,0-1-1 0,0 7 0 15,7-19-36-15,7 18-7 0,0 1-1 0,-7 0-1 16,7-7 10-16,7 1 3 0,-7-1 0 0,-7-12 0 16,7 13-21-16,7-1-11 0,0 1 12 0,-14-13-12 15,14 12 12-15,-14-12-4 0,14 7 0 0,0 5-8 16,7-6-12-16,-21-6-10 0,0 0-2 0,14 13-883 15,7-7-177-15</inkml:trace>
  <inkml:trace contextRef="#ctx0" brushRef="#br0" timeOffset="776">839 950 460 0,'0'0'20'0,"0"0"5"0,0 0-25 0,14 0 0 15,7 0 0-15,-7 0 0 0,0-7 368 0,-7 1 69 16,7 6 14-16,-14 0 2 0,0 0-290 0,0-12-59 15,0-7-11-15,-7 13-2 0,0-7-71 0,0 1-20 16,0-1 9-16,-7 7-9 0,0 0 74 0,0-1 10 0,0 7 3 0,7 0 0 16,-7-6-74-16,14 6-13 15,-14 6 0-15,7 1-9 0,0 5 19 0,0 1 4 0,-1-7 1 16,1 6 0-16,7-12 10 0,-7 13 3 0,7-7 0 16,0-6 0-16,0 13-28 0,0 5 0 0,7-5 0 15,-7-13 0 1,7 12-35-16,-7-12-12 0,0 0-2 0,15 19-1 0,6-6 50 0,-7-1 14 0,0-12 1 0,-7-6 0 15,7 0-15-15,0 6-8 0,0-7 8 0,0 1-13 16,0 0-7-16,-7-7-2 0,7 7 0 0,0 0 0 16,-7 0 33-16,7-7 6 0,-7 7 2 0,7 0 0 15,0-7-19-15,-7 7 0 0,15 0 8 0,-22 6-8 16,0 0 0-16,0 0 0 0,0 0 0 0,0 0 0 0,14 0 0 16,0-7 0-16,-7 1 8 0,-7 6-8 0,0 0 8 0,14 0-8 15,0 6 9-15,-14-6-9 0,14 13-12 0,0-7-8 16,-7 0-1-16,7 1-1 0,0-7 13 0,0 12 9 15,0-12-12-15,0 13 12 16,7-7-262-16,-7 6-46 0</inkml:trace>
  <inkml:trace contextRef="#ctx0" brushRef="#br0" timeOffset="966">1527 1018 576 0,'15'25'25'0,"-15"-25"6"16,-7-6-31-16,7-6 0 0,-15-1 0 0,15 1 0 0,0-1 364 0,-7-6 68 0,0 7 12 0,7-13 4 15,0 0-264-15,0-13-53 0,-7-5-11 0,14-13-1 16,0-1-36-16,-7-11-7 0,-7-1-2 0,0-6 0 16,7 6-74-16,7 7-24 0,0 5 0 0,0 1 0 15,-7 0 24-15,7 19 0 0,1 5 0 0,-1 1 8 16,0 0 10-16,0 12 2 0,0 0 0 0,-7 1 0 16,7 5-134-16,-7 13-26 0,0 0-6 0,0 0-987 15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2:05.9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94 1267 0,'0'0'56'0,"0"0"12"0,0 0-55 0,0 0-13 0,0 0 0 0,0 0 0 16,0 0 146-16,0 0 26 0,7-6 6 0,-7 6 1 15,0-7-82-15,0 7-16 0,0 0-3 0,0 0-1 16,0 0-10-16,7-12-3 0,-7 12 0 0,0 0 0 16,0 0 0-16,0 0 0 15,0 0 0-15,0 0 0 0,0 0-51 0,0 0-13 0,0-13 0 0,0 1 0 16,0 12 0-16,7-13 0 0,-7 13 0 0,0 0 0 16,7-12 0-16,-7 12 0 15,7-6 0-15,8-1-782 0,-1 1-159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2:06.6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0 437 518 0,'0'0'23'0,"0"0"5"0,14 19-28 0,-14-7 0 16,0-12 0-16,7 13 0 0,-7-13 192 0,0 0 32 16,0 0 8-16,0 0 0 0,0 0-103 0,0 6-21 15,7 6-4-15,0 1 0 0,-7-13 8 0,0 0 1 16,0 0 1-16,0 19 0 0,7 6-38 0,7-13-8 0,-14-12-2 16,0 0 0-16,0 0-22 0,0 0-5 0,0 0-1 0,0 0 0 15,0 0-10-15,0 0-3 0,0 0 0 0,0 0 0 16,0 0 0-16,0 0 0 0,0 0 0 0,0 0 0 15,-14-12 22-15,14 5 4 0,-7-5 1 0,0-1 0 16,0 1-52-16,7-7 0 0,0 7-12 0,0-7 3 16,0-12 17-16,-7 12 3 0,14 6 1 0,-7-12 0 15,0 0-4-15,0-6 0 0,0 6 0 0,-7 0 0 16,7 6-8-16,0-6 0 0,0-6 0 0,0 6 0 0,-7 6 0 31,7-6 0-31,0 13 0 0,0-7 0 0,0 19 0 0,0 0 0 0,0-6 0 0,0-6 0 16,0-7-16-16,0 6-8 0,0 13-1 0,0 0-1 31,0 0-170-31,0 0-33 0,0 0-7 0</inkml:trace>
  <inkml:trace contextRef="#ctx0" brushRef="#br0" timeOffset="428">633 443 1497 0,'0'0'32'0,"0"0"8"0,0 0 0 0,0 0 4 16,0 0-36-16,0 0-8 0,0 0 0 0,0 0 0 0,0 0 53 0,0 0 9 15,0 0 2-15,-7 6 0 16,-7-6 0-16,7 0 0 0,-7-6 0 0,7 0 0 0,-14 0-14 0,6 6-2 15,1-7-1-15,-7 7 0 0,0 0-27 0,0-6-4 16,7 6-2-16,0 0 0 0,14 0-14 0,0 0 8 16,0 0-8-16,-14 6 0 0,7 1 38 0,0-1 2 15,0 6 0-15,7-12 0 0,0 0-18 0,0 13-3 16,0-1-1-16,0 1 0 0,7 6-10 0,-7-1-8 16,0-18 12-16,14 19-12 0,-7-6 0 0,0-1 0 15,-7-12 0-15,21 13 0 0,-7-7 58 0,0 0 5 0,-14-6 1 0,14 13 0 16,-14-13-52-16,14 0-12 0,0 0 0 0,-14 0 0 15,0 0 0-15,0 0 0 0,0 0 0 0,0 0 0 16,0 0 0-16,14 0 0 0,-7-13 0 0,1 7 0 16,-8 6 0-16,14-6 0 0,-7-7 0 0,-7 1 0 15,7-1-100-15,0 7-24 0,-7 6-4 0,14-6-920 16</inkml:trace>
  <inkml:trace contextRef="#ctx0" brushRef="#br0" timeOffset="789">1069 381 345 0,'0'0'31'0,"0"0"-31"15,0 0 0-15,0 0 0 0,0 0 211 0,0 0 36 16,0 0 7-16,0 0 2 0,0 0-123 0,0 0-24 15,0 0-5-15,0 0 0 0,-7-7-64 0,-8 1-12 16,1 6-2-16,14 0-1 0,0 0 31 0,-14 6 7 16,0-6 1-16,0 7 0 15,0-1 0-15,14-6 0 0,0 0 0 0,-7 12 0 0,0 7 0 0,0-6 0 16,7-13 0-16,0 0 0 0,0 0-52 0,0 0-12 16,0 18 0-16,0-18 0 0,0 0 0 0,14 19 0 15,-14-19 0-15,7 19 0 0,0-7 0 0,7 7 0 16,-7-6 0-16,7 5 0 0,-7-5 0 0,7 6 0 15,-7-1 0-15,8-5 0 0,-15-13 0 0,0 0 0 0,0 0 0 16,14 12 0 0,0 1-253-16,7-7-54 0,-21-6-10 0,28-6-3 0</inkml:trace>
  <inkml:trace contextRef="#ctx0" brushRef="#br0" timeOffset="1170">1378 581 518 0,'7'-25'23'0,"-7"25"5"16,0 0-28-16,0 0 0 0,7-13 0 0,-7 13 0 0,7-6 172 0,0-7 28 15,-7 13 7-15,7-12 1 0,0 6-84 0,0-7-17 16,0 1-3-16,-7-1-1 0,0-6-19 0,0 7-3 16,0 12-1-16,-7-13 0 0,0 1-56 0,7 12-12 15,-7-13-3-15,7 13 0 0,0 0 44 0,0 0 9 16,-7 13 2-16,-7-7 0 0,0-18-52 0,7 5-12 16,-7 7 0-16,14 0 0 0,0 0 0 0,-7 19 0 15,-7-6 0-15,7 12 0 0,7-7 0 0,0 1 0 16,-7 0 0-16,14 0 0 0,0 6 0 0,0-13 0 15,-7-12 0-15,0 0 0 0,0 0 0 0,14 13 0 16,7 5 0-16,-7-11 0 0,-14-7 0 0,0 0 0 0,14-7 0 0,7 1 0 16,-7 12 14-16,0-12 0 0,-7-13 0 0,7 13 0 15,7-6-22-15,-14 5-5 0,7 1-1 0,-14-13 0 16,0 19 14-16,0 0 0 0,7-12 0 0,-7 12 0 16,0 0 0-16,0 0 0 0,0 0 0 0,14-6 0 15,-14 6 0-15,14 6 0 0,1 19 0 0,-15-25 0 16,0 0 0-16,0 0 0 0,0 0 0 0,0 0 0 0,7 19 0 15,-7-19 0-15,0 0 0 0,21 12 0 0,-14 7 0 0,-7-19 0 16,0 0 0-16,0 0 0 0,21 19 0 0,-21-19 0 16,21 6 0-16,-21-6-976 15</inkml:trace>
  <inkml:trace contextRef="#ctx0" brushRef="#br0" timeOffset="1392">1891 662 864 0,'0'0'76'0,"0"0"-60"0,0 0-16 31,0 0 0-31,0 0 144 0,-7-13 25 0,7-5 6 0,-7-7 1 16,0 0-39-16,0-7-7 0,7 7-2 0,-7-6 0 16,0 0-51-16,0 0-10 0,7-13-3 0,-7 13 0 15,0 6-51-15,-7-7-13 0,14-5 0 0,-8-1 0 16,8-5 34-16,0 11 4 0,-7 1 1 0,7 6 0 15,-7 0-11-15,7 7-3 0,0-1 0 0,-7 0 0 16,7 7-71-16,0 12-14 0,0 0-4 0,0 0-947 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3:35.8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237 150 1267 0,'0'0'56'0,"0"0"12"0,0 0-55 0,0 0-13 0,0 0 0 0,0 0 0 0,0 0 105 0,0 0 19 15,0 0 3-15,0 0 1 0,0 0-11 0,0 0-1 16,0 0-1-16,0 16 0 0,-5-4-31 0,0 0-5 16,5 8-2-16,-13 1 0 0,8-5-10 0,1 12-3 15,-5 0 0-15,-1 5 0 0,1-1-51 0,0 9-13 16,5 3 0-16,-5 5 0 0,-1-1 54 0,6 1 8 15,4-5 2-15,-5-3 0 0,5-5-52 0,0 1-12 16,0-1 0-16,5 1 0 0,-1-5 0 0,1-4 0 16,0-3 0-16,-1 3 0 0,5 0 0 0,-4-12 0 15,-5-16 0-15,9 4 0 0,0 5 0 0,-4-5 0 16,-5-4 0-16,9-4 0 0,-5-5 0 0,1 1 0 0,8-4 0 0,-13 4 0 16,10 0 0-16,-6-4 0 0,5 4 0 0,0 0 0 15,0 0 0-15,5 4 0 0,0 0-9 16,4-1 9-16,5 5 0 0,-1 5 0 0,1-1 0 15,5-4 10-15,3 0 46 0,6 4 10 0,4 0 2 16,0 0 0-16,-5 0-40 0,1 0-8 0,-5 4-2 16,-1-4 0-16,1-4-10 0,-4 0-8 0,-1 0 9 0,0 0-9 15,-4-4 0-15,0 4 0 0,-5-4 0 0,-4 4 0 16,-1-4 0-16,1 4 0 0,-5 0 0 0,-9 0-10 16,0 0-61-16,0 0-12 15,0 0-2-15,-9-4-1 0,-5-4-136 0,-4 0-27 0</inkml:trace>
  <inkml:trace contextRef="#ctx0" brushRef="#br0" timeOffset="281">164 672 1267 0,'0'0'56'0,"0"0"12"15,0 0-55-15,0 0-13 0,0 0 0 0,9 0 0 0,-5 4 208 0,10-4 38 16,0 4 8-16,-1-4 2 0,6 0-103 0,-1 0-20 15,0-4-4-15,14 0-1 0,-9-4-51 0,-1 4-10 16,10 0-3-16,-9 0 0 0,4-5-52 0,1 1-12 0,-1 0 0 16,0 0 0-16,-4-4 0 0,4 4 0 15,-8 0 10-15,3 0-10 0,-8 0 0 0,-5-5 0 0,5 5 0 0,-10 0 0 16,1 0 0-16,-1 0 0 0,-4 0 0 0,-4 0 0 31,-1-4-158-31,-4 4-27 0,-9-4-6 0,0-1-547 0,-5 1-110 0</inkml:trace>
  <inkml:trace contextRef="#ctx0" brushRef="#br0" timeOffset="454">0 117 1958 0,'0'0'43'0,"4"-4"9"0,5-4 1 0,1 0 3 0,-1 4-45 0,0 0-11 0,4-4 0 0,1 4 0 15,9-4 156-15,4 0 28 0,0 0 7 0,5-1 1 0,5 1-103 0,4 0-20 31,0 4-4-31,9 0-1 0,-5-4-37 0,1 4-8 0,-1 0-2 0,-4 0 0 0,-4 4-17 0,-5 0 10 16,0 0-10-16,-10 0 8 16,6 4-23-16,-10 4-5 0,5-4 0 0,-5 4-1 15,-5-4-239-15,6 0-48 0,13 8-10 0,-19 1-2 0</inkml:trace>
  <inkml:trace contextRef="#ctx0" brushRef="#br0" timeOffset="845">1370 862 806 0,'-4'20'36'0,"4"-20"7"0,0 0-35 0,-5 4-8 0,1 4 0 0,-1 0 0 16,0 5 156-16,1-5 28 0,4-8 7 0,0 0 1 15,0 0-52-15,0 0-9 0,0 0-3 0,0 0 0 16,0 0-15-16,0 0-3 0,4-17-1 0,1 1 0 0,0 4-29 16,-1-8-7-16,1 4-1 0,-1 4 0 15,5-1-20-15,-4-3-4 0,4 4 0 0,0 0-1 0,0-4-15 16,0 4-4-16,0-5 0 0,5 1 0 0,0-4-12 0,-5 0-4 15,4 4 0-15,1-1 0 0,-5-3-12 0,0 4 0 16,-4 0 8-16,4 0-8 0,-4 3-9 16,-5 1-5-16,4 4-1 0,-4 8 0 15,-4-8-192-15,-1 0-38 0,0 0-8 0,-4 8-2 16</inkml:trace>
  <inkml:trace contextRef="#ctx0" brushRef="#br0" timeOffset="1017">1197 603 1771 0,'0'0'78'0,"9"8"17"0,5 0-76 0,-5 0-19 16,5 0 0-16,-1 4 0 0,1-3 163 0,4 3 29 0,-4-4 5 0,4 4 2 15,0 0-80-15,10 4-16 0,4-4-3 0,-5 1-1 16,0-1-71-16,0 0-15 0,1 8-2 0,-1-4-1 16,0 0-10-16,1-7 0 0,-10 3 0 0,5-4 0 15,-1 0-68 1,-3 0-15-16,-1 0-3 0,-9 0-1 0,5 0-138 15,-5-4-28-15,14 4-6 0,-23-8-1 0</inkml:trace>
  <inkml:trace contextRef="#ctx0" brushRef="#br0" timeOffset="1439">2008 793 1267 0,'0'0'56'0,"0"0"12"0,0 0-55 0,9-4-13 16,-5-4 0-16,-4-4 0 0,5 0 130 0,-5 4 23 15,-5-9 5-15,5 1 1 0,-4 0-65 0,-5 4-13 16,-1 4-2-16,1-4-1 0,-4-4-32 0,-1 3-6 16,5 9-2-16,0 4 0 0,-5 4-14 0,5 4-4 15,-5 1 0-15,1 3 0 0,-1-4-3 0,0 4-1 16,5 0 0-16,0 4 0 0,0 0-6 0,9 1-2 16,0-5 0-16,-4 0 0 0,-1 4-8 0,0 0 0 15,15-4 0-15,3-3 0 0,-4 3 0 0,0-4 0 16,5-4 0-16,4 0 0 0,-9 0 0 0,-9-4-9 15,0 0 9-15,10-4 0 0,3 0 0 0,-4 0 0 16,0 0 8-16,1-4-8 0,-6-5 0 0,5 1-16 16,-4 4 1-16,4-4 1 0,-5 0 14 0,1 0 0 0,-1 0 0 15,1 0 0-15,-5 3 0 0,0 9 0 16,0 0 0-16,0 0 0 0,0 0 8 0,0 0-8 16,0 0 12-16,0 0-12 0,5 0 12 0,4 5-12 0,-5-5 12 15,10 0-12-15,-10 4 30 0,6 4-1 0,-1-4 0 0,-5 0 0 16,5 8-17-16,0-4-4 0,1 4-8 15,-1 0 12-15,4 0-12 0,-4 1 0 0,1 7 0 0,-1-8 0 16,0-4-127 0,0 4-18-16,0 0-4 0,0 0-829 0</inkml:trace>
  <inkml:trace contextRef="#ctx0" brushRef="#br0" timeOffset="1895">2340 906 1713 0,'0'0'37'0,"0"0"8"0,0 0 2 0,0 0 2 16,0 0-39-16,0 0-10 0,0 0 0 0,0 0 0 0,4-8 100 0,-4 0 17 16,0 8 4-16,5-8 1 0,-5-8-62 0,5 4-12 15,-1 0-2-15,1 0-1 0,-5 8-29 0,0-13-5 16,0-3-2-16,0 0 0 0,0 4-9 0,0 0 0 16,0-1 0-16,0 5 0 0,0 4 0 0,4 0 0 15,-4-4 0-15,0 0 0 0,5 0-10 0,-5 12 10 16,0 0-13-16,0 0 5 0,9 12 8 0,0-8 0 15,-9-4-9-15,14 4 9 0,-14-4 0 0,9 4 0 16,9 8 0-16,-9 0 0 0,0 0 9 0,0 0-9 16,0 1 10-16,5-1-10 0,-5 0 12 0,0 0-4 15,5-4-8-15,-5 4 12 0,5-4 2 0,-14-8 0 16,0 0 0-16,0 0 0 0,0 0-14 0,0 0 8 16,0 0-8-16,0 0 0 0,13-8 0 0,-4 0 0 0,-4 0 0 15,0-4 0-15,4 0 0 0,-5 4 0 0,1-4 0 0,-1-1 0 16,-4-3 0-16,0 8 0 0,0 8 0 15,0 0 0-15,0 0 0 0,5-8 0 0,4-8 0 16,-4 8 0-16,-1 0 0 0,-4 8 0 16,0 0 0-16,0 0 0 0,5 8 0 0,4 0 0 0,-5 4 0 0,1-4 0 15,-5-8 57-15,4 12 6 0,6-4 1 0,-6 4 0 16,1 1-52-16,4-1-12 0,-5 0 0 0,-4 4 0 16,0 0 0-16,5-4-10 0,-1-4 2 0,6 5 0 0,-10-5 8 15,0-8 11-15,13 8-3 0,-13-8 0 16,14 12-125-16,-14-12-26 0,13 0-5 0,-13 0-547 15,14 4-109-15</inkml:trace>
  <inkml:trace contextRef="#ctx0" brushRef="#br0" timeOffset="2270">2877 732 1234 0,'0'37'55'0,"0"-37"11"0,0 0-53 0,0 0-13 16,9 16 0-16,-4 0 0 0,-5 0 109 0,0 5 19 15,9 7 4-15,-5 0 1 0,1 5-38 0,-5-5-8 16,5 8-2-16,-1 1 0 0,1-1-23 0,-5 1-5 0,4-1-1 0,-4-3 0 15,5-5-22-15,-5 0-5 0,0 1-1 16,4-9 0-16,-4-4-5 0,5-4-2 0,-5-12 0 0,0 0 0 16,0 0-4-16,0 0-1 0,0 0 0 0,0 0 0 15,0 0-6-15,-5-8-2 0,5-8 0 0,0-4 0 16,-4-5-8-16,-1-7 0 0,1-5 0 0,-1 9 0 16,5-8 0-16,-4-1 8 0,-1 1-8 15,5 4 0-15,-5-5 0 0,5 5 0 0,-4-5 0 0,4-3 0 16,4 7 10-16,1 1-10 0,-5 4 12 0,9 8-12 15,0-1 16-15,5 5-4 0,-5 0-1 16,5 4 0-16,4 0-3 0,-4 4-8 0,-1 3 12 0,1 5-4 16,0-4-8-16,-1 8 10 0,1 1-10 0,-5 7 10 0,-4-4-10 15,4 4 0-15,-5 0 9 0,-4 8-9 0,-4-8 0 16,-1 9 0-16,5-5 0 0,-4 0 0 0,-6 4 0 16,6-4 0-16,4 1-9 0,0-5 9 0,-5-4 0 15,5-8 0-15,5 12 0 0,4-8 0 16,-4 4-64-16,4-8-14 0,0 0-3 0,4 0-992 15</inkml:trace>
  <inkml:trace contextRef="#ctx0" brushRef="#br0" timeOffset="2554">3255 61 1267 0,'18'-8'56'0,"-9"4"12"0,-9 4-55 0,9 0-13 0,1 0 0 0,3 4 0 16,-4 8 93-16,0-4 16 0,-9-8 3 0,5 8 1 16,0 4-29-16,-1 4-7 0,1 0-1 0,-5 9 0 15,4-5-28-15,-4 12-7 0,0 5-1 0,0 3 0 16,0-7-10-16,0 15-2 0,5 17-1 0,-1-12 0 16,1-21 46-16,4 0 10 0,-4 5 1 0,4 3 1 15,-5-3-33-15,5-1-8 0,0 0 0 0,-4-3-1 16,4-5 1-16,0-4 0 0,0 1 0 0,0-1 0 15,0 0-36-15,-4-8-8 16,0-3 0-16,-1-5 0 0,5-4 18 0,-9-4 2 0,0 0 0 0,0 0-864 16,0 0-173-16</inkml:trace>
  <inkml:trace contextRef="#ctx0" brushRef="#br0" timeOffset="2997">3637 652 806 0,'0'0'36'0,"10"0"7"0,3 4-35 0,-4 0-8 15,-9-4 0-15,9 4 0 0,5 0 100 0,-5 0 19 16,0 0 3-16,5-4 1 0,-5 4-44 0,0-4-9 0,5 4-2 16,0 0 0-16,-1 4-2 0,5-8-1 0,-4 0 0 0,0-4 0 15,-1 0-1-15,1 4 0 0,0-4 0 0,-1 0 0 16,1 4-17-16,-5-4-4 0,0 4-1 0,5-4 0 15,-5 0-22-15,-4-8-4 0,-1 3 0 0,5-3-1 16,-4 0-3-16,-5 0 0 0,-5 0 0 0,1 0 0 16,-1 4-12-16,-4-4 0 0,-5 3-9 0,1 9 9 15,-1 0 0-15,-9 0 0 0,5 9 0 0,-5 3 0 16,5-4 11-16,0 8-11 0,4-4 10 0,1 4-10 16,-1 0 0-16,9 1-8 0,1-5-1 0,4 8 0 15,4-4 26-15,1 0 6 0,-1-3 1 0,10 3 0 16,0-8-7-16,4 4-1 0,0 0 0 0,0 0 0 15,1 0 21-15,3-4 4 0,-3 1 1 0,-6-1 0 16,1-4-14-16,0 4-4 0,4-4 0 0,0 0 0 16,0 0-1-16,0 0-1 0,1 0 0 0,-1 0 0 15,0 0-69-15,-4-4-13 16,-1 4-4-16,1-4 0 0,-14 0-153 0,14 0-31 0</inkml:trace>
  <inkml:trace contextRef="#ctx0" brushRef="#br0" timeOffset="3260">4248 882 403 0,'0'0'36'16,"0"0"-36"-16,0 0 0 0,13 0 0 0,-13 0 267 0,9 0 46 16,5 0 10-16,0 0 1 0,-14 0-173 0,13-4-35 0,-4 4-8 0,1-4 0 15,-10 4-6-15,9-4-1 0,-9 4 0 16,4-8 0 0,1 0-56-16,-1 0-11 0,1-4-2 0,-5 4-1 0,0-9-31 0,0 1 0 0,0-4 0 0,0 0 0 15,-9 4 0-15,4 3 0 0,1-7 10 0,-5 4-2 16,-1-4-8-16,1 4 0 0,5 7 0 0,-5-3 0 15,0-12 0-15,-1 4-10 0,10 12 10 0,-4-4-13 16,-5-17 13-16,9-3-12 0,-5 12 12 0,5 3-12 16,0 5 12-16,5 0 0 0,-5 0-10 0,4 0 10 15,5 0 0-15,-4 8 0 0,-5 4 0 16,14 4 0-16,-1-4 9 0,1 4-9 0,-5 0 10 0,5-4-10 0,-1 4 12 0,6 4-4 16,-6-4-8-16,1 0 12 15,4 0-100-15,-4 4-21 0,-1 0-4 0</inkml:trace>
  <inkml:trace contextRef="#ctx0" brushRef="#br0" timeOffset="4248">218 1311 979 0,'0'0'87'0,"9"0"-70"16,1 4-17-16,-10-4 0 0,9-4 170 0,0 0 30 15,4 4 7-15,-3 4 1 16,3 0-92-16,1 0-19 0,-1 4-3 0,1-4-1 0,0 0-46 0,4 1-10 16,5-5-1-16,9 0-1 0,9 0 23 0,-10 0 5 15,15-5 1-15,-10 5 0 0,5 0 0 0,0-4 0 16,5 4 0-16,4 4 0 0,0 1 0 0,5-1 0 15,-5 0 0-15,4 0 0 0,6 0-52 0,-1-4-12 0,-5 0 0 16,-3 0 0-16,-6 4 0 0,1 0 0 0,4-4 0 0,0 4 0 16,0 0 28-16,4 0 2 0,6 0 1 0,-6 0 0 15,-4-4-31-15,0 0 8 0,1 0-8 0,3 0 0 16,-4 0 0-16,-4-4 0 0,-10 0 0 16,-4 4 0-16,0-8 0 0,4 4 0 0,-4 0 0 15,0 0 0-15,5 4 0 0,-1-4 8 0,-4 4-8 0,13 0 0 16,1 0 0-16,-10 0 0 0,-8 4 0 0,3 0 0 15,6 0 0-15,-1-8 0 0,5 0 0 16,-4 4 0 0,-5-4 8-16,-5 4-8 0,5 4 0 0,-5 0 0 0,5 0 8 0,0 4-8 0,-5-4 0 0,5 4 0 15,0-4 0-15,4 4 0 0,5-8 0 0,0 0 0 0,-4 4 0 16,-5-4 0-16,-5 4 0 0,5-4 0 0,-5 0 0 31,0-4 0-31,1 4 0 0,4-4 0 0,-5 0 0 16,5 0 0-16,-5 0 0 0,-4 0 0 0,4 0 0 0,0 0 0 15,-4 0 0-15,5 4 0 0,-1-4 0 0,0 4 0 16,0 0 0-16,5 0 0 0,0 0 0 0,0 0 0 16,0 4 8-16,4-4-8 0,-4 4 22 0,5-4 2 15,4 4 0-15,0-4 0 0,-5 0-24 0,5 0 0 16,0 0 0-16,0 4 0 0,5 0-10 0,-10-4-6 0,0 0-2 0,1 0 0 16,-10 0 18-16,0 0 0 0,5 4 0 0,0 0 0 15,0 0 8-15,0-4-8 0,0 4 0 0,0 0 0 16,4-4 8-16,-4 4-8 0,0-4 0 0,0 4 0 15,0-4 0-15,-5 0 0 0,-4 0 0 0,4 4 0 16,-4-4 0-16,-1 0 0 0,-3 0 0 16,-6 0 0-16,6-4 0 0,-1-4 0 15,-5 4 0-15,1 0 0 0,0 4 0 0,-5 0 0 0,0 0 0 0,0-4 0 16,-4 4-20-16,-1-4-1 16,-4 4 0-16,0 0 0 0,0 0-160 15,0 0-32-15,0 0-7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22:43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14640 15548 1036 0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3-01-09T03:58:48.1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0 125 0,'0'0'0,"0"0"0,0 0 0,197-88 0,-50 51 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58:54.1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3995 493 950 0,'0'-31'42'0,"0"31"9"0,0 0-41 0,0 0-10 16,0 0 0-16,0 0 0 0,0 0 21 0,0 0 3 15,0 0 0-15,0 0-320 16,7-6-64-16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3:50.7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300 500 403 0,'0'0'36'0,"0"0"-36"16,-7-12 0-16,0-7 0 0,0-12 250 0,-7 6 43 15,7 6 9-15,-7 6 2 0,0 1-141 0,-15 6-28 16,8 0-6-16,7 12-1 0,-7 6-51 0,0 7-10 15,7 25-3-15,-14-13 0 0,7 0 0 0,7 7 0 16,0-1 0-16,0 13 0 0,0 6-51 0,14-6-13 16,-7-12 0-16,7-1 0 0,0 1 0 0,7-1 0 15,0 7 0-15,7 0 0 0,0-7 54 0,0 7 8 16,7 0 2-16,0-7 0 0,0-6-52 0,0-12-12 0,7 6 0 16,0-12 0-16,-7-1 0 0,8-6 0 0,6-12 0 0,-21 6 0 15,14 6 0-15,0-6 0 0,0-12 0 0,-7-7 0 16,-7 7-151-1,7-7-33-15,0-6-6 0,-7 12-2 0</inkml:trace>
  <inkml:trace contextRef="#ctx0" brushRef="#br0" timeOffset="254">567 132 2066 0,'0'0'45'0,"0"0"10"0,0 0 1 0,7 31 3 0,-7 13-47 0,0-13-12 16,0-12 0-16,14 12 0 0,-14 13 132 0,0-1 24 16,0 1 4-16,0 12 2 0,14 0-78 0,-7 1-16 15,-7-1-4-15,7 0 0 0,0 0-51 0,7 1-13 16,-7-1 0-16,0-6 0 0,0 6 30 0,0-12 3 0,0-1 1 0,0-5 0 16,7-7-3-16,0 0-1 0,-7-6 0 0,8 0 0 31,-15-6-126-31,14-6-26 0,-14-7-5 0,0-6-1127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0:54.9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82 939 230 0,'0'0'20'0,"0"0"-20"0,0 0 0 0,0 0 0 0,0 0 156 0,0 0 28 16,0 0 4-16,0 0 2 0,0 0-74 0,0 0-14 16,0 0-3-16,-5 8-1 15,5-8-78-15,0 0-20 0,0 0 0 0,0 0 0 0,0 0 65 0,0 0 10 16,0 0 1-16,0 0 1 16,0 0-13-16,0 0-2 0,0 0-1 0,0 0 0 0,0 0-5 0,0 0-2 15,0 0 0-15,0 0 0 0,0 0 8 0,0 0 2 16,0 0 0-16,0 0 0 0,9-12 0 0,-9 4 0 15,0 0 0-15,0 0 0 0,5 0-35 16,0 0-6-16,-1-1-2 0,5 1 0 0,0 0-5 0,0-4-2 0,-4 4 0 16,9-4 0-16,-5-4 12 0,0 4 2 0,0-1 1 15,0-3 0-15,0 0-29 0,5-4 0 16,-5 0 0-16,0-1 0 0,0 1 0 0,-4 4 0 0,4-4 0 16,0 3 0-16,-5 1 0 0,6 0 0 0,-6 4-13 15,5-4 4-15,-4 4 9 0,-1-1 0 0,-4 5 8 16,5-4-8-16,-5 12 8 0,0 0-8 0,0-4 8 15,0 4-8-15,0 0-98 16,0-4-24-16,0 0-5 0,-5 0-581 0,1 8-116 0</inkml:trace>
  <inkml:trace contextRef="#ctx0" brushRef="#br0" timeOffset="391">59 542 518 0,'0'0'46'0,"0"0"-37"16,0 0-9-16,0 0 0 0,0 0 156 0,0 0 30 31,0 0 6-31,-9 0 0 0,0 0-96 0,0 0-20 0,0 4-4 0,4-4-1 0,1 5 3 0,4-5 1 16,-5 0 0-16,5 0 0 0,0 0-12 0,-5 8-3 15,5 8 0-15,0-4 0 0,0 0-15 0,0-4-3 0,0 4-1 16,0-4 0-16,0 5 22 0,5-1 4 0,4 0 1 16,-4 0 0-16,8-4 0 0,6 4 0 0,-6-4 0 0,1 4 0 15,0-3 9-15,4 3 3 0,-5-4 0 0,6 4 0 16,-1 4-64-16,0-4-16 0,-4 0 0 0,4 1 0 16,-4-5 0-16,4 4 0 0,-5 0 0 0,1 4 0 15,0-8 30-15,-5 4 3 0,4 0 1 0,-3 1 0 16,-1-1-22-16,-5 0-12 0,1-4 12 0,4 4-12 15,-5-4 26-15,1 0-2 0,-5-8 0 0,9 4 0 16,-4 4-56-16,-1 1-12 0,1-1-3 0,4 0 0 16,0 0-205-16,-4-4-42 0</inkml:trace>
  <inkml:trace contextRef="#ctx0" brushRef="#br0" timeOffset="1095">542 619 1112 0,'0'0'49'0,"0"0"11"0,0 0-48 0,0 0-12 15,0 8 0-15,0 5 0 0,-5-1 116 0,5 0 20 16,0 0 5-16,0 0 1 0,5-4-39 0,-5 4-8 15,0 1-2-15,0-1 0 0,4-4-29 0,-4 4-5 0,5 0-2 16,-1 0 0-16,5 0-8 0,-4-4-1 0,4 5-1 16,-4-1 0-16,4-4-18 0,0 0-3 0,0 0-1 0,-4 0 0 15,4-4-13-15,0 0-4 0,0 0 0 0,-5 0 0 16,6-4-8-16,-6 0-12 16,10 0 2-16,-5-4 1 0,9 4 9 0,-9-4 0 0,-4 0 0 0,-1-4 0 15,1 0 0-15,-1 0 0 0,5 0 0 0,-4-4 0 16,0 3-8-16,-1-3 8 15,1 0-8-15,-1 0 8 0,1 0-52 0,-5 0-6 0,0 0-1 0,0 0 0 16,0-1-4-16,0 1-1 0,0 4 0 0,4 0 0 16,-4 0 52-16,0 8 12 0,0 0 0 0,0 0 0 15,0 0-19-15,0 0-1 0,0 0 0 0,0 0 0 16,0 0 20-16,0 0 0 0,0 0 0 0,5 12 9 16,-1 0 6-16,-4 0 1 0,0 1 0 0,5-1 0 15,-5 4 37-15,5 0 8 0,-5 0 2 0,0 4 0 16,4 1 1-16,-4-1 1 0,0 4 0 0,-4 5 0 0,4 3-52 15,-5-4-13-15,0 9 0 0,5-1 0 0,-9 1 54 16,9-1 8-16,-4 0 2 0,-1 1 0 0,-4-1-52 16,9-16-12-16,5-7 0 0,-10-1 0 0,1 4-11 15,-6 0-5-15,6-4 0 0,-5 4-1 0,4-7 27 0,-8 3 6 16,3-4 0-16,1-4 1 16,-4 0-37-16,-1-4-7 0,5-4-1 0,-5 0-1 0,5 0 16 15,0 0 3-15,0 0 1 0,0-4 0 16,4-5-14-16,1 1-2 0,-5-4-1 0,9 0 0 15,-5 0-26-15,5-1-6 0,0 1-1 0,5 0 0 16,4 0 20-16,-5 8 4 0,5-4 1 0,5 4 0 0,0-5 34 0,-1 5 0 16,1 0 0-16,4 4 0 0,5-8 0 0,-5 4 0 0,-4 4 12 15,4 0-3-15,5 0 10 0,0 0 1 0,-1 0 1 16,1 4 0-16,-5-4-21 0,1 4 0 0,-1-4 0 16,-5 4 0-16,6 0 0 0,-10 0 0 0,4 0 0 15,-3 0 0 1,-1 0-47-16,0 4-13 0,-5-4-4 0,10 0 0 0</inkml:trace>
  <inkml:trace contextRef="#ctx0" brushRef="#br0" timeOffset="1425">1070 692 1497 0,'0'0'32'0,"0"0"8"0,9-4 0 0,-9 4 4 16,9 4-36-16,-4 0-8 0,8 0 0 0,-8 0 0 0,8 0 104 0,-3-4 20 0,-1 0 3 0,4 4 1 15,10-4-52-15,-5 0-9 0,1 4-3 0,3-4 0 16,1 0 0-16,0 0 0 0,-5 5 0 0,0-5 0 16,0-5-51-16,-4 5-13 0,0 5 0 0,-1-5 0 15,-3 4 0-15,-1-4 0 0,0 0 0 0,0 0 0 16,-9 0-202-16,0 0-43 0,0 0-9 16,18-9-2-16</inkml:trace>
  <inkml:trace contextRef="#ctx0" brushRef="#br0" timeOffset="1990">1666 575 1288 0,'0'0'57'0,"0"0"12"0,5 12-55 0,-1 0-14 16,1 0 0-16,-5 4 0 0,9 5 100 0,-9-5 18 31,0 0 3-31,5 0 1 0,-5 0-33 0,4 5-6 0,-8-1-2 0,4 0 0 0,0-4-35 0,0 5-7 16,0-5-2-16,0 4 0 0,-5-4-17 0,5 4-4 15,0-3-1-15,0 3 0 0,-5-4-5 0,5-4-1 16,0 4 0-16,0-4 0 0,-4 1-18 0,4-5-4 0,-5-4-1 0,5 4 0 16,-4 0 14-16,4 0 0 0,0-8 0 0,0 0 0 15,0 0 0-15,0 0 0 0,0 0 0 0,0 0 0 16,0 0 0-16,0 0 0 0,0 0 0 0,0 0 0 15,0 0 0-15,0 0 0 0,-5-8 0 0,1-4 0 16,-5 4 0-16,9-4 0 0,0-5 0 0,0 5 0 16,0 0 9-16,0-4 5 0,4 0 1 0,1 0 0 15,-10-1-24-15,5 1-5 0,5 0-1 0,-5-4 0 16,0 4 15-16,4-5 0 0,-4 1 0 16,0 0 0-16,5 0 9 0,-1-1 5 0,-4-3 1 0,9 4 0 31,5-4-24-31,0-1-5 0,-14 5-1 0,4 0 0 0,1 0 15 0,-1 3 16 0,6 1-3 0,-1 4-1 15,-5 0-12-15,5 4 0 0,5-4 8 0,-5 4-8 16,0 4-8-16,0 0-5 0,0 4-1 0,5 4 0 0,-9-4 34 16,4 4 8-16,-5 4 0 0,5 4 1 0,-9-12 5 31,0 12 1-31,5 0 0 0,-10 4 0 0,1 0-35 16,-1-3 0-16,1 7-15 15,-5-4 5-15,-1 8 10 0,1-3 9 0,-4-1-1 0,-1-4-8 0,5 0 0 0,-9 4 0 16,4-7 0-16,0-1-9 0,1-4 9 0,13-8 0 15,0 0 8-15,0 0-8 0,0 0 0 0,0 0 9 16,0 0-9-16,0 0-712 16,9 0-146-16</inkml:trace>
  <inkml:trace contextRef="#ctx0" brushRef="#br0" timeOffset="2287">2162 101 1267 0,'0'8'56'0,"5"-4"12"0,-10 1-55 0,5 3-13 0,-4 0 0 0,-1 4 0 16,1 0 105-16,-1-4 19 0,-4 8 3 0,5 0 1 15,-1 1-14-15,1 3-2 0,-6-4-1 0,1 8 0 0,5-3-24 16,-1 3-5-16,1 4-1 0,-1 1 0 0,5-5-13 0,-4 0-4 15,4 0 0-15,0 5 0 0,-5-1-51 0,5-4-13 16,0 5 0-16,5-5 0 0,4 4 54 0,0-3 8 16,0-1 2-16,0-4 0 0,-9-4-52 0,9 0-12 15,0-3 0-15,0 3 0 16,0-8-75-16,0 4-17 0,-9-12-4 0,0 0-700 16,0 0-139-16</inkml:trace>
  <inkml:trace contextRef="#ctx0" brushRef="#br0" timeOffset="2773">2408 595 1260 0,'0'0'56'0,"0"0"11"0,5-4-54 0,-1-4-13 0,6-4 0 16,-6 4 0-16,-4 8 107 0,0 0 18 15,0 0 4-15,0 0 1 0,0 0-26 0,0 0-6 0,5-4-1 0,-5-4 0 16,-5-1-57-16,1 1-11 0,4 0-2 0,-5 4-1 15,-9 0-7-15,10 4-2 0,-5 0 0 0,-5 4 0 16,5 4-17-16,-5 0-16 0,5 5 4 0,-4 3 0 16,3 0 12-16,1 4 0 0,0-4 0 0,5 1 0 15,-1-1 31-15,1-4 9 0,-1 0 1 0,5 0 1 16,0-4-30-16,5 4-12 0,-1-4 11 0,1 1-11 0,-5-9 8 16,0 0-8-16,0 0 0 0,13 4 0 0,-13-4 0 15,9 0 0-15,1 0 0 0,3-4 0 0,-4 0 8 0,0-1 9 16,0-3 2-16,1 4 0 0,-6-4-35 0,5 4-8 15,-4-4 0-15,4 0-1 0,-5-4 25 0,1 4-8 16,0-4 8-16,4-5 0 0,-5 5 0 0,1 0-8 16,-1 0 8-16,1 0 0 0,-5-4 0 0,4 4-10 15,-4 7 10-15,0 5 0 0,5-8-12 0,-5 8 12 16,0 0-12-16,0 0 12 0,0 0-8 0,0 0 8 16,0 0 0-16,0 0 0 0,0 0 0 0,5 13 0 15,-5-1 0-15,4 4 0 16,-4-8-21-16,0 0-4 0,5 4-1 0,-5 0 0 0,0 0 52 15,4 1 10-15,-4-13 3 0,0 12 0 0,5 0-27 0,-5 4-12 0,4-4 10 16,-4 0-10-16,0-12 0 0,0 0 0 16,9 8 0-16,-9-8 0 15,0 0-188-15,10 9-36 0,12-1-8 0,-22-8-2 0</inkml:trace>
  <inkml:trace contextRef="#ctx0" brushRef="#br0" timeOffset="3164">2645 668 1728 0,'0'0'38'0,"0"0"8"0,0 0 2 0,-4 12 0 15,-1 0-39-15,0 4-9 16,-4 5 0-16,0-1 0 0,0-8 163 16,0-4 30-16,9-8 7 0,0 0 0 0,0 0-161 15,0 0-39-15,0 0 0 0,0 0 0 0,0 0 0 0,0 0-8 16,-5-8 8-16,1 0-13 0,4-8 13 0,0 12 0 15,0 4 9-15,0 0-9 0,4-12 0 0,-4-1 0 16,5-3 0-16,-5 4-10 0,5-4 10 0,-1 4 0 16,5-4 10-16,0 3-10 0,-4-3 12 0,4 4-4 15,0 4-8-15,5-8 12 0,4 8-4 0,-4-4-8 16,-1 3 11-16,1 5-11 0,0 0 11 0,-1 4-11 16,-4 0 10-16,0 4-10 0,1 4 12 0,-1-3-4 15,-5-5-8-15,5 8 12 0,-4 8 0 0,4 0-1 16,-4 4 0-16,4-4 0 0,-9 5-11 0,0-1 12 15,4-4-12-15,-4 0 12 0,0 0 4 0,-4 1 0 16,8-1 1-16,1-4 0 16,-5 0-38-16,0-12-8 0,0 12-2 0,0-12 0 15,0 8-36-15,9 0-7 0,0-4-2 0,0 1 0 16,-9-5-161-16,9 0-33 0,-9 0-6 0,9-5-2 0</inkml:trace>
  <inkml:trace contextRef="#ctx0" brushRef="#br0" timeOffset="3464">3005 741 576 0,'-5'-33'51'0,"5"33"-41"0,0 0-10 0,0 0 0 16,14 0 156-16,-10-4 28 0,-4 4 7 0,10-4 1 16,-6-4-13-16,5 0-3 0,0-4 0 0,-4 4 0 15,4-8-86-15,5 4-18 0,-5-1-3 0,0 1-1 0,-5 0-29 0,-4 4-7 16,5-4 0-16,-5 4-1 16,-5 0-23-16,1 4-8 0,-1 0 0 0,-4 4 9 0,0 4-9 0,-5 0 10 15,1 4-10-15,4-4 10 16,0-4-30-16,-5 4-5 0,0 16-2 0,10 4 0 0,-5-3 27 0,4-1 0 15,-4 0 0-15,4-4 0 0,1 0 31 0,4 5 11 16,0-5 2-16,4 0 1 0,1 0-26 0,4-4-6 16,5 1-1-16,-1-5 0 0,1 0 15 0,0 4 2 15,-1-8 1-15,1 0 0 0,0 4 9 0,-1-4 1 16,1-4 1-16,0 4 0 0,-1-4-41 0,-4 0-17 16,0 0 1-16,1 0 0 0,-1 0 5 0,0 0 2 15,-5-4 0-15,5 0 0 16,1 0-195-16,-1 0-38 0,9-4-8 0,-18 8-2 0</inkml:trace>
  <inkml:trace contextRef="#ctx0" brushRef="#br0" timeOffset="3715">3588 988 748 0,'0'0'33'0,"0"0"7"0,0 0-32 0,0 0-8 0,0 0 0 0,9 0 0 15,0-8 220-15,0 3 41 0,-5-3 9 0,1 0 2 16,4 0-136-16,0-8-26 0,-4 4-6 0,4-12 0 0,-5-1-71 0,-4-3-13 16,0 0-4-16,-4-9 0 0,-1-7-16 0,-4-1 0 15,0-3 0-15,-5-9 0 0,1 4 0 0,-1-3 0 16,0-1 0-16,-4-4 0 0,-5 9 0 0,1 3 0 16,13 5 0-16,-1 3 0 0,-3-3 0 0,4 7-16 15,-5 5 2-15,9 8 0 16,1 7-28-16,-1 9-6 0,1 0 0 0,4 4-841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3:48.2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196 212 1267 0,'0'-69'56'0,"0"69"12"0,0 0-55 0,7-6-13 0,8 12 0 0,-15 7 0 16,0-1 208-16,0 13 38 0,14 0 8 0,-7 0 2 15,0 13-103-15,0-1-20 0,7 7-4 0,-14 0-1 16,7-1-51-16,0 1-10 0,0 6-3 0,7-12 0 16,-14 5-51-16,14 7-13 0,-14 0 0 0,7-6 0 15,-7 0 0-15,0-1 0 0,14 1 0 0,-14 0 0 16,0-7 0-16,0-5 0 0,0-7 0 0,0-7 0 15,0-11-151-15,-14-1-33 0,14-6-6 16,0 0-548-16,0 0-110 0</inkml:trace>
  <inkml:trace contextRef="#ctx0" brushRef="#br0" timeOffset="302">0 381 1036 0,'0'-44'46'0,"0"44"10"0,14-13-45 0,0 1-11 31,-7-7 0-31,7-6 0 0,0 0 104 0,0-6 20 0,7 12 3 0,-7-12 1 0,0-13 0 0,7 13 0 16,-7 0 0-16,7 6 0 0,0 19-52 0,8-1-9 0,-8 1-3 0,7 0 0 15,7 12 52-15,-14 0 9 0,14-6 3 0,-7 7 0 32,7-7-52-32,-13 18-9 0,13-5-3 0,-7 6 0 15,-7-19-51-15,-7 18-13 0,7 7 0 0,-21 19 0 16,7 25 0-16,-14-13 0 0,7-31 0 0,-21 6 0 15,7 0 0-15,-7 13 0 0,7 6 0 0,-21-12 0 16,21-7 0-16,-22-6 0 0,15 0 0 0,7 6 0 16,-14 7 0-16,7-13 0 0,7-1 0 0,7-11 0 15,7-13-48-15,-14 12-13 0,0 7-3 0,14-19 0 16,0 0 0-16,0 0 0 0,7-12 0 0,0-7 0 16,7 6-153-16,-14 13-31 0,28-18-7 0,-28 18-1 15</inkml:trace>
  <inkml:trace contextRef="#ctx0" brushRef="#br0" timeOffset="619">956 999 806 0,'0'-6'72'0,"0"6"-58"0,0-6-14 16,14-1 0-16,0-5 156 0,-14 12 29 0,0 0 6 0,0 0 1 15,14-13-52-15,-7 7-9 0,-7 6-3 0,0 0 0 16,0-12-84-16,-7-1-18 0,-7 1-3 0,14 5-1 15,-14-11 16-15,7-1 3 0,-15-6 1 0,1 6 0 16,-7 7-34-16,7-1-8 0,-7 7 0 0,0 6 0 16,7 6 0-16,0 7 0 0,7-1 0 0,0 1 0 15,0-1 53-15,0 13 9 0,-1-12 2 0,8 5 0 0,7 7-52 16,-14-6-12-16,14-6 0 0,0 5 0 0,0 14 0 0,14-7 0 16,-14 0 0-16,15 0 0 0,-8 6 0 0,7-12 0 15,-14-19 0-15,0 0 0 0,21 12 0 0,-7-6 0 16,0 7 0-16,7-1 0 0,0 13 0 0,-7-12 0 15,14-19 0-15,-21 6 0 16,7 18-120-16,14-18-28 0,-21-18-4 0,7 11-2 0</inkml:trace>
  <inkml:trace contextRef="#ctx0" brushRef="#br0" timeOffset="825">1173 1280 1818 0,'0'0'40'0,"0"0"8"0,7-19 1 0,-14 1 3 0,7 5-42 0,-7 7-10 0,7-6 0 0,0-1 0 15,0 1 63-15,0-7 10 0,0 6 3 0,0 1 0 16,0 12-40-16,7-13-8 0,-7-18-2 0,0 6 0 16,7-6-26-16,0 6 0 0,-7-6 8 0,7 6-8 15,-7 0-100-15,0 0-23 0,7 6-4 0</inkml:trace>
  <inkml:trace contextRef="#ctx0" brushRef="#br0" timeOffset="1254">1440 1193 1497 0,'0'0'32'0,"0"0"8"0,0 0 0 0,0 0 4 0,7 19-36 0,-7-19-8 0,0 0 0 0,0 0 0 16,0 0 97-16,0 0 18 0,0 0 3 0,0 0 1 16,0 0-69-16,0 0-14 0,15 12-2 0,-15-12-1 15,0-12-21-15,0-1-4 0,0 13 0 0,7-12-8 16,-7-13 10-16,7 0-10 0,-7 0 8 0,7 0-8 0,-7 0 28 0,0 6 1 15,0 19 0-15,7-19 0 0,0-25-29 0,7 13 0 16,-7 0 0-16,0 0 0 0,7 6 0 0,-7 6 0 16,7 6 0-16,7 1 0 0,-21-7 0 0,14 7 0 15,0 5 0-15,7 7 0 0,-21 0 57 0,7 7 6 16,7-1 1-16,0-6 0 0,0 12 0 0,7 7 0 16,-13 0 0-16,6 6 0 0,-7 6-52 0,14 0-12 31,-21 1 0-31,7-7 0 0,7 6 0 0,-14-6 0 15,7 6 0-15,0 7 0 0,7-1 0 0,-14-6 0 16,0-6 0-16,0 0 0 0,0 0 0 0,0-6 0 16,0-19 0-16,-14 19 0 15,14-19-202-15,0 0-43 0,-14 12-9 0,7-6-2 0</inkml:trace>
  <inkml:trace contextRef="#ctx0" brushRef="#br0" timeOffset="1428">1223 549 1141 0,'0'0'50'0,"0"0"11"0,0 0-49 15,0-12-12-15,7 6 0 0,0-1 0 0,-7-5 31 0,0 12 3 16,7-6 1-16,-7 6 0 0,0 0-35 0,0 0 0 16,7-13 0-16,-7 13 0 0</inkml:trace>
  <inkml:trace contextRef="#ctx0" brushRef="#br0" timeOffset="1697">2122 1187 1036 0,'-7'-7'92'0,"7"-5"-73"0,-7-7-19 0,7-6 0 16,0 0 106-16,-14 0 18 0,0-6 3 0,7-7 1 16,-7-5 0-16,14-7 0 0,-21-7 0 0,7 1 0 15,0 0-103-15,0-6-25 0,7-1 0 0,-21 1 0 16,13-1 0-16,8 1 0 0,-14-7 0 0,7 6 0 0,0 1 0 0,7 6 0 16,0 6 0-16,0 19 0 0,-7 6 0 0,7 6 0 15,0-6 0-15,0-6-865 16</inkml:trace>
  <inkml:trace contextRef="#ctx0" brushRef="#br0" timeOffset="1872">1736 543 1958 0,'49'0'87'0,"-14"6"17"0,-14-6-83 0,14 0-21 0,7 13 0 0,-6-7 0 15,6-12 158-15,0 6 27 0,0 12 6 0,0-12 1 16,0-6-154-16,-7 6-30 0,-6 13-8 0,6-7 0 15,-7-12 0-15,-7 6 0 0,0 0 0 0,-7 0-784 16,7 12-157-16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3:46.8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1021 238 1267 0,'0'0'28'0,"0"0"5"0,0 0 2 0,0 0 1 0,0 31-36 0,0-31 0 16,0 0 0-16,0 0 0 0,0 0 109 0,7 12 15 16,-7 7 4-16,7 0 0 0,-7 0 0 0,0 12 0 15,0 0 0-15,0 0 0 0,0 13-52 0,0-7-9 16,-7 7-3-16,0 6 0 0,7-6 0 0,0 12 0 0,0-6 0 0,0 0 0 15,0 6-51-15,0 1-13 16,0 11 0-16,0-18 0 0,-7 0 0 0,7-12 0 0,7-7 0 16,-14 0 0-16,7 0 0 0,0-12 0 0,7 0 0 0,-7-19 0 15,0 0-48 1,0 0-13-16,0 0-3 0,0 0-682 0,0 0-137 0</inkml:trace>
  <inkml:trace contextRef="#ctx0" brushRef="#br0" timeOffset="365">1014 925 1036 0,'0'0'23'0,"0"0"5"0,0 0 0 0,0 0 1 0,0 0-29 0,0 0 0 16,-14 12 0-16,14-5 0 0,-21-7 108 0,7 0 16 16,0 0 4-16,0 6 0 0,-8 0-52 0,1 0-9 15,7 1-3-15,-14-1 0 0,7 6 0 0,7-5 0 16,-7 11 0-16,7-5 0 0,-7-7-51 0,0 6-13 0,0 1 0 15,0-7 0-15,-1-6 12 0,8 0-1 16,-7 0 0-16,-7-6 0 0,7-7-11 0,0 13-16 16,7 7 4-16,0-7 1 0,0 0 11 0,7-13 0 15,-7 7 0-15,0-7 0 0,7-5 49 0,0 5 12 0,0-5 3 0,7-1 0 16,0-6-52-16,0 0-12 0,0 0 0 0,0 6 0 16,0-6 54-16,7 6 8 0,-7 1 2 0,7-7 0 15,0 6-52-15,7-6-12 0,-14-6 0 0,14-7 0 16,-7 1 54-16,7 5 8 0,-14-5 2 15,14 12 0-15,0-6-52 0,-14 12-12 0,7 0 0 0,7 7 0 16,-14 12 0-16,0 0 0 0,0 0 0 0,0 0 0 16,0 0-100-16,-14 18-22 0,7 1-5 0,-7 6-581 15,0-6-116-15</inkml:trace>
  <inkml:trace contextRef="#ctx0" brushRef="#br0" timeOffset="888">691 0 1036 0,'-15'6'23'0,"1"-6"5"0,14 7 0 0,-21-7 1 0,7-7-29 0,-7-5 0 0,7 6 0 0,-7 6 0 15,0 12 57-15,0-6 6 0,0 1 1 0,0-7 0 16,7 6 0-16,-7 0 0 0,-8 0 0 0,8 7 0 15,-7-1 0-15,7 13 0 0,0 0 0 0,-7 7 0 32,7 5 0-32,-7 13 0 0,14 13 0 0,-14-1 0 0,0-6-52 0,6 0-12 0,-13-12 0 0,21 12 0 15,-21 1 54-15,21 5 8 0,-7 7 2 0,-7 0 0 16,21 6-52-16,7 0-12 0,-7-1 0 0,7 1 0 0,7-6 54 16,0 6 8-16,7 13 2 0,0-13 0 0,7-25 0 0,-7 0 0 31,21 12 0-31,-7-18 0 0,0-1 0 0,15-11 0 15,-8 5 0-15,21-12 0 0,-7 0-52 0,-14-12-12 16,29-1 0-16,-22-6 0 0,21-6 0 0,-7 0 0 16,7-6 0-16,1-13 0 0,6 7 0 0,0-19 0 15,1-13 0-15,-15 0 0 0,7-12 0 0,-14 0 0 16,0-7 0-16,-13-5 0 0,6-1 0 0,0 0 0 16,-14 7 0-16,0-7 0 0,0 6 0 0,-14 7 0 15,7 0 0-15,-14 6 0 0,-7-6 0 0,14 6 0 0,-28 12 0 0,7 1 0 16,-14-26 0-16,0 1 0 0,0 6 0 0,-14-26 0 15,-14-5 0-15,7 12 0 0,-1 13 0 0,1 12 0 32,0 18-48-32,0 14-13 0,-7-7-3 0,0 6 0 15,13 0 0-15,8 7 0 0,0-1 0 0,0 13 0 0,7 6 0 16,0 7 0-16,0-13 0 0,14 12 0 0,-14 7-80 16,14-6-17-16,0-1-3 0,0-6-644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4:01.7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1030 256 806 0,'0'0'17'0,"0"0"4"0,0 0 1 0,0 0 2 0,0 0-24 0,0 0 0 16,0 0 0-16,14 7 0 0,7-1 0 0,-21-6 0 16,0 0-10-16,0 0 10 0,0 0 12 0,0 0 8 15,0 0 3-15,0 0 0 0,0 0 19 0,0 0 4 0,0 0 1 0,0 0 0 16,14 19 0-16,-14-19 0 0,0 0 0 0,0 0 0 16,-21 12 12-16,21 7 2 0,14 12 1 0,-7 0 0 15,-21-12 37-15,14 0 7 0,7 12 2 0,0 0 0 16,-14 13-25-16,7 6-5 0,7 0-1 0,-7 6 0 15,0 7-3-15,0-1-1 0,-14 7 0 0,7-13 0 16,0 13 7-16,7 6 0 0,7 6 1 0,-7 6 0 16,7 7-65-16,0 6-16 0,8-6 0 0,-8 24 0 15,0-11 0-15,0-14 0 0,0-5 0 0,0-13 0 16,0-6 0-16,0-7 0 0,0 0 0 0,0-12 0 16,0 0 0-16,0 0 0 0,0-12 0 0,0-7-781 15,0 0-160-15</inkml:trace>
  <inkml:trace contextRef="#ctx0" brushRef="#br0" timeOffset="555">1037 2718 1036 0,'0'0'46'0,"0"0"10"0,0 0-45 0,0 0-11 16,0 0 0-16,0 0 0 15,0 0 53-15,0 0 9 0,0 0 2 0,7-7 0 0,0-5-52 0,-7 12-12 16,0 0 0-16,0-13 0 0,0 13 54 0,0 0 8 0,0 0 2 16,0 0 0-16,0 0 0 0,0 0 0 0,0 0 0 15,0 0 0-15,0 0 0 0,0 0 0 0,0 0 0 0,-21 7 0 16,7-1-20-16,-7 6-4 0,0 7-1 0,-7 6 0 16,7 0 1-16,-7 6 0 0,-7 13 0 0,-1 0 0 15,1 0 7-15,-21 24 1 0,7 1 1 16,0 0 0-16,-8 6-39 0,8 0-10 0,7-7 0 0,-7 7 0 15,-7-12-9-15,14-1-4 0,6-5-1 0,8-7 0 16,0 0 14-16,0 0 0 0,14-13 0 0,21 7 0 16,35-13 8-16,-35 0 5 0,-42-12 1 0,7 6 0 15,21-13-165-15,0 1-33 0,7-13-6 0,0 0-2 0</inkml:trace>
  <inkml:trace contextRef="#ctx0" brushRef="#br0" timeOffset="1111">1051 2549 403 0,'0'0'17'0,"14"0"5"0,0 0-22 0,1 0 0 0,-1 0 0 0,0 0 0 0,7 0 170 0,0 0 30 0,0-6 5 16,7 6 2-16,7 0-88 0,7-6-18 0,-7 6-3 0,15-7-1 16,-1 1 25-16,0 0 5 0,0 0 1 0,22 6 0 15,-1-7-52-15,14 1-9 0,8 0-3 0,13 0 0 16,0-1 0-16,1 1 0 0,-1 0 0 0,1 6 0 15,-15 0-36-15,7 0-7 0,1 0-1 16,6 6-1-16,-6 0-31 0,6-6-5 0,0 7-2 0,-6-1 0 16,-1-6 37-16,-6 6 7 0,-15-6 2 0,7 6 0 15,-20-6-43-15,-1 7-9 16,-14-1-2-16,0-6 0 0,-7-6 43 0,-7 6 9 0,1 0 2 0,-8 0 0 16,0 0-107-16,-7-7-20 0,0 7-5 0,-7-6-1 15</inkml:trace>
  <inkml:trace contextRef="#ctx0" brushRef="#br0" timeOffset="1826">714 681 1036 0,'0'0'23'0,"0"0"5"16,0 0 0-16,0 0 1 0,0 0-29 0,0 0 0 0,0 0 0 0,7 6 0 15,-7-6 57-15,0 0 6 0,0 0 1 0,7-12 0 0,-7 12 0 16,7-6 0-16,0-1 0 0,0-5 0 0,7-7 0 0,0-6 0 15,-7-6 0-15,0 0 0 0,7-1-52 0,-7 1-12 16,7 6 0-16,1-6 0 0,-8 6 0 0,0 0 0 16,7 0 0-16,7 6 0 0,-7 1 0 0,0-1 0 15,0 0-12-15,0 0 12 0,-7-6 0 0,0 7 0 16,7 5 0-16,-7 7 0 0,-7 6 8 0,7-13-8 16,0 1 0-16,7-1 0 0,-14 1 0 0,7-7 0 15,0 7 0-15,0-7 0 0,0 6 0 0,0 1 0 16,0-1 0-16,-7 13 0 0,14-6 9 0,-7-6-9 15,0-1 8-15,-7 13-8 0,0 0 0 0,0 0 8 0,15 0-8 16,-15 0 0-16,7-6 8 0,7 0-8 0,-7-7 8 16,-7 13-8-16,0 0 0 0,0 0-11 0,0 0 1 15,0 0 0 1,7 13-43-16,0 5-9 0,7 1-2 0,0 0 0 0</inkml:trace>
  <inkml:trace contextRef="#ctx0" brushRef="#br0" timeOffset="2637">180 4023 172 0,'0'0'16'0,"0"0"-16"0,0 0 0 16,0 0 0-16,0 0 239 0,0 0 45 0,7 7 8 0,14-1 3 15,14 6-178-15,-35-12-35 0,-28 7-7 0,7-7-2 16,21 0-21-16,14 0-4 0,21 0 0 0,-35 0-1 15,-28-13-27-15,0 1-6 0,0-1-1 0,14-6 0 16,0 1-13-16,-7-7 9 0,7 0-9 0,-1 0 8 16,1 0-8-16,7-13 0 0,7-5 0 0,0 5 0 15,-7 7 53-15,0 12 9 16,0-6 2-16,14 0 0 0,0 0-56 0,-7 6-8 0,7 1 0 0,-7-1-10 0,7 6 10 16,-7 7 12-16,0-6-2 0,0 12-1 0,0 0 2 0,0 0 0 15,0 0 0-15,-14 18 0 0,7 1-21 0,0 0-4 16,0 6-1-16,0 0 0 0,0 6 40 0,0 0 8 15,0 1 2-15,7 11 0 16,-7-12-56-16,14 1-11 0,-7 5-3 0,7-6 0 0,7 1 59 0,-7-1 12 16,7-6 3-16,0 0 0 0,-7-6-28 0,7-7-11 15,1 1 8-15,-1-7-8 0,0 6 22 0,7-12-1 16,-7 0 0-16,7 0 0 0,0 0 15 0,7-6 4 16,-7 0 0-16,7 0 0 0,-7-7-16 0,7 1-2 0,-6 5-1 15,-1-5 0-15,0-1-21 0,0 1 9 0,0 6-9 0,-7-7 0 16,0 1 17-16,-7 5-3 0,14-5-1 15,-7 6-737-15,0-7-148 0</inkml:trace>
  <inkml:trace contextRef="#ctx0" brushRef="#br0" timeOffset="3409">3652 2886 345 0,'0'0'31'16,"0"0"-31"-16,0 0 0 0,0 0 0 0,0 0 186 0,0 0 31 16,0 0 7-16,0 0 0 0,0 0-104 0,14 0-22 15,-14 0-4-15,21-12-1 0,-7 6-15 0,0-7-3 16,-7 7-1-16,7 0 0 0,7-7-18 0,-7 7-4 0,0-7-1 0,7 7 0 16,-14-6-37-16,15-7-14 0,-8 6 11 0,0-5-11 15,0 5 51-15,0 7 4 0,7-7 1 0,-7 1 0 16,0-7-32-16,7 7-5 0,-7 6-2 0,0-7 0 15,0 1-5-15,0 5-2 0,-7 1 0 0,7 0 0 16,-7 0-2-16,-7 6-8 0,0 0 12 0,7-7-4 16,0-5-27-16,-7 12-5 0,0 0-2 0,0 0 0 15,0 0 26-15,0-13 0 0,0-5 0 0,-7-1 0 16,0 6 12-16,-7-5 8 0,7 5 2 0,-7-6 0 16,7 1-35-16,-14-1-7 0,14 0-2 0,-7 7 0 15,-7-7 34-15,7 6 8 0,0-5 0 0,0 5 1 16,0 1-21-16,0 5 9 0,7-5-9 0,7 12 0 0,0 0 9 15,-7-6-9-15,-7-1 0 0,14 7 9 16,0 0-29-16,0 0-5 0,0 0-2 0,0 0-962 31</inkml:trace>
  <inkml:trace contextRef="#ctx0" brushRef="#br0" timeOffset="4400">2963 919 172 0,'0'31'8'0,"0"-31"1"16,0 0-9-16,0 0 0 16,0 0 0-16,0 0 0 0,0 0 326 0,0 0 63 0,0 0 13 0,0 0 2 0,0 0-199 15,0 0-40-15,0 0-8 0,0 0-1 0,0 0-74 0,0 0-14 16,0 0-4-16,0 0 0 0,0 0 0 0,0 0 0 15,0 0 0-15,0 0 0 0,14 12-51 0,7 1-13 16,-21-13 0-16,0 0 0 16,7-13 0-16,7 7 0 0,-14 6 0 0,14-12 0 0,-7-1 0 0,0-6 0 15,-7-12 0-15,0 0 0 0,0 12 0 0,0 0 0 16,-7-6 0-16,0 13 0 0,-7 6 0 0,7-1 0 16,-7 1 0-16,0 0 0 0,0 12 0 0,0 7 0 15,-7 5 0-15,7-5 0 0,0-13 0 0,-7 12 0 16,7 7 0-16,0 0 0 0,0 6 54 0,0-6 8 15,6-7 2-15,1 7 0 0,0-7-52 0,7 1-12 16,0 6 0-16,0-1 0 0,7 7 0 0,0-6 0 0,1 0 0 0,6-7 0 16,-14-12 0-16,14 13 0 0,-14-13 0 0,7 0 0 15,7 0 0-15,0-7 0 0,0 1 0 0,0 6 0 16,-14 0 0-16,14 0 0 0,0-19 0 0,0 7 0 16,0 6 0-16,-7-7 0 0,0 1 0 0,0-7 0 15,-7-6 0-15,0 13 0 0,0-7 0 0,0 6 0 16,0 13 0-16,-14-12 0 0,14 12 0 0,-7-6 0 15,-7-7 0-15,0 1 0 0,0 12 0 0,14 0 0 16,-7 0 0-16,-7-7 0 0,7-5 0 0,-7 12 0 16,14 0 0-16,0 0 0 0,-7 0 0 0,0 0 0 0,-7 12 0 15,14 1 0-15,0-13 0 0,0 0 0 16,-7 12 0-16,7 1 0 0,7-1 0 0,-7 7 0 0,0-6 0 0,7-1 0 16,-7-12 0-16,0 0 0 0,0 0 0 0,0 0 0 15,0 0 0-15,0 0 0 0,0 0 0 0,14 0 0 16,-14 0 0-16,14 0 0 0,-7 13 0 0,-7-13 0 15,0 0 0-15,0 0 0 16,0 0-158-16,0 0-34 0,0 0-8 0,0 0 0 0</inkml:trace>
  <inkml:trace contextRef="#ctx0" brushRef="#br0" timeOffset="4979">2387 1312 1267 0,'0'0'56'0,"0"0"12"16,0 0-55-16,0 0-13 0,0 0 0 0,0 0 0 0,0 0 105 0,0 0 19 15,7-12 3-15,-7 12 1 0,0 0 0 0,0 0 0 16,0 0 0-16,0 0 0 0,14-7-103 0,0 1-25 16,-7-6 0-16,0 5 0 0,-7 7 56 0,7-12 7 15,-7-1 1-15,0-5 0 0,-7 5-52 0,0 7-12 16,-7-7 0-16,7 1 0 0,7 12 0 0,-14 0 0 15,-14 0 0-15,14 6 0 0,0 0 0 0,-1 7 0 16,1-1 0-16,0 1 0 16,7 6 0-16,7-7 0 0,0 7 0 0,7-7 0 0,0 7 0 0,-7 0 0 15,0-19 0-15,7 12 0 0,-7 7 0 0,14 0 0 16,-14-19 0-16,0 0 0 0,8 19 0 0,-8-19 0 16,0 0 0-16,14 12 0 0,0 13 54 0,0-12 8 0,-14-13 2 0,0 0 0 15,21-19-52-15,-21 19-12 16,-14 0 0-16,14 0 0 0,7-13 0 0,-7 13 0 15,0 0 0-15,-7-12 0 0,7-7-11 0,0 0-5 0,0 1 0 0,0-1-1 16,-14 0 27-16,7 7 6 0,0 5 0 0,7 7 1 16,0 0-17-16,0 0 0 0,0 0 0 0,0 0 0 15,-14-6-10-15,-1 0-6 0,8 0 0 0,7 6-1 16,0 0 27-16,0 0 6 0,0 0 0 0,0 0 1 16,0 0-17-16,0 0 0 0,0 0 0 0,0 0 0 15,0 0-99-15,0 0-23 0,0 18-5 0,0-18-922 16</inkml:trace>
  <inkml:trace contextRef="#ctx0" brushRef="#br0" timeOffset="5527">2070 1956 230 0,'0'0'10'0,"0"0"2"0,15 0-12 0,-15 0 0 0,0 0 0 0,7 6 0 16,14 0 336-16,-7 0 64 15,0-6 12-15,0 7 4 0,0-7-282 0,0 0-56 0,-7 0-11 0,7 0-3 16,0 6 26-16,0-6 5 0,0-6 1 0,0-1 0 16,-14 7-56-16,14-6-12 0,-14 6-1 0,0 0-1 15,7-12-16-15,0-1-10 0,-7 1 12 0,0 12-12 16,0 0 0-16,0-13 0 0,-7-6 0 0,0 13 0 15,-7 0 0-15,-7 6 0 0,7 0 0 0,7 0 0 16,7 0 8-16,-14 0-8 0,-7 0 9 0,7 6-9 16,14-6 13-16,-14 13-3 0,0-7-1 0,14-6 0 0,-7 12-9 0,7-12 12 15,0 0-12-15,-14 19 12 0,0-6 26 0,14 5 6 16,7-5 0-16,7-1 1 16,-7-5-36-16,0 5-9 0,7-6 0 0,-14-6 0 0,7 7-13 0,-7-7-5 15,0 0-1-15,0 0 0 0,7 6 19 0,-7-6 0 16,0 0 0-16,0 0 0 0,0 0 9 0,0 0 9 15,14 0 2-15,-14 0 0 0,7-13-20 0,7 7 0 16,-7 0 0-16,7 0 0 16,0-1-163-16,0-5-36 0</inkml:trace>
  <inkml:trace contextRef="#ctx0" brushRef="#br0" timeOffset="6778">3785 1849 691 0,'0'0'61'0,"0"0"-49"16,0 0-12-16,0 0 0 0,0 0 169 0,0 0 31 16,0 0 7-16,0 0 1 0,0 0-103 0,0 0-20 15,0 0-4-15,0 0-1 0,0 0-12 0,0 0-4 16,0 0 0-16,0 0 0 0,0 0 0 0,0 0 0 16,21 13 0-16,-21-13 0 0,0 0-64 0,0 0-14 15,0 0-2-15,0 0-1 0,0-19 17 0,7 7 0 16,-7 12 0-16,0 0 0 0,0 0 0 0,0 0 0 15,7-19 0-15,-7 0 0 0,8 0 17 0,-8 19-2 16,0 0-1-16,0 0 0 0,0 0-14 0,0 0 0 16,0 0 0-16,0 0 0 0,-15 7 0 0,15-7 0 15,-14 0 0-15,0 6 0 0,-7 6 26 0,14 1 2 16,-7-1 1-16,7 1 0 0,-7-1-13 0,0 7-2 16,7-13-1-16,0 1 0 0,0 5 7 0,7 7 2 15,-7-7 0-15,7-12 0 0,0 0-22 0,0 13 0 16,0-1-10-16,0-12 10 0,0 0 0 0,0 0 0 15,0 0 0-15,0 0 0 0,0 0 0 0,0 0 0 0,0 0 0 0,0 0 0 32,0 0-82-32,14-6-19 0,-7-13-4 0</inkml:trace>
  <inkml:trace contextRef="#ctx0" brushRef="#br0" timeOffset="7233">3546 1200 576 0,'0'0'51'0,"0"0"-41"16,0 0-10-16,0 0 0 0,0 0 162 0,0 0 30 15,0 0 7-15,0 0 1 0,0 0-64 0,0 0-13 16,21 12-3-16,-14-6 0 0,-7-6 7 0,0 0 1 16,22 7 0-16,-22-7 0 0,0 0-52 0,14 6-9 15,0-6-3-15,0 6 0 0,0 7 0 0,-14-13 0 16,0 0 0-16,14 0 0 0,7-7-51 0,-7 1-13 16,-14 6 0-16,0 0 0 0,14-19 0 0,-7 13 0 15,-7 6 0-15,0 0 0 0,0-19 0 0,7 1 0 16,-7-1 0-16,0 19 0 15,0 0 0-15,-21 0 0 16,-7 0 0-16,0 0 0 16,14 0 0-16,0 6 0 0,0 7 0 0,0-7 0 15,7 6 0-15,7-12 0 0,0 0 0 0,0 13 0 16,0 12 0-16,0-25 0 0,0 0 0 0,0 0 0 16,0 0-83-1,0 0-19-15,14 12-4 0,-14-12-965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4:28.6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131 863 806 0,'0'0'36'0,"0"0"7"0,0 0-35 0,0 0-8 0,-14-13 0 0,14 13 0 16,0 0 104-16,0 0 20 0,0 0 3 0,0 0 1 16,0 0-52-16,0 0-9 0,0 0-3 0,0 0 0 15,0 0-51-15,0 0-13 0,0 0 0 0,0 0 0 16,0 0 54-16,0 0 8 0,14-6 2 0,-14 6 0 15,0 0-1-15,0 0 0 0,14-6 0 0,0 6 0 16,-14 0-19-16,21 6-3 0,-7-6-1 0,-7-13 0 16,0-12-12-16,0 7-2 0,-7 11-1 0,14-5 0 15,-14-7-25-15,7 7 0 0,-7-7 0 0,0 6 0 0,0 1 0 16,0-1-16-16,-7 7 3 0,7 6 0 0,0 0 21 16,0 0 4-16,-14-6 0 0,0 0 1 0,-14-7-13 0,0 1-12 15,0 5 3-15,7 1 0 0,7 6 9 0,-7 13 12 16,7-7-2-16,7 6-1 0,0 1-9 0,0 6 0 15,0 6 0-15,0 0 0 0,7-7 0 0,0 1 0 16,-14 6 0-16,14-6 0 0,0-19 34 0,7 25 5 16,7 6 1-16,-7-12 0 15,0 6-29-15,-7-13-11 0,-7-5 8 0,7-7-8 0,0 0 21 0,0 0-1 16,0 0 0-16,0 0 0 0,28 12-20 0,-7-12 0 16,-21 0 0-16,21 0 0 0,0-6 0 0,-7-7 0 15,7 7 0-15,-7-6 0 0,0-1 0 0,-7 1 0 0,7-1 0 0,0-6 0 16,-7 7 0-16,-7-13 0 0,0 0 0 15,0 0 0-15,0 12 0 0,-7-5 0 0,0-1 0 0,0-6 0 16,-7 0 0-16,-7 12 0 0,14 13 0 0,-14-6 0 16,-7-6 0-16,7 12 0 0,14 6 0 0,-7 13 0 31,7-7 0-31,-7 1 0 0,14-13 0 0,0 12 0 16,-7 1 28-16,7-1 2 15,0 1 0-15,-7-1 0 0,7-12-22 0,7 13-8 0,-7 5 0 0,0-5 9 16,0-13 18-16,0 0 3 0,0 0 1 0,14 19 0 0,-7-7-31 15,0 7 0-15,7-7 0 0,-14-12 0 0,0 0 0 16,0 0 0-16,14 13 0 0,7-7 0 0,-21-6 0 0,21-6 0 16,-7-19 0-16,-7 12 0 0,-14 7 0 0,7 0 0 15,0-7 0-15,0 1 0 0,0-1 0 0,0 7 0 16,-7-6 0-16,7-1 0 16,0-6-45-16,0 19-15 0,-7 0-4 0,-7-6 0 0,0 0 103 0,0-7 20 15,7 7 4-15,7 6 1 0,0 0-52 0,0 0-12 16,-14 0 0-16,14 0 0 0,0 0 0 0,0 0 0 15,0 0 0-15,0 0 0 16,0 0-48-16,0 0-13 0,0 0-3 0,7 13-682 0,-7-13-137 0</inkml:trace>
  <inkml:trace contextRef="#ctx0" brushRef="#br0" timeOffset="635">700 981 1036 0,'14'19'23'0,"-14"-19"5"0,0 0 0 0,0 0 1 0,7 25-29 0,0-12 0 0,-7-13 0 0,14 6 0 15,1 19 57-15,-1-7 6 0,7 1 1 0,-7-6 0 16,0-13 51-16,0 0 10 0,7 12 3 0,-7-6 0 15,0-6-52-15,0-6-9 0,7 12-3 0,0-6 0 16,-7 0 0-16,7 0 0 0,8 0 0 0,-8 0 0 0,-7 0-9 0,7-6-3 16,0 6 0-16,0 0 0 0,-7-6-31 0,0 0-6 15,0-1-2-15,-14 7 0 0,0-18-13 0,0-1 0 16,7 6 0-16,-14-5 0 0,0-1 0 0,0-6 0 16,-7 0 0-16,0 13 0 0,0-1 0 0,-7 1 0 15,-7-1 0-15,0-18 0 0,-8-7 0 0,1-5 0 16,7 5 0-16,0 13 0 0,0 6 0 0,7 7 0 15,-7 12 0-15,14-6 0 0,0-7 0 0,0 1 0 16,0 5 0-16,6-5 0 0,1-13 0 0,0-6 0 16,0 12 0-16,14 6 0 0,-7 13 0 0,0 0 0 0,0 0 0 15,0 0 0-15,14-12 0 0,8-1 0 0,-8-5 0 16,7 5 0-16,0 19 12 16,0-18 4-16,0-7 0 0,0 0 0 0,7 13-26 0,-7 6-5 0,7-12-1 0,-7 6 0 15,1-7 64-15,6 13 13 0,-7 0 3 0,0 6 0 16,0-6-52-16,0 0-12 15,0 0 0-15,0 7 0 0,0-7-22 0,0 6-7 0,-7 19-2 16,7-13 0-16,-6 1-169 0,-1 5-33 0</inkml:trace>
  <inkml:trace contextRef="#ctx0" brushRef="#br0" timeOffset="1096">1473 800 1728 0,'0'0'38'0,"0"25"8"0,0 6 2 0,0 1 0 0,0-7-39 0,0-7-9 32,0 1 0-32,0 6 0 0,0 0 53 0,-7 0 9 15,0 6 2-15,0 0 0 0,7 1 0 0,-7-1 0 16,7 0 0-16,-7-6 0 0,0-6 0 0,7 6 0 0,-7-6 0 0,7-1 0 16,0 1-52-16,-7 0-12 0,0-7 0 0,7 7 0 15,0-6 0-15,0-13 0 0,0 0 0 0,-7 12 0 16,7-12 0-16,-14 13 0 0,7-1 0 0,7-12 0 15,0 0 0-15,0 0 0 0,-7 6 0 16,-7-6 0-16,14 0 0 0,0 0 0 0,-7-6 0 0,0-13 0 16,0 7 0-16,7-1 0 0,0 1 0 0,0-1 0 15,0-5 0-15,0-7 0 0,0 6 0 0,0-6 0 16,0-6 0-16,0 6 0 0,7-7 0 0,0 1 0 16,0 6 0-16,-7-6 0 0,14 0 0 0,-7 0 0 0,0-7 0 15,7-6 0-15,-7 1 0 0,14 5 0 0,-7 7 0 0,7-7 0 16,-7 7 0-16,1 0 0 0,-1 12 0 0,7 0 0 15,-7 7 0-15,7-1 0 0,-7 20 54 0,0-1 8 16,7 6 2-16,-14 1 0 0,-7-13-52 0,14 12-12 16,0 13 0-16,-14-25 0 0,0 0 0 0,0 0 0 15,0 19 0-15,-7 6 0 0,-7 0 0 0,0 0 0 16,7 6 0-16,-7-6 0 0,-7 7 0 0,7-14 0 16,0 7 0-16,-7-6 0 0,7 0 0 0,7 0 0 0,0-7 0 15,-8 1 0-15,15-13 0 0,0 0 0 0,-7 6 0 0,7-6 0 31,0 0-151-31,0 0-33 0,0 0-6 0,0 0-795 0</inkml:trace>
  <inkml:trace contextRef="#ctx0" brushRef="#br0" timeOffset="1557">2043 925 864 0,'0'0'38'0,"0"0"8"0,21-6-37 16,0 0-9-16,0-7 0 0,-7 7 0 0,-14 6 172 0,21-6 33 15,-14-7 7-15,-7 13 0 0,0 0-117 0,7-12-24 16,-7-1-5-16,0-6-1 0,-7 1-31 0,0 5-6 16,0-6-2-16,-7 13 0 0,0 0 30 0,14 6 7 15,-21 6 1-15,7 0 0 16,-7-6-52-16,7 0-12 0,-7 7 0 0,7-7 0 0,-8 6 0 0,8 0 0 16,0 19 0-16,0-12 0 15,7-1 0-15,7-12 0 0,0 0 0 0,0 0 0 0,-7 19 0 0,7-7 0 0,0 7 0 16,0-19 0-16,0 0 0 0,7 13 0 0,7-1 0 15,-14-12 0-15,0 0 0 0,0 0 0 0,0 0 0 0,14 6 0 32,-14-6 0-32,14 0 0 0,-14 0 0 0,22 0 0 0,-22 0 0 0,14-6 0 0,7 0 0 0,-7-7 0 15,-7 1 0-15,-7 12 0 0,14-13 0 0,0 1 0 16,-7-1 0-16,7 1 0 0,-14 12 0 0,0 0 0 16,0 0 0-16,0 0 0 0,7-6 0 0,-7 6 0 15,0 0 0-15,0 0 0 0,0 0 0 0,0 0 0 16,0 0 0-16,0 0 0 0,21 0 0 0,-21 0 0 0,0 0 0 15,0 0 0-15,14 12 0 0,-7 7 0 0,0 0 54 0,7-1 8 16,-7-5 2-16,0 6 0 0,7-1-52 0,-7 7-12 16,0 0 0-16,0-6 0 0,0 0 0 0,-7-7 0 15,0-12 0-15,14 19 0 0,-14 6-17 0,8-6-7 16,-8-19 0-16,0 0-678 16,0 0-135-16</inkml:trace>
  <inkml:trace contextRef="#ctx0" brushRef="#br0" timeOffset="1907">2626 0 691 0,'0'0'61'31,"0"0"-49"-31,0 0-12 0,0 0 0 0,0 0 131 16,0 0 23-16,0 0 5 0,7 25 1 0,-7 0-70 0,0 0-14 16,0-25-2-16,0 0-1 0,-7 19-14 0,14 0-3 15,-7-19-1-15,0 19 0 0,0 6 58 0,0 0 12 16,0 12 3-16,0 1 0 0,0-1-52 0,0 1-9 16,7 5-3-16,-7 7 0 15,7-6 0-15,-7 0 0 0,0-7 0 0,0 7 0 0,0 6-64 0,7-6 0 16,-7 18-11-16,0-12 1 0,0-6 10 0,0 0 11 15,0-13-3-15,0 0 0 0,0-12-8 0,0 6 0 16,0-6 0-16,7-1 8 0,-14-5-8 0,7-1 0 16,7-6 0-16,-7-6 0 15,0 0-105-15,0 0-17 0,0 13-3 0,0-13-1 16,0 0-84-16,0 0-17 0</inkml:trace>
  <inkml:trace contextRef="#ctx0" brushRef="#br0" timeOffset="2128">2247 763 1728 0,'0'0'38'0,"0"0"8"0,0 0 2 0,21-7 0 15,-14 1-39-15,14 0-9 0,-7 6 0 0,7-6 0 0,0-1 53 0,7 7 9 16,-7 13 2-16,7-7 0 16,0-6 31-16,-7 0 6 0,8-6 2 0,-1 0 0 15,0-1-63-15,-7 7-12 0,7 0-2 0,-7-6-1 0,-7 6-25 0,7 0 0 16,0 6 0-16,-7-6 0 0,0 0 0 0,0 7 0 15,8 5 0-15,-8-6 0 16,-7 1-200-16,7 5-44 0</inkml:trace>
  <inkml:trace contextRef="#ctx0" brushRef="#br0" timeOffset="2319">2886 1044 1728 0,'0'0'38'0,"0"0"8"0,0 0 2 0,0 0 0 0,0 0-39 0,0 0-9 0,0 0 0 0,0 0 0 15,0 0 87-15,0 0 15 0,7-19 3 0,7 13 1 16,-14 6-59-16,7-6-12 0,-7-13-3 0,14 6 0 0,-14-5-21 0,7-1-11 16,7 6 10-16,-7 1-10 15,0-1-34-15</inkml:trace>
  <inkml:trace contextRef="#ctx0" brushRef="#br0" timeOffset="2779">3434 888 1267 0,'0'0'56'0,"0"0"12"0,0 0-55 0,7-13-13 0,0-6 0 16,0 1 0-16,-7-1 105 0,0 6 19 0,-7-5 3 15,0 5 1-15,0 1-52 0,-7 5-9 0,-7 1-3 16,7 0 0-16,0 0-29 0,0-1-7 0,7 1 0 16,-7 0-1-1,0 12-43-15,0 0-9 0,0 7-2 0,0 6 0 0,0 12 65 0,0-12 13 0,7-7 2 0,-8 7 1 16,15-19-35-16,0 12-7 0,0 13-2 0,0 0 0 16,7-12-10-16,1 12 0 0,-1-6 0 0,7-1 0 15,-7-5 8-15,7 6-8 16,-7-13 12-16,7 0-4 0,0 0-8 0,-7-6 0 0,-7 0 0 0,14-6 0 0,-14-6-12 15,7-7 12-15,7 6-10 0,-7 7 10 0,7-6 0 16,-7-1-9-16,0 1 9 0,7-7 0 0,-7 6 0 0,0 1 0 16,0-1 0-16,7 7 0 0,-7-13 0 0,0 7 0 15,0-1 0-15,7 7 0 0,-14 6 0 0,0 0 0 32,0 0 0-32,0 0 0 0,0 0 0 0,0 0 0 0,8-12 0 0,-8 12 0 0,14 12 0 0,-14-12 0 15,0 0 0-15,0 0 0 0,7 19 0 0,0-7 0 16,0 7 0-16,-7-19 0 0,0 0 10 0,7 19-2 0,0 0-8 31,-7-1 12-31,0-5-12 0,7 6 0 0,0-1 8 0,0 7-8 16,0-12 0-16,-7-13 8 0,0 0-8 0,7 19 0 31,-7-19-76-31,0 0-22 0,0 0-4 0</inkml:trace>
  <inkml:trace contextRef="#ctx0" brushRef="#br0" timeOffset="2969">2935 425 1267 0,'0'-12'28'0,"0"-7"5"0,0 7 2 0,0 12 1 0,0 0-36 0,0 0 0 15,0 0 0-15,0 0 0 0,7-13 50 0,-7 13 3 16,0 0 1-16,14-12 0 0,-7-7-42 0,-7 19-12 15,14 0 0-15</inkml:trace>
  <inkml:trace contextRef="#ctx0" brushRef="#br0" timeOffset="3334">4081 1044 921 0,'0'0'82'0,"0"0"-66"16,0 0-16-16,0 0 0 0,0 0 119 0,0 0 20 15,7-13 4-15,-7 1 1 0,-7-1-45 0,7 13-9 16,0 0-2-16,0-12 0 0,0-19-18 0,-7-1-4 15,0-11-1-15,0 11 0 0,0-11-19 0,-7 5-4 16,7 1-1-16,0-7 0 0,0-6-17 0,0 0-4 16,0-6-1-16,-7-1 0 0,6 1-8 0,1 13-2 15,0-1 0-15,0 13 0 0,7-1 1 0,-7 1 0 16,0 0 0-16,7 0 0 0,-7-1 1 0,7 7 0 16,0 7 0-16,0-1 0 15,0 6-135-15,0 1-26 0,0 12-6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4:32.8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298 1069 518 0,'0'0'46'16,"0"0"-37"-16,0 19-9 0,-7-13 0 0,-7 7 66 0,0-7 11 15,0 0 3-15,0-6 0 0,-1 0-13 0,-6 0-3 16,7 0 0-16,0-6 0 0,0 0 0 0,-7-7 0 16,7-12 0-16,0 0 0 0,7 0-51 0,-7 0-13 15,-7-6 0-15,14 6 0 0,-7-6 40 0,7 6 6 16,0 6 1-16,-7-12 0 0,7 0-24 0,0-7-5 15,7-5-1-15,0-7 0 0,-7 0 38 0,14 0 7 16,-7 6 2-16,7-6 0 0,-7 0-52 0,7 6-12 16,7 1 0-16,-7 5 0 0,7 1 0 0,-7-7 0 15,0 13 0-15,7-7 0 0,-7 13 54 0,7 0 8 0,-14 6 2 16,7 1 0-16,0-1-52 0,0 0-12 0,0 7 0 0,-7 12 0 31,0 0-100-31,0 0-22 0,0 0-5 0,0 0-1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4:38.9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 1958 0,'0'0'43'0,"0"0"9"0,0 0 1 0,0 0 3 16,0 0-45-16,0-7-11 0,7 1 0 0,-7 0 0 0,0 6 104 0,0 0 20 15,0-13 3-15,0 7 1 16,7 6-103-16,-7-6-25 0,0 0 0 0,7 0 0 0,-7-7 0 0,0 7 0 16,0 6 0-16,0 0 0 31,0 0-148-31,0 0-36 0,0 0-6 0,0 0-2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4:37.6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84 1237 918 0,'0'0'40'0,"-14"0"9"0,0 6-39 0,14-6-10 0,0 0 0 0,0 0 0 15,0 0 80-15,0 0 13 0,0 0 3 0,0 6 1 16,-7 7 31-16,7-13 7 0,0 0 1 0,0 0 0 16,7 12-54-16,-7-12-10 0,0 0-3 0,0 19 0 15,0-19-14-15,7 13-3 0,0 5-1 0,0 1 0 16,-7-19-18-16,0 0-3 0,0 0-1 0,0 0 0 16,7 13 5-16,8-1 1 0,-1 1 0 0,7-1 0 15,-7-6-2-15,14-6 0 0,-7 7 0 0,7-7 0 0,-14-7 1 16,7 7 0-16,7 7 0 0,-7-7 0 15,0-7-34-15,1 1 0 0,-1 0 0 0,0-7 0 0,7 7 51 0,-7 0 13 16,0-13 2-16,-7 7 1 16,0-7-94-16,0 6-18 0,-7-5-4 0,0-1-1 0,7 6 50 0,-14 1 19 15,7-7-1-15,-7 7 0 0,0-1-18 0,-7 1 0 16,7-1 0-16,-14-5 0 0,-7-7 27 0,0 12 1 16,7 1 1-16,-7-1 0 0,0 1-29 0,0-1 0 15,0 7 0-15,0 0 0 0,-1-1 0 0,8 7 0 0,0 13 0 16,0-7 0-1,-7-6-21-15,0 0-11 0,7 6-1 0,7 1-1 0,7-7 26 0,-14 0 8 0,0 0 0 0,7 6 0 32,7-6-29-32,0 0 1 0,-7-6 0 0,7 6 0 0,0 0 28 0,0 0 0 0,0 0 0 0,0 0 0 15,14 0 0-15,7-7 18 0,0 7-2 0,0-12-1 16,-14-1-1-16,0-12 0 0,7 7 0 0,-7-1 0 16,14-6-6-16,-7 6-8 0,1-6 11 0,-1-6-11 15,-14-7 30-15,7 7-1 0,-7 6 0 0,-7-6 0 16,0 6-29-16,0 0 0 0,-8 0 0 0,1 12 0 0,0 7 0 15,0-13 0-15,-14 7 0 0,0-1 0 0,0 7-9 0,0-6-8 16,0-1-2-16,7 7 0 0,-7 18 19 16,6-5 8-16,1-1-8 0,14 0 12 15,-7 0 0-15,0 1 0 0,7 5 0 0,0-6 0 0,7-6-12 0,0 0 0 16,-7 19 0-16,0 0 0 0,7-19 0 0,0 0 0 16,0 19 0-16,0-19 0 15,0 0-171-15,0 0-37 0,0 0-7 0,14 25-1 0</inkml:trace>
  <inkml:trace contextRef="#ctx0" brushRef="#br0" timeOffset="348">598 500 1267 0,'0'0'28'15,"0"0"5"-15,0 0 2 0,0 0 1 0,0 0-36 0,0 0 0 0,0 0 0 0,0 0 0 0,0 0 160 0,0 0 26 16,0 0 5-16,7 6 1 0,-7-6-99 0,14 6-19 16,-7 7-4-16,7-1-1 0,-7 1-5 0,0 6 0 15,-7-7-1-15,14 19 0 0,-7-6-3 0,0 6 0 16,0-6 0-16,0 0 0 0,7 0-39 0,-7 0-8 15,0 7-1-15,-7-1-1 16,7 0-11-16,-7 7 10 0,0-1-10 0,7 1 10 0,-7-1-10 0,7-6 0 16,-7 7 0-16,0-1 0 0,-7-5 0 0,7-14-11 15,0 1 3-15,0 0 0 16,0-7-103-16,0-12-20 0,0 0-4 0,0 0-1 16,0 0-96-16,0 0-19 0</inkml:trace>
  <inkml:trace contextRef="#ctx0" brushRef="#br0" timeOffset="714">394 431 1216 0,'0'0'54'0,"7"-6"11"0,7 0-52 16,0-1-13-16,7 7 0 0,0-6 0 0,-7 0 116 0,7-13 21 15,0 13 4-15,14 0 1 0,15 6-50 0,-15-7-11 16,-7 1-1-16,-7 0-1 16,0 6-12-16,0 0-3 0,0 6 0 0,7 0 0 0,0 1-12 0,8 5-2 15,-8-6-1-15,21 13 0 0,-7 0 12 0,-7 0 3 16,7 6 0-16,-7 6 0 0,1 0 0 0,-8 7 0 16,7-7 0-16,-14 6 0 0,7 1-32 0,-14-7-7 15,7 0-1-15,-7 7 0 0,-7-7-6 0,-7-6-2 16,0 0 0-16,0 6 0 0,0 7 7 0,-7-13 1 0,-14-7 0 15,-7 1 0-15,0 0-24 16,0 6 0-16,0-6 0 0,0 6 0 16,-8-7-47-16,1 7-13 0,7-6-4 0,-14 0 0 0,14-7 64 0,0-6 26 0,0 1-2 0,28-7 0 15,-21-13-103 1,21 13-21-16,0 0-4 0,-7-12 0 0,0-7-108 0,7 7-22 0,0 5-4 0,7-11-1 16</inkml:trace>
  <inkml:trace contextRef="#ctx0" brushRef="#br0" timeOffset="1126">1645 1406 748 0,'0'0'67'0,"0"0"-54"0,0 0-13 0,0 0 0 16,0 0 220-16,0 0 42 0,0 0 8 0,0 0 2 15,0 0-167-15,14 6-33 0,-14-6-6 0,14 0-2 16,-14 0 0-16,14-6 0 0,-7-1 0 0,7 1 0 16,-14 6-11-16,14-12-2 0,0-7-1 0,0 0 0 15,-7 7-18-15,0-1-4 0,0-6-1 0,0 1 0 16,-7-7 19-16,0 0 4 0,0-7 1 0,0-5 0 0,0 0-41 0,0-7-10 15,0-6 0-15,-7 0 0 0,7-13 0 16,-14 7 0-16,0-6 0 0,0 5 0 0,0-11-13 16,-7 5-5-16,-7-12-1 0,7 25 0 0,0 0 19 15,7-6 0-15,-7 6 0 0,-1 0 0 0,1 0 16 16,0 6 1-16,7 7 0 0,0 6 0 0,-7 6-17 16,7 0 0-16,-7 0 0 0,7 12 0 15,7 1-201-15,0-1-44 0,0 7-9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4:40.3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169 120 460 0,'0'0'41'0,"21"0"-33"0,56 12-8 0,-56-6 0 31,-56-6 243-31,7 13 46 0,14-13 10 0,14 0 1 16,-14 6-148-16,14-6-29 0,0 0-7 0,0 0 0 15,0 0-42-15,0 0-8 0,0 0-2 0,0 0 0 0,0 0-51 0,14 6-13 16,-14-6 0-16,0 0 0 0,0 0 35 0,0 0 4 16,0 0 1-16,7-6 0 0,7 0-13 0,-14 6-3 15,0-13 0-15,7-5 0 0,-7 5-24 0,0-6 0 16,0 7 0-16,-7-1 0 0,7 1 40 0,-14 6 2 16,7-7 1-16,-7 7 0 15,7-7-69-15,-14 7-14 0,6 0-2 0,1 6-1 0,-7 0 35 0,0 6 8 16,7 0 0-16,0 1 0 0,-7 5 20 0,14 1 5 15,-7-1 2-15,7 1 0 0,7-13-27 0,-7 12 0 0,-7 7 0 16,14-7 0-16,0 7-14 0,7-6 5 0,0 5 1 16,-7-18 0-16,14 7 45 0,0 5 10 0,0 7 1 0,0-7 1 15,7-12-49-15,-7 7-17 0,7-1 0 0,-7-12 0 16,7-1 28-16,-6 1 5 0,-1 0 2 0,7-7 0 16,-14 1-18-16,7-1 0 0,0 1 0 0,-7 6 0 15,0-7 10-15,0 1 2 0,-7 12 0 0,0-13 0 16,-7 1-12-16,7 5-17 0,-7-5 4 0,-7 6 1 15,0-1 12-15,0 7 0 0,0 0 0 0,7 7 0 0,0-7 0 16,-7 6 0-16,-8-6 0 0,15 6 0 0,-7 0 28 0,7 1 9 16,0-1 2-16,0 0 0 15,0 7-11-15,7-13-3 0,0 6 0 0,0 6 0 0,0-12-17 0,0 13-8 16,0-13 0-16,14 19 8 16,-14-19-30-16,0 0-6 0,14 12-2 0,-14-12 0 0,0 0 30 0,0 0-9 15,0 0 9-15,14 6 0 0,-14-6-9 0,0 0 9 16,21 0-10-16,-21 0-810 15,0 0-163-15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4:43.7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140 1 1267 0,'35'0'28'0,"-35"0"5"0,0 0 2 0,0 0 1 0,0 0-36 0,0 0 0 16,14 0 0-16,1 0 0 0,-15 0 109 0,0 0 15 0,0 0 4 0,-15 0 0 16,1 6-52-16,14-6-9 0,0 0-3 0,0 0 0 15,-14 0 0-15,14 0 0 0,0 0 0 0,0 0 0 16,0 0-51-16,0 0-13 0,0 0 0 0,0 0 0 16,0 0 54-16,0 12 8 0,-7 1 2 0,7 6 0 15,7-7-52-15,-7 7-12 0,0 0 0 0,-7 6 0 0,7 0 54 16,-7 6 8-16,0 6 2 0,7 7 0 15,-7 0-52-15,7-7-12 0,-7 1 0 0,7-1 0 0,-7 7 0 16,7-6 0-16,-7 5 0 0,7-5 0 0,-7-1 26 16,7-6 2-16,0 1 1 0,0-7 0 15,0 0-46-15,-7 0-10 0,7-7-1 0,0 1-1 16,0-6 29-16,0-13 0 0,0 0-8 0,0 0-778 16,0 0-155-16</inkml:trace>
  <inkml:trace contextRef="#ctx0" brushRef="#br0" timeOffset="413">42 38 1036 0,'-28'0'23'0,"14"0"5"0,14 0 0 16,0 0 1-16,0 0-29 0,0 0 0 0,0 0 0 0,0 0 0 0,0 0 108 0,0 0 16 16,0-6 4-16,0 6 0 0,0-13-59 0,0 13-11 15,0 0-2-15,0 0-1 0,28 0 14 0,-14-6 3 16,-14 6 1-16,0 0 0 0,14-6-7 0,-14 6-2 16,0 0 0-16,0 0 0 15,0 0-51-15,0 0-13 0,14 0 0 0,0-6 0 0,7 6 54 0,-7 0 8 16,7 0 2-16,7 0 0 0,-7 0 0 0,15 6 0 15,-1 0 0-15,0-6 0 0,7 6-52 0,0-6-12 32,0 0 0-32,1 0 0 0,-8 0 54 0,7 0 8 15,0 0 2-15,-7 0 0 0,0 0-52 0,-7 0-12 16,-6 0 0-16,6 0 0 0,-7 0 0 0,0 0 0 0,-7 0 0 0,7 0 0 16,-7 0 0-16,-14 0 0 0,0 0 0 0,14 7 0 31,-14-7-100-31,0 0-22 0,0 0-5 0,0 0-1 0,0 0-153 0,0 0-31 15,0 0-7-15,0 0-1 0</inkml:trace>
  <inkml:trace contextRef="#ctx0" brushRef="#br0" timeOffset="699">91 532 288 0,'42'6'25'0,"-28"0"-25"16,-7-6 0-16,-7 0 0 0,0 0 223 0,0 0 39 16,0 0 8-16,0 0 2 0,0 0-72 0,0 0-15 15,7 0-2-15,7 7-1 0,-7-7-86 0,7 0-18 16,1 6-3-16,6-6-1 0,0 0 43 0,0 6 9 0,0 0 2 0,7-6 0 16,0 0-103-16,0 6-25 0,7-6 0 0,-14 7 0 15,8-7 0-15,-15 6 0 0,14-6 0 0,-7 0 0 16,0 6 56-16,-7 0 7 15,7 1 1-15,-7-7 0 16,0 6-205-16,0 0-41 0,0-6-8 0,-7 0-898 0</inkml:trace>
  <inkml:trace contextRef="#ctx0" brushRef="#br0" timeOffset="1063">836 1032 1728 0,'0'0'38'0,"0"0"8"0,0 0 2 0,0 0 0 0,0 0-39 0,0 0-9 16,0 0 0-16,0 0 0 0,0 0 53 0,0 0 9 0,0 0 2 0,0 0 0 15,-14 0-20-15,0-7-4 0,14 7-1 0,-7-6 0 16,-7-6-11-16,14 12-3 0,-7-7 0 0,0-5 0 15,0-1-25-15,7 13 0 0,0-6 0 0,0-6 0 16,0-1 0-16,7-6 0 0,-7 1 0 0,7 5 0 16,0 1 0-16,7-1 0 0,-7-6 0 0,7 7 0 15,0-1 56-15,0 1 7 0,0-7 1 0,7 7 0 16,-7-1-52-16,7 1-12 0,0-1 0 0,-6 7 0 16,-1 0 0-16,7-1 0 0,0 1 0 0,-7 6 0 15,7-6 54-15,0 6 8 0,0 0 2 0,0 0 0 0,0 0-52 16,-7 0-12-16,7 6 0 0,-7 0 0 15,0 1-209-15,1-1-45 0,6 0-9 0,7-6-1 0</inkml:trace>
  <inkml:trace contextRef="#ctx0" brushRef="#br0" timeOffset="1507">1518 819 403 0,'0'0'36'0,"0"0"-36"15,0 0 0-15,0 0 0 0,0 0 250 0,0 0 43 0,-7-12 9 16,0-1 2-16,0 1-192 0,0-1-39 0,0 7-7 0,-7 0-2 31,0-7 0-31,6 13 0 0,-6-6 0 0,-7 12 0 0,7-6-8 0,-7 6-3 0,0 1 0 0,7-1 0 16,0 6-29-16,0 7-7 0,0-6-1 0,0-1 0 16,0 1-16-16,0 5 0 0,7 1-8 0,-7 6 8 15,14-6 0-15,0-7 0 0,0 7 0 0,0-6 0 16,0 5 0-16,0-18 0 0,0 0 0 0,0 0 0 0,0 0 0 15,0 0 0-15,21 7 0 0,-21-7 0 0,21 6 0 16,-21-6 0-16,21-6 0 0,-7 6 0 0,-14 0 0 16,14-7 0-16,7 1 0 0,-14-6 0 0,0 5 0 0,-7 7 0 15,7-18 0-15,7 5 0 0,0-6 0 0,-7 7 0 16,7-1 0-16,0 1 0 0,-7-1 19 0,-7 13 9 16,7-18 3-16,-7 18 0 0,0 0-22 0,0 0-9 31,0 0 8-31,0 0-8 0,0 0 28 0,0 0 1 15,0 0 0-15,0 0 0 0,0 0-9 0,0 0-3 16,0 0 0-16,0 0 0 0,22 12-17 0,-15-6 0 16,-7-6 8-16,0 0-8 0,7 19 10 0,0-6-2 15,0 5 0-15,0-5 0 0,0 6-8 0,0-7 0 0,0 7 0 16,-7-7 0 0,0-12-71-16,7 13-16 0,0 6-3 0,-7-7-601 0,7 1-120 0</inkml:trace>
  <inkml:trace contextRef="#ctx0" brushRef="#br0" timeOffset="2158">1764 1038 633 0,'0'0'56'0,"0"0"-44"16,0 0-12-16,0 0 0 0,0 0 194 0,0 0 37 15,0 0 7-15,0 0 2 0,0 0-100 0,0 0-20 16,0 0-4-16,0 0-1 0,0 0-31 0,0 0-5 15,0 0-2-15,0 0 0 0,7-6-61 0,0-7-16 16,0 1 0-16,0-1 0 0,0 1 0 0,0-1-18 16,-7 1 4-16,7-7 1 0,0 0 21 0,-7 7 4 15,7-7 0-15,-7 6 1 0,0-5-22 0,0 5-5 16,7 1-1-16,-7-7 0 0,7 0 24 0,0 7 5 16,7-1 1-16,-7 1 0 0,0 5-23 0,-7 7-5 15,0 0-1-15,7-6 0 0,0-6 37 0,-7 12 7 0,0 0 2 0,0 0 0 16,0 0-40-16,0 0-8 0,0 0-2 0,14 12 0 15,-14-12 18-15,14 13 0 0,-7-1 0 0,-7 7 0 16,7 0 0-16,0-1 0 16,0 1 0-16,-7 0 0 0,0 0 48 0,0-7 12 0,0 7 4 0,0-7 0 15,-7 7-64-15,7-6-8 0,7 5-4 0,-7 1-1 16,-7-6 21-16,7-1 4 0,0-12 0 0,0 13 1 16,0-13-13-16,0 0 0 0,0 0 0 0,0 0 0 0,0 0 0 0,0 0 0 15,0 0 0-15,0 0 0 0,0 0 18 0,0 0 1 16,0 0 0-16,0 0 0 0,15 0-19 0,-8-13 0 15,0 1 0-15,0-1 0 0,0 1 0 0,0-1 0 16,0 1 0-16,0-7 0 0,-7 6-12 0,7-5-5 16,0-1-2-16,0 6 0 0,0-5 19 0,7 5 0 15,-7-6 0-15,0 7 0 0,0-1 12 0,7 1 5 16,-7-1 2-16,0 7 0 0,0 0-19 0,7 0 0 16,-14-7 0-16,0 13 0 0,0 0 0 0,0 0 0 15,0 0 0-15,0 0 0 0,0 0-12 0,0 0-5 16,7 19-2-16,-7 0 0 0,7-1 67 0,-7 1 12 0,-7-6 4 15,7 5 0 1,0 1-103-16,-7-6-20 0,7-13-4 0,0 25-1 0,0-7 76 0,0 1 16 0,0 0 2 0,0 0 1 16,7-7-31-16,-7 7 0 0,0-19 0 0,7 12 0 15,-7-12-19-15,7 13-9 0,-7-13-3 16,7 12 0-16,7 1-26 0,-14-13-6 0,0 0-1 0,14 0 0 16,0 0-204-16,-14 0-42 0,15-6-8 0,-1-1-334 15</inkml:trace>
  <inkml:trace contextRef="#ctx0" brushRef="#br0" timeOffset="2428">2319 988 1036 0,'0'0'23'0,"0"0"5"0,0 0 0 0,0 0 1 0,0 0-29 0,0 0 0 16,14-6 0-16,7-1 0 0,0 1 108 0,-7 0 16 16,7 0 4-16,-7 6 0 0,-14 0-18 0,14-13-3 15,-14 13-1-15,15-12 0 0,-8-7-42 0,0 6-9 16,-7 13-2-16,0-12 0 0,7-1-16 0,-14 1-3 16,7-1-1-16,-7 1 0 0,0-1-33 0,-8 7 0 15,8 0 0 1,0 0 0-16,-7-1 0 0,14 7 0 0,0 0 0 0,-14 13 0 0,-7-7 38 0,7 7 1 15,-7-1 0-15,14 1 0 0,-7 5-28 0,7 1-11 0,0 0 8 16,7 0-8-16,0-1 22 0,0 7-1 0,7-12 0 0,0 6 0 16,0-1-21-16,0-5 0 0,0 6 0 15,7-1 0-15,0 1 56 0,7-6 6 16,-7-1 2-16,7 1 0 0,0-1-39 0,1-6-7 16,-8 0-2-16,7 1 0 0,-21-7-16 0,14 0 0 0,7 6 0 0,0-6 0 31,0-6-9-31,0 6-6 0,-7-7-1 0,7 7 0 15,-7-6-38-15,7 0-8 0,0 0-2 0,1 0-1049 16</inkml:trace>
  <inkml:trace contextRef="#ctx0" brushRef="#br0" timeOffset="3127">3085 888 1404 0,'0'0'31'0,"0"0"6"0,0 0 2 0,0 0 0 0,0 0-31 0,0 0-8 15,0 0 0-15,14-6 0 0,0-1 124 0,0 7 24 16,0 0 5-16,0-6 1 15,7 0-86-15,-7 6-16 0,15 0-4 0,-1-6-1 0,-7-1-3 0,7 7 0 16,-7 0 0-16,0 0 0 0,0 0-5 0,-7-6-2 16,7 6 0-16,0 0 0 15,-7 6-132-15,0-6-26 0,1 7-6 0,-8-1-1 0</inkml:trace>
  <inkml:trace contextRef="#ctx0" brushRef="#br0" timeOffset="3366">3718 1069 403 0,'0'0'36'0,"0"0"-36"0,0 0 0 0,0 0 0 0,0 0 199 0,0 0 33 16,7 19 6-16,-7-19 2 0,0 0-90 0,0 0-18 31,0 0-3-31,0-13-1 0,0 1-102 0,0 6-26 16,7-7 0-16,-7 1 0 15,7-1 0-15,0 7 0 0,0-7 0 0,-7 1 0 0,0 12 0 0,0-13 0 16,7 1 0-16,-7-7-507 16,0 0-106-16</inkml:trace>
  <inkml:trace contextRef="#ctx0" brushRef="#br0" timeOffset="3809">3985 825 1036 0,'0'0'23'16,"0"13"5"-16,14 6 0 0,-14-19 1 0,0 0-29 0,0 0 0 0,7 12 0 0,-7 7 0 16,0 6 57-16,7-6 6 0,-7-1 1 0,0-5 0 0,0-13-52 15,-7 19-12-15,7-1 0 0,0 1 0 0,0 0 54 0,-7 0 8 16,0-7 2-16,7-12 0 0,0 0 0 0,0 13 0 15,0-13 0-15,-7 18 0 0,7-18 0 0,0 0 0 16,0 13 0-16,0-13 0 0,0 0 0 0,0 0 0 16,0 0 0-16,0 0 0 0,0 0-52 0,0 0-12 15,0 0 0-15,0 0 0 0,0 0 0 0,0 0 0 16,0 0 0-16,7-13 0 0,-7-5 0 0,14 5 0 16,-14-6 0-16,7 7 0 0,7-1 0 0,-7-5 0 15,-7-1 0-15,7 6 0 0,0-5 0 0,0-1 0 16,0-6 0-16,7 6 0 0,-7 7 0 0,0-7 0 15,0 6 0-15,7 7 0 0,-14 6 0 0,14-6 0 16,-7-7 0-16,-7 13 0 0,0 0 0 0,0 0 0 0,14 0 0 16,-14 0 0-16,14 13 54 0,0-1 8 15,-14-12 2-15,7 13 0 0,-7-13 0 0,7 19 0 0,1-7 0 0,-1 1 0 16,-7 5-52-16,7 1-12 16,0 6 0-16,0-6 0 0,-7 12 0 0,0-12 0 0,0 0 0 0,0 6 0 15,0-7 0-15,0 1 0 0,0 6 0 0,0-6 0 16,0-1 0-16,0-5 0 0,0 6 0 0,0-1 0 15,0 1-100-15,0-6-22 0,0-13-5 0</inkml:trace>
  <inkml:trace contextRef="#ctx0" brushRef="#br0" timeOffset="4032">3837 600 1728 0,'0'0'38'0,"0"0"8"0,0 0 2 0,0 0 0 0,0 0-39 16,0 0-9-16,0 0 0 0,0 0 0 0,0 0 0 0,0 0 0 0,0 0 0 0,0 0 0 15,7-12 53-15,0-1 9 0,-7 1 2 0,7 0 0 16,-7 12-52-16,0 0-12 0,0 0 0 0,0 0 0 16,0 0-48-1,14 6-13-15,7-12-3 0,0 12-742 0</inkml:trace>
  <inkml:trace contextRef="#ctx0" brushRef="#br0" timeOffset="4475">4280 675 403 0,'21'32'17'0,"-21"-20"5"0,14-12-22 0,-7 6 0 15,0 1 0-15,0 5 0 0,0 7 292 0,7 0 53 16,0-1 11-16,-7 7 3 0,0 0-229 0,7 7-46 16,0-14-8-16,-7 7-3 0,0-6-7 0,0 0-2 15,8 0 0-15,-1-1 0 0,-7 1-51 0,7 0-13 0,7 0 0 16,-7-1 0-16,-7 1 54 0,7-6 8 0,0 5 2 0,-7-5 0 16,0-7-52-16,-7-6-12 15,0 0 0-15,0 0 0 0,0 0 0 0,0 0 0 0,0 0 0 0,0 0 0 16,0 0 0-16,14 0 0 0,-14 0 0 0,0 0 0 15,0 0 0-15,0 0 0 0,14 0 0 0,0-12 0 16,-7 5 0-16,-7 7 0 0,14-12 0 0,-7-1 0 16,0 1 0-16,0-1 0 0,-7-5 0 0,7 5 0 15,7 1 22-15,-7-7 2 0,-7-6 0 0,7 6 0 0,8-6 12 16,-8 6 4-16,0-6 0 0,7 7 0 0,-7-7-50 31,7 6-10-31,-14 0-1 0,7-6-1 0,0 0 35 16,7 6 7-16,-14 1 2 0,14-1 0 0,-14 0-22 0,7 0 0 15,0 7 0-15,-7 12 0 0,0 0 0 0,0 0-16 16,0 0 2-16,0 0 1 16,0 0-31-16,0 0-5 0,0 0-2 0,0 0 0 15,0 0-215-15,0 0-43 0,0 0-9 0,0 0-2 0</inkml:trace>
  <inkml:trace contextRef="#ctx0" brushRef="#br0" timeOffset="4936">5074 863 576 0,'0'0'51'0,"0"0"-41"0,0 0-10 0,0 0 0 15,0 0 207-15,0 0 39 0,-7-6 8 0,7 6 2 16,0-13-103-16,-7 1-20 0,-7 5-4 0,7 1-1 16,-7 6-102-16,7-6-26 0,-7 0 0 0,0-1 0 0,7 7 48 0,-7 13 4 15,7-1 0-15,-7-5 1 16,6-7-34-16,-6 6-7 0,0 6-2 0,0-5 0 0,0-1-10 0,7 0 0 15,0 7 9-15,0-1-9 0,7 1 0 0,7 5 0 16,-7-5 0-16,0-1 0 0,14 7 0 0,-7-6 0 16,-7-13 0-16,7 12 0 0,0 1 9 0,-7-13 4 15,0 0 1-15,0 0 0 0,0 0-22 0,0 0-5 16,0 0-1-16,21 6 0 0,-21-6 14 0,14 0 0 16,-14 0 0-16,15-6 0 0,-1-1 0 0,-7 7 0 15,-7 0 0-15,14-6 0 0,-7 0 0 0,-7 6 0 16,14-13 0-16,0 7 0 0,-7-6 16 0,-7 12 7 15,7-13 1-15,-7 13 0 0,0 0-24 0,0 0 8 0,0 0-8 0,14-19 0 16,-14 19 0-16,0 0 9 0,0 0-9 0,0 0 0 31,0 0-16-31,0 0-11 0,0 0-1 0,0 0-1 0,0 0 74 0,14 7 15 0,0 5 4 0,-7-6 0 16,7 7-64-16,0 6-23 0,0-1 1 0,-7 1 0 16,0-6 22-16,0-1 0 0,7 7 0 0,0-7 0 15,0-5-16-15,1 5-4 0,-8 7-2 0,7-13 0 16,0 0-154-16,0 7-30 15,0-7-6-15</inkml:trace>
  <inkml:trace contextRef="#ctx0" brushRef="#br0" timeOffset="5190">5418 1125 288 0,'0'0'25'16,"0"0"-25"-16,0 0 0 0,0 0 0 0,0 0 223 0,0 0 39 15,0 0 8-15,0-12 2 0,-7-1-116 0,0 1-22 16,7-1-5-16,0 1-1 0,0-1-51 0,-7-5-10 0,7 5-3 16,-7 7 0-16,7 6-35 0,7-13-7 0,-7-5-2 0,7 5 0 15,-7 13 20-15,7-12 3 0,7-7 1 0,-7-6 0 16,8 6-36-16,-8 7-8 0,7-1 0 0,0-6 0 16,0 13 0-16,7-6 0 0,-7 5 0 0,0-5 0 15,0-1 0-15,0 13 0 16,0-6 0-16,0 6 0 0,0 6 0 0,7-6 0 0,-7 0 0 0,0 0 0 15,-14 0-49-15,0 0-12 0,0 0-3 0,14 13-844 16</inkml:trace>
  <inkml:trace contextRef="#ctx0" brushRef="#br0" timeOffset="5396">5777 1038 1267 0,'0'0'28'0,"0"0"5"0,0 0 2 0,0 0 1 16,0 0-36-16,0 0 0 0,0-6 0 0,0-7 0 0,0 7 109 0,0-7 15 0,0-5 4 15,7 5 0-15,-7 1 0 0,7-1 0 0,-7-6 0 16,0 7 0 15,0-7-154-31,0 7-30 0,7-7-7 0,-14 0-1 0,0 0 52 0,7 7 12 0,0-1 0 0,0 13-583 16,0 0-113-16</inkml:trace>
  <inkml:trace contextRef="#ctx0" brushRef="#br0" timeOffset="5825">6108 882 1483 0,'0'0'32'0,"0"0"8"0,0 0 0 0,0 0 2 0,0 0-34 0,0 0-8 0,0 0 0 0,7-7 0 0,-7-5 56 0,0 12 10 16,-7-6 2-16,7 6 0 0,0-13-4 0,-7 7 0 15,7 0 0-15,0 6 0 0,-14-7-51 0,14 7-13 16,0 0 0-16,0 0 0 0,-14 7 0 0,0-1 0 0,14-6 0 0,-14 12 0 16,14-12 0-16,0 0 0 0,0 0 0 15,-7 25 0-15,7 0 0 0,-7-6 0 0,7-19 0 0,0 0 0 16,0 0 0-16,0 0 0 0,0 0 0 0,0 19 0 15,0-19 0-15,14 6 0 0,-14-6 0 0,7 13 0 16,-7-13 0-16,7 6 0 0,7 0 0 0,-7-6 0 16,0-6 0-16,0 0 0 0,0-1 0 0,-7 1 0 15,7 0 0-15,0-7 0 0,-7 7 0 0,7 0 0 16,-7 0 0-16,7-7 0 0,0 13 0 0,-7 0 0 0,0-12 0 16,0 5 0-16,0 7 0 0,7-6 0 15,-7 6-48-15,0-6-13 0,0 6-3 0,7 0 0 16,-7 0 0-16,0 0 0 0,0 0 0 0,0 0 0 15,0 0 0-15,0 0 0 0,7 0 0 0,-7 0-537 0</inkml:trace>
  <inkml:trace contextRef="#ctx0" brushRef="#br0" timeOffset="6094">6325 932 1411 0,'0'0'31'0,"0"0"6"0,0 0 2 0,7 12 1 0,-7-12-32 0,0 0-8 0,0 0 0 0,0 25 0 15,-7 0 72-15,7-12 12 0,0-13 4 0,0 0 0 16,0 0-32-16,0 0-7 0,0 0-1 0,0 0 0 16,0 0-25-16,0 0-6 0,0 0-1 0,0 0 0 15,0 0-16-15,0 0 0 0,0 0 0 0,0 0 0 16,0 0 0-16,0 0 0 0,0 0 0 0,0 0 0 16,0 0 0-16,0 0 0 0,0 0 0 0,0 0 0 15,0 0 0-15,0 0 0 0,0 0 0 0,0-7 0 16,0 7 8-16,0-12-8 0,0 12 12 0,0 0-12 15,0-13 0-15,0 13 0 0,0 0 0 0,0 0-12 16,0 0 12-16,0 0 0 0,7-6 0 0,-7 6 0 0,0 0 0 0,0 0 0 16,-7-12 0-16,7 12-873 15</inkml:trace>
  <inkml:trace contextRef="#ctx0" brushRef="#br0" timeOffset="6713">6248 882 1249 0,'0'0'27'0,"0"0"5"0,0 0 2 0,0 0 2 0,0 0-28 0,0 0-8 0,0 0 0 0,0 0 0 16,0 0 106-16,0 0 20 0,0 0 4 0,0 0 1 0,0 0-52 0,0 0-11 16,0 0-1-16,0 0-1 0,0 0-2 0,0 0 0 15,0 0 0-15,0 0 0 0,-7-13-51 0,0 7-13 16,-7 0 0-16,7-1 0 0,-7 14 0 0,6-1 0 16,-6-6 0-16,7 0 0 31,-7 0 0-31,0 0 0 0,0 12 0 0,0-5 0 0,7 5 0 0,-7-6 0 15,7 7 0-15,0 6 0 0,7-19 0 0,-7 12 0 16,7 7 0-16,-7 0 0 0,7-7 0 0,7 7 0 16,-7-7 0-16,0 7 0 0,7-6 0 0,-7-13 0 0,0 0 0 15,7 12 0-15,-7-12 0 0,14 13 0 0,-14-13 0 0,0 0 0 16,14 0 54-16,0 0 8 0,0-7 2 0,0 1 0 16,-14 6-52-16,14-6-12 0,0-7 0 0,-7 7 0 15,-7 6 0-15,15 0 0 0,-1-12 0 0,0-1 0 16,-7 1 0-16,7-7 0 0,-7 6 0 0,7-5 0 15,-7 5 0-15,7-6 0 0,-7 7 0 0,0-7 0 16,7 7 0-16,-14-1 0 0,7 7 0 0,-7 6 0 16,0 0 0-16,0 0 0 0,0 0-12 0,0 0 12 15,0 0 0-15,0 0 0 16,0 0 8-16,0 0-8 0,0 0 0 0,0 0 0 0,-7 19 0 0,7-7 0 0,0-12 10 16,-7 19-10-16,7-19 10 0,0 0-10 0,-7 12 0 0,7 7 0 15,0 0 0-15,-7 0-10 0,7-7 10 0,7 7 0 16,0-7 0-16,0 7 0 0,-7-19 32 0,7 19 8 15,-7 0 1-15,7-1 1 0,0 1-16 0,0-6-3 16,0-1-1-16,0-6 0 16,-7-6-36-16,0 0-7 0,0 0-2 0,0 0 0 15,0 0-212-15,0 0-42 0</inkml:trace>
  <inkml:trace contextRef="#ctx0" brushRef="#br0" timeOffset="7111">6564 1019 633 0,'0'0'56'0,"0"0"-44"0,0 0-12 0,0 13 0 16,-7 12 170-16,0-13 32 0,7-12 6 0,0 13 2 15,-7 5-93-15,0-5-18 0,7-13-4 0,-7 19-1 0,7-19 27 0,0 12 6 16,-7 7 1-16,7-19 0 0,0 0-69 0,0 0-14 16,0 0-2-16,0 0-1 15,0 0-16-15,0 0-3 0,0 0-1 0,0 0 0 0,0 0-22 0,0 0 8 16,0 0-8-16,0 0 0 0,0 0 0 0,14-7 0 15,-7-5 0-15,7 0 0 0,0-7 0 0,-7 0 0 16,7 7 0-16,-7-7 0 0,7 0 0 0,-7 7 0 16,7-7 0-16,0 0 0 0,7 7 0 0,0-7 0 15,-6 6 0-15,-1 7 0 0,-7-13 0 0,7 13 0 16,0-6 0-16,0 5 0 0,0 7 0 0,-14 0 0 16,14 0 0-16,-14 0 0 0,0 0 0 0,14 13 0 15,-7-13 0-15,0 12 0 0,0 7 0 0,0 0 0 0,-7 0 0 16,0-1 0-16,0 7 0 0,-7 0 0 0,7 7 0 15,7-7 0-15,-7 0 0 0,0 6 0 0,0-6 0 0,0 6 0 16,7 0-53 0,0-6-9-16,0-6-2 0,0 0 0 0,-7-19-160 0,0 0-33 15,0 0-7-15,0 0 0 0</inkml:trace>
  <inkml:trace contextRef="#ctx0" brushRef="#br0" timeOffset="7371">7056 1194 748 0,'0'0'33'0,"0"0"7"0,0 0-32 0,0 0-8 15,0 0 0-15,0 0 0 0,0 0 226 0,0 0 43 16,0 0 9-16,0 0 2 0,7-13-155 0,0 1-30 16,0-7-7-16,0 7 0 0,-7-7-44 0,0 0-9 0,0 1-2 0,-7-1 0 15,7 0-11-15,0-6-2 0,-7-12-1 16,7-1 0-16,0 1-6 0,-7-1-1 0,0-6 0 0,7 1 0 15,0-1-12-15,-7-6 8 0,0 6-8 0,-7-6 0 32,7 7 0-32,0-7 8 0,-7 6-8 15,7-6 0-15,-7 6 0 0,0 7-12 0,7-7 3 0,-7 6-671 16,-1-5-135-16</inkml:trace>
  <inkml:trace contextRef="#ctx0" brushRef="#br0" timeOffset="7620">6733 563 1958 0,'0'0'43'0,"0"0"9"0,21 6 1 0,0-6 3 0,0 6-45 0,0-6-11 16,0 0 0-16,0 0 0 15,7 0 104-15,7 0 20 0,-6 0 3 0,6 0 1 0,7 0-63 0,-7 0-12 16,0 7-2-16,0-1-1 0,-7-6-29 0,0 0-5 15,1 6-2-15,-15 0 0 0,0 1 7 0,-14-7 2 0,21 0 0 0,-21 0 0 32,0 0-67-32,0 0-12 0,0 0-4 0,0 0 0 15,-7-7-168-15,-7 7-33 0,-14 0-7 0,28 0-2 0</inkml:trace>
  <inkml:trace contextRef="#ctx0" brushRef="#br0" timeOffset="7777">5938 332 1742 0,'0'0'38'0,"0"0"8"0,0 0 2 0,15-6 1 0,-1-7-39 0,0 7-10 16,0 0 0-16,0-1 0 0,-14 7 50 0,21-12 8 15,0 6 2-15,0-1-612 16,0 14-123-16</inkml:trace>
  <inkml:trace contextRef="#ctx0" brushRef="#br0" timeOffset="8015">7555 1113 460 0,'0'0'41'0,"0"0"-33"0,0 0-8 0,21 6 0 16,-7-12 288-16,0 6 56 0,0 0 12 0,-7-6 1 15,-7 6-239-15,14-7-48 0,-14 7-10 0,0 0-1 0,0 0 4 0,7-6 1 16,0 0 0-16,-7 6 0 0,0 0-64 0,0 0-15 16,0 0-1-16,0 0-1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4:56.1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36 305 842 0,'0'0'37'0,"0"0"8"0,0 0-36 0,0 0-9 0,0 0 0 0,0 0 0 15,-22 6 92-15,22-6 17 0,22 0 3 0,-8 0 1 16,-14 0-35-16,0 0-7 0,0 0-2 0,0 0 0 16,14 6-19-16,-14-6-4 0,0 0-1 15,7-6 0-15,7 6-6 0,-14-6-2 0,0 0 0 0,-7-1 0 0,21 1 7 16,-14 0 2-16,-7 0 0 0,7 6 0 16,0-7-46-16,0 7 0 0,0-6 0 0,0 0-13 15,-14 0 13-15,7-1 8 0,7 7 0 0,0 0-8 0,-14-12 0 0,7 12 0 16,7 0 0-16,0 0 0 15,0 0 0-15,0 0 0 0,0 0 0 0,0 0 0 0,0 0 38 16,0 0 1-16,0 0 0 0,0 0 0 0,-22 12-28 0,22-12-11 16,-14 25 8-16,7-6-8 0,7-19 8 15,0 19-8-15,0 6 8 0,0-6-8 0,0-7 0 0,0-12 0 16,0 0 0-16,14 19 0 0,-7-7 0 0,8-5 0 16,-8-1 0-16,7 0 0 0,0-6 0 0,0 0 0 15,7 0 0-15,-7-6 0 0,0 0 0 0,-7-1 0 16,7-5 9-16,-7 6-1 0,14-1 4 0,-14 1 2 0,0-6 0 15,0 5 0-15,-7-5-14 0,0 12 0 0,-7-6 0 16,7 6 0-16,-7-7 0 0,7 7 0 0,-14-6 0 0,0 6 0 16,-7 0 0-16,0 0 0 0,7 0 0 0,14 0 0 15,-21 0 0-15,21 0 0 0,-21 0 0 0,21 0 0 16,-14 13 0-16,14-13 0 0,0 0 0 0,0 0 0 16,0 0 0-16,0 0 0 0,0 0 0 0,0 0 0 15,0 0 0-15,0 0 0 16,0 18 0-16,0-18 0 0,7 19 0 0,0-6 0 0,7-7 0 0,-7 0-970 15</inkml:trace>
  <inkml:trace contextRef="#ctx0" brushRef="#br0" timeOffset="666">633 542 403 0,'0'0'36'0,"0"0"-36"0,0 0 0 0,0 0 0 0,0 0 205 0,0 0 35 16,0 0 6-16,0 0 2 0,0 0-101 0,0 0-20 16,0 0-4-16,0 0-1 0,0 0-44 0,0 0-9 15,0 0-1-15,14 0-1 0,0 0-33 0,0-6-6 16,0 0-2-16,0 6 0 0,-7-13 6 0,-7 7 0 15,7 0 1-15,0 0 0 0,-7-7-33 0,7 7 0 16,-7 6-15-16,0-13 5 0,0 7 10 0,0 6 8 16,0 0-8-16,0 0 11 0,-14-6-11 0,7 6 0 15,7 0 9-15,0 0-9 0,14-6 16 0,-14 6-2 16,-35 6 0-16,7 0 0 0,0 0-22 0,7 1-5 16,7-1-1-16,14-6 0 0,0 0 14 0,-7 12 0 0,-7 1 0 0,7-1 0 15,7-12 14-15,0 0 6 0,0 0 0 0,0 0 1 16,0 0-21-16,14 13 0 0,-14-13 0 0,0 0 0 15,14 12-17-15,7-5-2 0,-7-7 0 0,-14 0 0 16,0 0 19-16,0 0 16 0,14 0-4 0,0-7 0 16,0-5-12-16,-14 12 0 0,14-6 0 0,-14 6 0 15,0 0-12-15,14-13 2 0,0 1 0 0,0 5 0 0,0-5 10 16,-14 12 0-16,0-6 0 0,0 6 0 16,0-7 0-16,-7-5 0 0,7 6 0 0,-7-1 0 0,0 7 24 0,0-6 6 15,0 6 2-15,0-6 0 0,-7 6-24 0,14 0-8 16,0 0 0-16,0 0 9 0,0 0-9 0,0 0 0 15,-14 12 0-15,0-5 8 0,14-7-8 0,0 0 0 16,28 6 9-16,-28-6-9 0,0 0 0 0,0 0 0 16,0 0 0-16,0 0 0 15,0 0 0-15,0 0-8 0,-7 25 0 0,7-25-679 16,21 19-135-16</inkml:trace>
  <inkml:trace contextRef="#ctx0" brushRef="#br0" timeOffset="1157">1188 561 691 0,'42'6'61'0,"-42"-6"-49"0,0 0-12 0,0 0 0 16,0 0 182-16,0 0 34 0,0 0 6 0,0 0 2 0,0 0-72 0,0 0-15 16,14 0-2-16,14-6-1 0,-6 6-72 0,-1 0-14 15,-21 0-4-15,0 0 0 0,0 0-25 0,7-12-6 16,7 5-1-16,-14 7 0 16,7-12-12-16,-7-1 0 0,-7 1 8 0,-7 6-8 15,0 6 8-15,0-7 0 0,-8 1-8 0,1 6 12 0,0 0-12 0,7 0-8 16,-7 0 8-16,7 0-13 0,0 0 22 0,7 6 5 15,-7 1 1-15,14-7 0 0,-7 12-24 0,7-12-5 16,0 13-1-16,0-13 0 0,0 0 15 0,0 18 0 16,7-5 0-16,-7-13 0 0,0 0 23 0,14 12 7 0,-14-12 2 0,0 0 0 31,14 13-52-31,-14-13-9 0,14 12-3 0,-14-12 0 0,21 7 49 0,0-7 10 0,-21 0 1 0,0 0 1 16,14-7-29-16,-14 7 0 0,14-6 0 0,-14 6 0 15,14-12 0-15,-14 12 0 0,0 0 0 0,8-7 0 16,6 1 0-16,0 6 0 0,-14 0 0 0,0 0 0 15,0 0 0-15,0 0 0 0,0 0 0 0,0 0 0 16,-7-6-22-16,0 6-4 0,0 0-1 0,0 0 0 16,7 0-81-16,0 0-16 0,0 0-3 0</inkml:trace>
  <inkml:trace contextRef="#ctx0" brushRef="#br0" timeOffset="1633">1448 93 1497 0,'0'0'32'0,"0"0"8"0,0 0 0 0,0 0 4 16,0 0-36-16,0 0-8 0,0 0 0 0,0 18 0 0,7-5 104 0,-7-13 20 16,-14 12 3-16,0-6 1 15,14-6-103-15,0 0-25 0,0 0 0 0,7-6 0 0,7 6 56 0,-7-6 7 16,0 0 1-16,0-7 0 0,0 1-56 0,0 6-8 15,7-7 0-15,-7 1-10 0,7-1 10 0,-7 7 14 16,-7-7-3-16,8 1-1 0,-8-1 0 0,0 7 0 16,0 6 0-16,0 0 0 0,0 0 1 0,0 0 0 15,0 0 0-15,0 0 0 16,-15-6-30-16,-6 6-5 0,21 0-2 0,0 0 0 0,-21 6 54 0,21-6 12 16,-21 13 1-16,21-13 1 0,0 0-16 0,0 0-3 0,-14 18-1 0,14-18 0 15,0 0-22-15,0 0 0 0,0 0 0 16,0 0 0-16,0 0-12 0,0 0-6 0,0 13-2 0,0-13 0 31,7 12-19-31,7-5-4 0,7-7-1 0,0 0-955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2:51.5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525 893 1036 0,'0'20'46'0,"0"-20"10"0,0 0-45 0,0 0-11 16,9 0 0-16,-9 0 0 16,5 13 142-16,-5-13 26 0,0 0 6 0,0 0 1 0,0 0-97 0,0 0-19 15,9-17-4-15,0 1-1 16,-9-4-22-16,-9-4-4 0,4-1 0 0,5-7-1 31,-4 0-8-31,-1-25-2 16,1-20 0-16,-5-16 0 0,4 32 1 0,5 17 0 15,-4 11 0-15,4 13 0 16,0 0-202-16,4 16-40 0</inkml:trace>
  <inkml:trace contextRef="#ctx0" brushRef="#br0" timeOffset="517">644 76 403 0,'0'-17'36'0,"0"1"-36"16,0 8 192-16,-5-4 31 0,-4 4 6 0,4 0 2 16,-8 4-152-16,-1 4-31 0,-9 0-5 0,5 0-2 15,0 4-6-15,-9 0-2 0,-1 0 0 0,1 4 0 16,-5-4-33-16,0 4 0 0,0 4 0 0,-13 9 0 16,8-1-19-16,5 0-7 0,-4 8-2 0,9 1 0 15,4-5-6-15,5 4-2 0,0 1 0 0,-5 3 0 0,14 0 36 0,-10-3 0 16,6 3 0-16,4 0 0 0,4 1 0 0,-13 7 0 15,13 1 0-15,-4-1 0 0,9 5 44 0,-9 3 16 16,5 5 4-16,-1 0 0 16,5 3 18-16,9 1 4 0,0-5 1 0,5 21 0 15,9-4-9-15,-1-8-2 0,6-9 0 0,8 5 0 16,10-8-37-16,8-5-8 0,6 1-2 0,3-9 0 0,-8-4 49 0,9-7 10 16,-5-5 1-16,0-8 1 0,-9-8-55 0,5-8-11 15,-5 0-3-15,0-12 0 0,-5-8-21 0,-4-9 9 16,0-7-9-16,5-9 0 0,-23-7 0 0,9-5 0 15,-10-4 0-15,-3-4 0 0,-1 1 0 0,-9-5 0 16,0 0 0-16,-9 0-9 0,-5 4 9 0,-4 8 0 0,-9 5 0 16,-5 3 0-16,-4 5-10 0,-9 7 0 0,-5 13 0 15,-5-5 0 1,1-11-116-16,-10 8-23 0,5 15-5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5:09.7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219 862 806 0,'0'0'17'0,"0"0"4"0,0 0 1 0,0 0 2 0,0 0-24 0,0 0 0 0,0 0 0 0,0 0 0 15,0 0 107-15,0 0 17 0,14-6 3 0,-7 6 1 0,-7 0 0 0,0 0 0 16,0 0 0-16,0 0 0 0,0 0-52 0,0 0-11 0,0 0-1 16,0 0-1-16,0 0 1 0,0 0 1 0,0 0 0 0,0-6 0 15,-7-7-52-15,7 13-13 0,0 0 0 0,0 0 0 16,-7-12 0-16,0-7 0 15,0 6 0-15,0 1 0 0,0 6 54 0,7 6 8 0,0 0 2 0,0 0 0 16,0 0-52-16,-14-7-12 0,14 1 0 0,-21 0 0 16,14 12 0-16,-7 0 0 0,0 1 0 0,7-1 0 15,-7 6 0-15,7 1 0 0,-14 6 0 0,7-1 0 0,-8 1 54 16,8 0 8-16,0 0 2 0,7 6 0 0,0 6-52 16,7 0-12-16,7-6 0 0,-7 6 0 0,0-12 0 0,0 12 0 15,14-6 0-15,-7-6 0 0,-7-19 0 0,7 19 0 16,0-7 0-16,15-6 0 0,-15 1 0 15,7-1 0-15,14-6 0 0,-7-6 0 0,-14-1 54 0,7-5 8 16,0-1 2-16,0-5 0 0,0-1-52 0,0 0-12 16,0 0 0-16,-7 1 0 0,0-7 0 0,-7 12 0 15,7-12 0-15,-7 13 0 0,-7-1 0 0,7 1 0 32,-14-1 0-32,7 1 0 0,0-1 0 0,0 1 0 15,0 6 0-15,-7-1 0 0,14 7 0 0,0 0 0 16,0 0 0-16,0 0 0 0,0 0 0 0,0 0 0 0,0 0 0 0,0 0 0 31,0 0-202-31,0 0-43 0,0 0-9 0,0 0-446 0,0 0-88 0</inkml:trace>
  <inkml:trace contextRef="#ctx0" brushRef="#br0" timeOffset="381">409 806 1036 0,'0'0'23'0,"0"0"5"0,0 0 0 0,0 0 1 0,0 0-29 0,0 0 0 15,0 0 0-15,0 0 0 0,0 0 108 0,0 0 16 16,0 0 4-16,0 0 0 0,0 0-52 0,0 0-9 16,0 12-3-16,0 1 0 0,-7 6 0 0,7-7 0 15,7 7 0-15,-7 0 0 0,14-1 0 0,-14 7 0 16,0 0 0-16,7 0 0 0,0 0 0 0,7 0 0 15,-7-6 0-15,0 0 0 0,0-7-51 0,7 1-13 16,-7-1 0-16,-7-12 0 0,0 0 0 0,14 6 0 0,0-6 0 16,7 0 0-16,1-6 54 0,-8 0 8 0,-21-7 2 0,14 7 0 15,14-6-52-15,-7-7-12 0,7 6 0 0,7-5 0 16,-14-7 0-16,-14 6 0 0,-14-12 0 0,-14 12 0 16,21-6 0-16,-7 0 0 0,14 6 0 0,0 1 0 15,14-1 0-15,7 6 0 0,-7-5 0 0,-7 5 0 16,-7 13-100-16,0 0-22 0,0-12-5 0,0 12-922 15</inkml:trace>
  <inkml:trace contextRef="#ctx0" brushRef="#br0" timeOffset="1141">1140 912 1497 0,'0'0'32'0,"0"0"8"0,0 0 0 0,0 0 4 0,0 0-36 0,0 0-8 0,0 0 0 0,0 0 0 0,0 0 53 0,0 0 9 16,0-19 2-16,0 7 0 0,0 6 0 0,0 6 0 16,0 0 0-16,0 0 0 0,-7-13-52 0,-14 13-12 15,0-6 0-15,-7 6 0 0,6-6 0 0,1 12 0 16,0 6 0-16,0 1 0 0,-7-1 0 0,14 7 0 16,0 0 0-16,0 6 0 0,7 0 54 0,7 0 8 15,-14 0 2-15,7 6 0 0,7 0-52 0,7-6-12 0,7 0 0 16,-14 0 0-16,7-6 54 15,7 0 8-15,0-1 2 0,-7-5 0 0,7-1-52 0,0-5-12 0,0-1 0 0,0-6 0 16,0 0 0-16,7-6 0 0,1-7 0 0,-8-6 0 16,0-6 0-16,7-6 0 0,-7 6 0 0,7-6 0 15,-7-7 0-15,7-5 0 0,-7 5 0 0,0-5 0 16,-7-1 0-16,7-6 0 0,0 0 0 0,0 0 0 0,-7-13 0 16,7 1 0-16,-7-1 0 0,0 1 0 0,1-1 18 31,-8 1 1-31,7-7 0 0,-7 7 0 0,0 12-31 0,7 6-5 15,-7 7-2-15,0 5 0 0,0 1 19 0,0 12 0 16,0 7 0-16,0-1 0 0,-7 1 0 0,7 12 0 16,0 0 0-16,0 0 0 0,-7 12 18 0,-8 7 7 15,8 12 2-15,-7-6 0 0,7 0-17 0,0 0-10 16,-7 19 12-16,14-6-12 0,-7 12 32 0,7 18-1 16,-7-12 0-16,7 7 0 0,0-1-31 0,0-5 0 15,7 5 0-15,0-6 0 0,0 1 0 0,0-1 0 16,0-12 0-16,0-1 0 0,-7 7 0 0,14-12 0 0,-7-1 0 15,8-6 0-15,6 1 0 0,-7-7 0 0,0 0 0 0,0-7 0 32,-7-5-148-32,7-1-36 0,0-12-8 0,7 0 0 0</inkml:trace>
  <inkml:trace contextRef="#ctx0" brushRef="#br0" timeOffset="1569">1611 1206 1036 0,'21'0'46'0,"-21"0"10"0,0 0-45 0,7 0-11 15,21 6 0-15,-28-6 0 0,0 0 156 0,0 0 28 16,0 0 7-16,0 12 1 0,21-5-54 0,-7-1-10 16,7 0-3-16,-7 0 0 0,-7 1-65 0,7-7-12 15,-7 0-4-15,0-7 0 0,7 7-3 0,-14-12-1 16,8 6 0-16,-1-7 0 0,-7 7-40 0,0 0-19 15,0-13 2-15,0 6 0 0,-15-5 17 0,15 5 0 16,-21-6 0-16,7 1 0 0,0-7 0 0,0 6 0 16,-7-6 0-16,0 6 0 0,7-6 0 0,-14 6 0 0,7 1 0 0,0-1 0 15,7 0 0-15,0 7 0 16,7-1 0-16,0 1 0 0,0-1 0 0,7 1 0 0,0 12 0 0,0-6 0 16,0-7 0-16,0 13 0 15,0-12 0-15,14-1 0 0,-7 7 0 0,7-7 0 0,7 7 0 0,-7 6 0 16,7-6 0-16,7 0 0 0,-21 6 0 0,14-7 0 15,-7 7 16-15,7 0 8 0,0 0 0 0,-7 7 1 16,7-7 11-16,1 0 3 0,-22 0 0 0,14 6 0 16,0 0-83-16,0 7-16 0,0-7-3 0,-14-6-1 15,14 12 0-15,0 1 0 0,0-1 0 0,-7 1-947 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5:17.3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84 171 460 0,'0'0'41'0,"0"0"-33"0,0 0-8 0,0 0 0 15,14-13 213-15,-14 13 41 0,0 0 8 0,7-12 2 16,-7 12-104-16,0 0-21 0,0 0-4 0,14-13-1 16,0 7-42-16,-14 6-8 0,7-19-1 0,-7 19-1 15,0 0-19-15,0 0-4 0,0 0-1 0,0 0 0 16,14-12-23-16,-14 12-5 0,7-7-1 0,-7 7 0 16,0 0 10-16,0 0 1 0,0-18 1 0,0-1 0 15,-7 7-33-15,7-1-8 16,-7 7 0-16,7 6 0 0,0-6 0 0,0 6 0 0,0 0 0 0,-14-7 0 15,0 1-8-15,0 6-4 0,0 13-1 0,7-7 0 0,7-6 13 16,0 0 10-16,-14 0-2 0,0 6 0 0,7 13 0 0,0-1-8 16,7-5 12-16,0 6-4 0,0-7-8 0,7 7 0 15,-7 0 0-15,0-7 0 0,7 7 0 0,-7-7 0 16,14 1 0-16,-7-7 0 0,0 7 0 0,-7-13 0 16,7 6 0-16,7 0 0 0,0 7 18 0,-14-13 8 15,0 0 2-15,14-7 0 16,7 7-45-16,-21 0-9 0,14-18-2 0,-7 5 0 0,7 1 28 0,-7-1 0 15,-7-6 0-15,7 7 0 0,-7-7 0 0,-7 7 0 16,0-1 0-16,7 13 0 0,0 0 12 0,-14-6 8 16,-7-7 2-16,7 1 0 0,-7 6-22 0,7 12 0 0,0 0 0 0,0 7 8 15,0-13-25-15,0 6-5 0,7 0-1 16,-7 0 0-16,7-6 47 0,-7 0 8 0,7 7 3 0,7-7 0 16,0 0-5-16,0 0-1 15,0 0 0-15,0 0 0 0,7 18-42 0,-7-5-9 0,0-7-2 0,0-6 0 16,0 0 24-16,0 0-9 0,0 0 9 0,14 13 0 31,-14-13-88-31,14 6-10 0,-14-6-2 0,14 6-1036 0</inkml:trace>
  <inkml:trace contextRef="#ctx0" brushRef="#br0" timeOffset="440">878 96 518 0,'0'0'23'0,"0"0"5"0,0 0-28 0,0 0 0 0,0 0 0 0,0 0 0 16,0 0 274-16,0 12 50 0,0 7 9 0,-7-7 3 16,7 7-218-16,0 6-43 0,0-6-9 0,7 6-2 15,-7 0 28-15,-7 0 4 0,7 6 2 0,-7 7 0 16,14 5-54-16,-7 1-10 0,0 0-2 0,0-7-1 0,-7 1-22 0,7-1-9 15,-7-5 8-15,0-1-8 0,7 0 0 0,-7 0 0 16,7 0 0-16,0-6-11 0,0-6 11 0,0 0 0 16,0-19 0-16,0 0 0 15,0 0-104-15,0 0-20 0,0 0-3 0,0 0-1 16,-7-13-93-16,0-5-19 0,7 11-4 0</inkml:trace>
  <inkml:trace contextRef="#ctx0" brushRef="#br0" timeOffset="739">639 196 1036 0,'0'-32'46'0,"0"20"10"0,0-1-45 0,0 13-11 16,0 0 0-16,14-12 0 0,7 6 85 0,0-7 15 0,-14 1 4 16,8 5 0-16,13 7 12 0,-7-6 2 0,-21 6 1 0,0 0 0 15,14 0-20-15,7 6-4 0,0 1-1 0,7-1 0 16,-7 0-22-16,0 13-4 0,7 6 0 0,-7-6-1 15,1-7-3-15,-8 1 0 0,0 5 0 0,0 1 0 16,0 6-51-16,-7 0-13 0,7 6 0 0,-14-6 0 31,0-6-20-31,0 0-8 0,-14-7 0 0,0 1-1 0,0 6 19 0,0-7 10 0,-15 7-10 0,8-7 10 32,7 1-30-32,0-1 0 0,-7-5 0 0,0-1 0 0,7 0 30 0,0 0 0 0,14-6 0 0,0 0 0 15,0 0-57 1,0 0-6-16,0 0-1 0,0 0-614 0,0 0-123 0</inkml:trace>
  <inkml:trace contextRef="#ctx0" brushRef="#br0" timeOffset="1087">1412 383 1062 0,'0'0'47'0,"0"0"9"0,0 0-44 0,21 6-12 0,0 7 0 0,-21-13 0 15,0 0 106-15,0 0 19 0,0 0 4 0,15-6 1 16,-1-7-50-16,-7 7-11 0,-7 6-1 0,7-13-1 16,0 7-30-16,-7 6-5 0,0 0-2 0,7-12 0 15,-7-7-15-15,-7 13-3 0,0-7-1 0,0 1 0 16,0 5-11-16,-7 1 0 0,-8 0 0 0,8-7 8 16,-7 13-8-16,7 0 8 0,-7 7-8 0,7-1 8 15,0-6-8-15,7 6 10 0,-7 0-10 0,0 1 10 16,0 5-10-16,7-6 0 0,0 7 0 0,0-1 0 15,0 7 53-15,0-6 9 0,7-13 2 0,0 18 0 0,7 1-52 0,0 0-12 16,7 0 0-16,-7-1 0 0,0-5 45 0,7 6 7 31,7-7 0-31,0 1 1 16,-21-13-29-16,14 6-7 0,7 6-1 0,-7-5 0 0,0-1-16 0,7 0 0 16,15 7-8-16,-15-7 8 15,-7 0-57-15,0 0-6 0,-14-6-1 0,21 7-614 16,-7-7-123-16</inkml:trace>
  <inkml:trace contextRef="#ctx0" brushRef="#br0" timeOffset="1689">1989 602 1036 0,'0'0'23'0,"0"0"5"0,0 0 0 0,0 0 1 0,0 0-29 0,0 0 0 0,0 0 0 0,0 0 0 15,-7 19 108-15,7-19 16 0,0 0 4 0,0 0 0 16,0 0-52-16,0 0-9 0,0 0-3 0,0 0 0 16,0 0-51-16,-14 0-13 0,7-13 0 0,-8 7 0 15,8-7 44-15,7 7 5 0,-14 0 2 0,14 6 0 16,0-13-31-16,-7 1-5 0,7-7-2 0,-7 7 0 16,7-1-13-16,0 1 0 0,0 12 0 0,7-19 0 0,-7 6 54 0,0 13 8 15,7-12 2-15,0-7 0 0,0 0-52 0,0 7-12 16,-7 12 0-16,0 0 0 0,0 0 0 0,22-13 0 15,-8-12 0-15,0 7 0 0,7 5 54 0,-21 13 8 16,0 0 2-16,21-6 0 0,-7 0-52 0,-14 6-12 16,0 0 0-16,0 0 0 0,21 0 0 0,-21 0 0 15,0 0 0-15,0 0 0 16,0 0-151-16,14 6-33 0,-14-6-6 0,21 6-2 0</inkml:trace>
  <inkml:trace contextRef="#ctx0" brushRef="#br0" timeOffset="2257">2347 658 1036 0,'0'0'46'0,"0"0"10"0,0 0-45 0,0 0-11 0,0 0 0 0,0 0 0 16,0 0 104-16,7-13 20 0,-7 1 3 0,0 12 1 16,0 0-52-16,0-19-9 0,7 7-3 0,-7-7 0 15,0 19-51-15,7-25-13 0,-7 6 0 0,0 7 0 0,0 12 0 0,0 0 0 16,0 0 0-16,0 0 0 0,0 0 0 0,7-25 0 16,7 0 0-16,-14 6 0 0,0 19 0 0,14-19 0 15,0 1 0-15,-7 5 0 0,7 1 0 0,-14 12 0 16,0 0 0-16,14-7 0 0,1 1 0 0,-8 6 0 15,-7 0 0-15,0 0 0 0,14 19 34 0,-7-7 4 16,7-5 1-16,-14-7 0 0,0 0-31 0,7 18-8 16,0-5 0-16,0 6 0 0,0-1 0 0,-7 1 0 15,7-6 8-15,0-1-8 0,-7-12 22 0,7 19 0 16,-7-19 0-16,7 12 0 16,-7-12-22-16,0 0 0 0,0 0 0 0,0 0 0 15,0 0 0-15,21 0 0 0,0 0 0 0,-7 0 0 0,0 0 0 0,7 0 0 16,-14-6 0-16,7-6 0 0,-14 12 0 15,14-13 0-15,-14 13 0 0,7-12 0 0,0-1 0 0,-7 13 0 0,15-12 0 16,-1-1 0-16,-14 1 0 0,0 12 0 0,-7-13 0 16,7 13 0-16,0 0 0 0,0 0 0 15,0 0 0-15,7-6 0 0,14 0 0 0,-14-1 0 0,-7 7 0 16,0 0 0-16,0 0 56 0,0 0 6 0,0 0 2 0,0 0 0 16,0 0-52-16,14 13-12 0,-7 6 0 0,0-1 0 15,0 1 0-15,0 0 0 0,-7-19 0 0,0 19 0 0,7-1 0 16,0 7 0-16,0-6 0 0,0 0 0 15,0-1-72-15,-7-18-16 0,0 0-4 0,14 19-788 16</inkml:trace>
  <inkml:trace contextRef="#ctx0" brushRef="#br0" timeOffset="2542">3008 477 1267 0,'0'0'56'0,"0"0"12"0,0 0-55 0,0 0-13 16,0 0 0-16,0 0 0 0,0 0 105 0,0 0 19 0,7 19 3 0,0-1 1 15,-7-18-52-15,7 19-9 0,0 0-3 0,0 0 0 16,0-1-16-16,7 1-4 0,-7 0-1 0,0 6 0 16,7 0-18-16,0-7-3 0,0-5-1 0,-7 6 0 15,-7-19-7-15,14 12-2 0,0 1 0 0,-14-13 0 32,0 0-12-32,0 0 0 0,14 12 0 0,-14-12 0 15,0-6 0-15,7 0-16 0,0-1 3 0,0-5 1 16,-7 6 12-16,7-13 8 0,0 0 0 0,-7 0-8 15,8 1 0-15,-8-13 0 0,0 6 0 0,0 0 0 0,7 6 0 16,-7-6 0-16,0 6-12 0,7 0 12 0,-7 1 0 16,7-1 0-16,-7 6 0 0,7 1 0 15,-7 12 0-15,0 0 0 0,0 0 11 0,0 0-663 16,0 0-133-16</inkml:trace>
  <inkml:trace contextRef="#ctx0" brushRef="#br0" timeOffset="2796">3640 858 518 0,'0'0'23'0,"0"0"5"0,0 0-28 0,0 0 0 0,0 0 0 0,0 0 0 16,0 0 195-16,0 0 33 0,0-13 8 0,-14-5 0 16,7-7-126-16,7 6-26 0,-7 0-4 0,0-6-2 15,7-6-26-15,-7 0-4 0,0-1-2 0,7-5 0 16,-7 0-13-16,0 5-2 0,7-11-1 0,-7 11 0 15,7-5-15-15,-7-1-3 0,0-5-1 0,0 5 0 16,7 1-11-16,-7 5 0 0,0 1 0 0,0 0 8 16,0 12-8-16,7-6 0 0,-7 0 0 0,7 13-583 15,0 12-118-15</inkml:trace>
  <inkml:trace contextRef="#ctx0" brushRef="#br0" timeOffset="2974">3408 477 1382 0,'0'0'30'0,"14"19"6"0,0-13 2 0,8 6 2 16,-8-5-32-16,7-1-8 0,0-6 0 0,-7 0 0 0,7 6 92 0,-7 0 18 15,7-6 3-15,0 7 1 0,0-1-44 0,-7 0-9 0,7-6-1 0,-7 0-1 16,7 0-36-16,1 0-7 0,-1 6-2 0,0 1 0 31,0-7-33-31,0 0-6 0,-21 0-2 0,0 0-860 0</inkml:trace>
  <inkml:trace contextRef="#ctx0" brushRef="#br0" timeOffset="3366">4146 727 691 0,'0'0'61'0,"0"0"-49"0,0 0-12 0,0 0 0 0,-7-25 131 0,-7 6 23 16,7 6 5-16,-7 1 1 0,7-1-77 0,-7 1-15 15,7 0-4-15,0 5 0 0,7 7 0 0,-14 0 0 16,0 7 0-16,0-7 0 0,7 6-14 0,-7 0-3 16,7 13-1-16,0-13 0 0,7-6-30 0,-7 19-5 15,7-1-2-15,-7-5 0 0,7-13 0 0,0 0 0 16,7 12 0-16,0 7 0 0,-7-19-9 0,7 13 0 16,-7-13-10-16,14 12 10 0,-14-12-11 0,0 0 11 15,0 0-12-15,14 6 12 0,-14-6-9 0,21 0 9 0,-21 0 0 0,14 0-9 16,0-12 9-16,0 6 0 0,0-1 0 0,0 1-8 15,0-6 8-15,-14 12 0 0,7-13 0 0,7 7 0 16,-14 6 11-16,7-13 4 0,0 1 1 0,-7 12 0 16,7-6-16-16,-7 6 0 0,0 0 0 0,0 0 0 15,0 0 0-15,14 0-18 0,-14 0 4 0,0 0 1 16,7 6 13-16,8 13 0 0,6-1 0 0,-14 1 10 16,0 0-10-16,7 0 0 0,-7-7 0 0,7 7 0 15,-7-7-24-15,7 7-6 0,-7-6-2 0,14-1 0 16,-7 7-28-16,0-7-7 0,0 1-1 0,0 6-428 15,7-1-85-15</inkml:trace>
  <inkml:trace contextRef="#ctx0" brushRef="#br0" timeOffset="3572">4547 839 964 0,'0'0'21'0,"0"-19"5"0,0 1 1 0,-7-1 0 0,0-6-27 0,7 0 0 15,-7-6 0-15,-7-1 0 0,7-5 55 0,-7 0 5 0,0-1 2 0,0 1 0 16,7-1-15-16,-8 7-3 0,8 6-1 0,0-6 0 16,-7-13-19-16,7 13-4 0,0-1-1 0,7 7 0 31,0-12 4-31,-7-1 1 0,7 13 0 0,7 0-457 16,-7 13-91-16</inkml:trace>
  <inkml:trace contextRef="#ctx0" brushRef="#br0" timeOffset="3778">4294 508 1404 0,'28'31'62'0,"-14"-31"13"0,7-6-60 0,7 0-15 15,-7 6 0-15,14 0 0 0,1 6 116 0,-1-6 20 16,7 0 4-16,0 6 0 0,0 1-56 0,7-1-11 15,-6 0-2-15,-8 0-1 0,-14 1-45 0,7-1-9 16,0-6-1-16,-7 0-1 0,0-6-14 0,0 12-13 16,-7 6 2-16,0-5-963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5:40.9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44 1281 0,'0'0'56'0,"0"-19"13"0,0 7-55 0,0 12-14 16,0 0 0-16,0 0 0 0,0 0 85 0,0 0 15 16,15 6 2-16,-8-6 1 15,7 0-76-15,-14 0-15 0,14-13-4 0,-14 7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5:41.3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22 720 1418 0,'0'0'31'0,"0"0"6"0,0 0 2 0,0 0 1 0,-7-12-32 0,7 12-8 16,0 0 0-16,-7-13 0 0,0-5 56 0,7-14 8 16,7 14 3-16,-7-14 0 0,0 14-43 0,0-7-9 0,7 6-2 15,-7 0 0 1,7-6-57-16,0 13-11 0,15-26-2 0,-22 13-1 0</inkml:trace>
  <inkml:trace contextRef="#ctx0" brushRef="#br0" timeOffset="333">254 677 1267 0,'0'0'56'0,"0"0"12"0,0 0-55 15,0 0-13-15,0 0 0 0,0 0 0 0,0 0 54 0,0 0 8 16,0 0 2-16,0 0 0 0,0 0 0 0,0 0 0 16,0 0 0-16,0 0 0 0,0 0-52 0,0 0-12 31,7-25 0-31,-7 6 0 0,0 19 0 0,0-19 0 15,0-6 0-15,0 25 0 0,0 0 0 0,0 0 0 16,0 0 0-16,7-19 0 0,-7 1 0 0,0-7 0 16,7 6 0-16,-7 19 0 0,0 0 54 0,15-6 8 15,-8-19 2-15,0 6 0 0,7 6-52 0,0 7-12 16,-7-6 0-16,7-1 0 0,0 7 0 0,0 6 0 0,-7 6 0 16,14 0 0-16,-21-6 28 0,14 0 2 0,-7 0 1 15,7 7 0-15,-7 5 1 0,0 1 1 0,7 5 0 16,-14 1 0-16,7-6 25 0,0-1 5 0,0 1 1 0,0 5 0 15,0 1-52-15,-7 6-12 0,0-6 0 0,0 0 0 16,0-7 0-16,0 7 0 0,-7 12 0 0,7-12 0 16,0-19-151-16,-14 6-33 0,7 13-6 15,7-19-2-15</inkml:trace>
  <inkml:trace contextRef="#ctx0" brushRef="#br0" timeOffset="507">37 102 723 0,'0'0'32'0,"0"0"7"0,0 0-31 0,0 0-8 16,0 0 0-16,0 0-320 0</inkml:trace>
  <inkml:trace contextRef="#ctx0" brushRef="#br0" timeOffset="904">620 289 1267 0,'14'19'28'0,"-7"-7"5"0,-7-5 2 15,14 5 1-15,-7 1-36 0,0-1 0 0,0 7 0 0,0-7 0 0,0 7 58 0,7-6 5 16,0 5 1-16,-7-5 0 0,0 12 0 0,0 0 0 16,7 6 0-16,-7 0 0 0,0-18 0 0,-7 6 0 15,7-1 0-15,1 1 0 0,-1 0-52 0,-7 0-12 16,7-7 0-16,-7 1 0 0,7-1 0 0,-7-12 0 16,0 0 0-16,7 19 0 0,0 6 54 0,-7-25 8 15,0 0 2-15,0 0 0 0,0 0-52 0,0 0-12 16,0 0 0-16,14-13 0 0,-14 13 54 0,0 0 8 0,0 0 2 0,7-6 0 15,0-25-52-15,0 6-12 0,0-6 0 16,-7 6 0-16,7 0 0 0,-7 6 0 0,7-12 0 0,0 6 0 16,-7 0 0-16,7 0 0 0,0 6 0 0,0-6 0 15,-7 0 0-15,7 0 0 0,0 12 0 0,7-5 0 16,-7 5 0-16,7-6 0 0,-7 1 0 0,7 5 0 16,0 1 0-16,0-1 0 0,0 7 0 0,-7 0 0 31,-7 6-202-31,0 0-43 0,29 0-9 0,-29 0-2 0</inkml:trace>
  <inkml:trace contextRef="#ctx0" brushRef="#br0" timeOffset="1347">1316 445 403 0,'0'0'36'0,"0"0"-36"15,0 0 0-15,0 0 0 0,0 0 199 0,0 0 33 16,0-6 6-16,0-6 2 0,-7-1-90 0,0 7-18 15,7 6-3-15,-7-6-1 0,7 6-51 0,-22-7-10 0,8 7-3 16,-7-6 0-16,0 6-23 0,0 6-5 0,7-6 0 0,0 7-1 16,14-7-22-16,-14 12-4 0,7 1-1 0,-7 5 0 15,14-18 11-15,-7 13 1 0,7-13 1 0,0 0 0 16,0 19-21-16,-7-7 0 0,7 7-12 0,0-19 4 16,7 12 8-16,-7-12 8 0,0 0-8 0,7 13 11 15,7 12-11-15,-14-25 0 0,0 0-12 0,14-6 12 16,0 6-9-16,7-7 9 0,-7 7 0 0,-14 0 0 15,14-6 0-15,-14 6 8 0,21-6 0 0,-7-7 1 16,0 7-9-16,1 0 0 0,-1-7 0 0,0 7 0 16,-7-6 0-16,-7 12 0 0,14-13 0 0,-7 1 0 15,0 5-8-15,-7 7-4 0,0 0-1 0,0 0 0 0,0 0 13 16,0 0 0-16,0 0 0 0,0 0 0 0,0 0 12 16,14 0 0-16,-14 0-1 0,14 13 0 0,0-1-11 0,-14-12 0 31,7 13 0-31,-7-13 0 0,14 6 0 0,-7 13 0 15,7-7 0-15,-7 20 0 0,7 5 0 0,-7-12 0 16,-7-25 0-16,0 0 0 0,14 13 0 0,-7-7 0 16,-7-6 0-16,14 12 0 15,0-5-183-15,0-1-38 0,-14-6-8 0,22 12-2 0</inkml:trace>
  <inkml:trace contextRef="#ctx0" brushRef="#br0" timeOffset="1585">1660 670 1094 0,'0'0'48'0,"0"0"11"0,0 0-47 0,0 0-12 0,0 0 0 0,0 0 0 15,-7-12 99-15,0-1 17 0,0 1 4 0,7-1 1 16,-7-5-1-16,7 11-1 0,0 7 0 0,-7-12 0 16,7-7-44-16,0 7-9 0,-7-7-2 0,7 13 0 0,0-7-51 15,7 1-13-15,-7-7 0 0,7 6 0 0,0 1 0 16,7-1 0-16,-7 1 8 0,7 6-8 0,-7 6 0 0,7-7 11 15,7-11-11-15,-7 5 10 0,0 7-10 0,0 6-9 16,8-6 9-16,-8-7-13 16,7 13-135-16,0 0-26 0,-7 0-6 0</inkml:trace>
  <inkml:trace contextRef="#ctx0" brushRef="#br0" timeOffset="1822">2075 739 1267 0,'0'0'28'0,"0"0"5"0,0 0 2 0,0 0 1 0,0-19-36 0,7 1 0 0,-7 18 0 0,0-19 0 16,0 0 112-16,0 19 16 0,0 0 4 0,0 0 0 16,0-37-44-16,0 12-9 0,0 0-2 0,0 0 0 15,-7 0-41-15,7 6-8 0,7 0-1 0,-7 7-1 16,0-7-15-16,0 6-3 0,7 1-8 0,0-1 12 15,-7 1-12-15,7-1 0 0,0 7 8 0,0 0-642 16,7-7-128-16</inkml:trace>
  <inkml:trace contextRef="#ctx0" brushRef="#br0" timeOffset="2156">2293 564 748 0,'7'-19'67'0,"0"7"-54"15,0 6-13-15,0-1 0 0,0-5 169 0,-7 6 31 16,0-7 7-16,7 7 1 0,0 0-116 0,0-7-22 0,-14 7-5 0,7 6-1 16,0 0-4-16,0 0 0 15,0 0-1-15,0 0 0 0,-7-13-43 0,7 13-16 0,0 0 11 0,0 0-11 16,-14 13 0-16,-7-7 0 0,14-6 0 0,-7 6 0 16,6 7 0-16,8-13 0 0,0 0 0 0,-7 19 0 15,0-1 0-15,0 1 0 0,0-6 0 0,7-13 0 16,0 18 0-16,0-18 0 0,0 19 0 0,0-19 0 15,7 13 0-15,-7-13 0 0,0 0 0 0,7 12 0 16,7 1 0-16,-14-13 0 0,0 0 0 0,15 0 0 0,-1 18 0 16,-14-18 0-16,21-18 0 0,-7 5 0 0,0 1 0 0,-14 12-15 15,14-19 2-15,0 6 0 0,-14 13 13 0,0 0 0 16,14-12 0-16,-14 12 0 16,0 0-148-16,0 0-24 0</inkml:trace>
  <inkml:trace contextRef="#ctx0" brushRef="#br0" timeOffset="2457">2588 464 1267 0,'0'44'56'0,"7"-38"12"0,-7-6-55 16,0 0-13-16,0 13 0 0,0-1 0 0,-7 1 54 0,7-1 8 0,-7 7 2 0,7-7 0 16,0 1 30-16,-7 6 6 0,0 12 2 0,0-19 0 31,7-12-61-31,0 13-12 0,-7 6-2 0,7-13-1 0,0-6-26 0,0 0 0 0,0 0 0 0,0 0 0 15,0 0 0-15,0 0 0 0,0-19 0 0,7 7 0 16,-7 12 0-16,7-19 0 0,7 0 0 0,-7 0 0 0,-7 19 0 16,0 0 0-16,0 0 0 0,14-6 0 0,0-25 0 15,0 12 0-15,0 7 0 0,0 5 0 32,0-5 0-32,-14 12 0 0,14 12 0 0,7-12 0 0,-7-12 0 15,0-1 0-15,0 7 0 0,0 0 0 0,-14 6 20 16,0 0-2-16,0 0 0 0,15 12 0 0,-15-12-29 0,7 7-5 15,0 5-2-15,0 7 0 0,-7-7 34 0,0 7 6 16,7 6 2-16,0-6 0 0,0 6-39 0,0 0-7 16,-7-6-2-16,14-1-567 15,-7 1-113-15</inkml:trace>
  <inkml:trace contextRef="#ctx0" brushRef="#br0" timeOffset="2678">3101 839 288 0,'0'0'12'0,"0"0"4"0,0 0-16 0,0-13 0 0,0 13 0 0,0 0 0 16,0 0 220-16,0-6 42 0,-7-25 8 0,7 6 2 15,0 6-116-15,0-12-22 0,-7-6-5 0,7 5-1 16,-7 7-51-16,7-12-10 0,-7-13-3 0,0 6 0 16,0-6-51-16,7 0-13 0,-7 6 0 0,0 1 0 15,0-1 24-15,0 13 3 0,7 0 0 0,0-1 0 16,-8 1-43-16,1 0-9 0,7-7-2 0,0 13-565 15,0 0-114-15</inkml:trace>
  <inkml:trace contextRef="#ctx0" brushRef="#br0" timeOffset="2897">2546 214 403 0,'21'0'36'0,"-7"0"-36"15,7 0 0-15,0 0 0 0,0 0 357 0,7 0 65 16,0 0 13-16,7 0 2 0,0 7-240 0,15-7-48 16,-1-7-9-16,0 7-3 0,0 7-61 0,0-7-12 15,1 0-2-15,-8-7-1 0,-7 7-40 0,0 0-8 0,-7-6-1 16,0 6-1-16,-14 0-27 0,7 0-6 0,-6 0-1 0,-15 0 0 31,0 0-96-31,0 0-19 0,0 0-4 0,0 0-893 0</inkml:trace>
  <inkml:trace contextRef="#ctx0" brushRef="#br0" timeOffset="3070">1927 14 1594 0,'0'0'71'0,"7"0"14"0,14-12-68 0,-14 6-17 16,-7 6 0-16,14 6 0 0,7 0 92 0,-7 0 14 15,8 1 3-15,-8-7 1 0,0-7-74 0,7-5-14 16,7 12-3-16,0 0-619 16,0 6-124-16</inkml:trace>
  <inkml:trace contextRef="#ctx0" brushRef="#br0" timeOffset="3275">3642 702 1267 0,'0'0'56'0,"21"0"12"0,-7-7-55 0,0 1-13 0,7 0 0 16,0 0 0-16,-7 6 156 0,0 0 29 16,-14 0 6-16,15 0 1 0,-15 0-107 0,14 0-21 0,-14 0-4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5:40.0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35 269 1497 0,'0'0'32'0,"0"0"8"16,0 0 0-16,0 0 4 0,0 0-36 0,0 0-8 0,0 0 0 0,0 0 0 15,0 0 104-15,0 0 20 16,0 0 3-16,0 0 1 0,0 0-81 0,0 0-16 0,0-19-3 0,-7 0-1 0,7 7-15 0,0 6-4 15,0-7 0-15,-7 1 0 0,0-20 17 0,7 14 3 16,0 5 1-16,0-6 0 16,-7 1-177-16,7-1-35 0,-7-25-7 0,7 19-2 0</inkml:trace>
  <inkml:trace contextRef="#ctx0" brushRef="#br0" timeOffset="379">372 219 460 0,'35'-6'41'0,"-35"6"-33"0,-21-13-8 0,7 7 0 0,7-7 181 0,7 13 35 15,0 0 6-15,-7-12 2 0,0-13-128 0,-7 6-26 16,7 7-5-16,0 5-1 0,7 7 0 0,-7-12 0 16,-7-1 0-16,7-5 0 15,0 11 0-15,7 7 0 0,0 0 0 0,-14-6 0 0,7 6-51 0,-7 0-13 16,7 6 0-16,7-6 0 0,0 0 9 0,-14 13-1 16,14-13 0-16,0 0 0 0,0 0-8 0,-7 19-11 15,7-19 3-15,0 0 0 0,0 0 18 0,0 0 4 16,-7 18 1-16,7-18 0 0,7 19-15 0,-7-19 0 15,0 0 0-15,0 19 0 0,14-13 0 0,-14-6 0 16,7 13 0-16,7-7 0 0,0 0 0 0,0 7 0 16,0-13 0-16,-14 0 0 0,14 0-9 0,-7 0-5 0,7 0-1 15,0 6-572-15,0-12-114 16</inkml:trace>
  <inkml:trace contextRef="#ctx0" brushRef="#br0" timeOffset="728">485 156 1288 0,'0'0'57'0,"0"0"12"16,0 0-55-16,0 0-14 0,7 13 0 0,7 18 0 0,-7 0 117 0,0-12 21 15,-7-19 4-15,0 0 1 0,0 0-57 0,0 0-11 16,0 0-3-16,0 0 0 0,0 0-29 0,0 19-7 16,0 6 0-16,0-25-1 0,0 0-35 0,0 0 0 15,0 0 0-15,0 0 0 0,0 0 18 0,0 0-3 16,0 0-1-16,0 0 0 0,0 0-14 0,7-6 0 15,-7-7 0-15,0-6 0 0,0 7-13 0,0-1 1 16,7 1 0-16,7-1 0 0,0 7 12 0,0-13 0 16,-7 7 0-16,14-1 0 0,7 7 0 0,-7 0 0 15,-14-7 0-15,14 1 0 0,-7-1 12 0,1 1 6 16,6 6 1-16,-7 6 0 0,0 6 1 0,0-6 0 0,0 6 0 16,0 7 0-16,0-1 4 0,0 1 0 0,-14-13 1 15,21 18 0-15,-14 1 26 0,7 0 5 0,-7 6 0 0,0 0 1 16,-7-6-45-16,7-1-12 0,-7 7 0 0,0-6 0 15,-7 0-116 1,7-19-24-16,-7 12-6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5:47.6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365 0 806 0,'0'0'36'0,"0"0"7"0,0 0-35 0,0 0-8 15,0 0 0-15,0 0 0 0,0 0 104 0,0 0 20 16,0 0 3-16,0 0 1 0,0 0-52 0,0 0-9 15,0 0-3-15,0 0 0 0,0 0 0 0,0 0 0 16,0 0 0-16,0 0 0 0,0 0-51 0,0 0-13 16,-7 6 0-16,7-6 0 0,0 0 54 0,0 0 8 15,-7 6 2-15,-14-6 0 0,21 0-52 0,-7 6-12 16,-14-6 0-16,0 0 0 0,7 0 54 0,0 7 8 16,-7-1 2-16,21-6 0 0,0 0-52 0,0 6-12 0,-35 0 0 15,28 1 0-15,7-7 0 0,0 0 0 0,-7 6 0 0,-7 0 0 31,0 0 0-31,6 7 0 0,1-7 0 0,0 7 0 16,7-13 0-16,0 12 0 0,0-6 0 0,-14 7 0 16,-7-7 0-16,7 0 0 0,0 1 0 0,7-7 0 15,7 6 0-15,0-6 0 0,0 0 0 0,0 0 0 16,0 0 0-16,0 0 0 0,0 0 0 0,0 0 0 16,-14 12 0-16,14-12 0 0,0 0 0 0,0 0 0 0,21 13 0 15,-21-13 0-15,0 0 0 0,0 0 0 0,21 12 0 16,-21-12 0-16,0 0 0 0,0 0 0 0,0 0 0 0,7 13 0 15,-7-13 0-15,14 12 0 16,7 1 0-16,-21-1 0 0,0-12 0 0,14 13 0 0,-6-1 54 0,6 1 8 16,-14-13 2-16,14 18 0 0,0-5-52 0,-14-13-12 15,0 0 0-15,14 19 0 0,7-7 0 0,-14 1 0 16,-7-13 0-16,21 12 0 0,-7 1 0 0,-14-13 0 16,28 6 0-16,-28-6 0 0,0 0 0 0,0 0 0 15,0 0 0-15,0 12 0 0,0-12 0 0,14 7 0 16,-14-7 0-16,21 12 0 0,-7 1 0 0,0-7 0 15,-14-6 0-15,0 0 0 0,7 12 0 0,-7-12 0 16,0 0 0-16,-7 13 0 0,-7-13 0 0,0 12 0 0,-7-5 0 0,7-1 0 16,0 0 0-16,14-6 0 0,0 0 0 0,-14 19 0 15,7-13 0-15,-7 7 0 0,-7-7 0 0,-14 0 0 16,21 7 0-16,-14-7 0 0,13 6 0 0,8-5 0 16,-7 5 0-16,7 1 0 0,7-1 0 0,-21-6 0 15,0 1 0-15,0-1 0 0,7 6 0 0,0-5 0 16,7-1 0-16,7-6 0 0,0 0 0 0,0 0 0 15,-14 12 54-15,14 1 8 0,0-13 2 0,0 12 0 16,0-12-103-16,14 13-20 0,-14-13-4 0,0 12-1 16,14-5 52-16,-7 5 12 0,21-6 0 0,-14 7 0 0,0-7 48 15,7 0 13-15,0 1 3 0,1-1 0 0,6-6-52 0,-7 0-12 16,7-6 0-16,-7 6 0 0,0-7 0 0,7 1 0 16,-21 6 0-16,7-6 0 0,0 0 0 0,0 6 0 15,-14 0 0-15,0 0 0 0,0 0 0 0,0 0-12 16,0 0 3-16,0 0 0 0,0 0 9 0,0 0 11 15,0 0-3-15,-21 12 0 0,7 1-8 0,0-7 0 16,-14 13 0-16,14-7 0 0,-7 0 0 0,14 7 0 0,-21 0 0 16,7 6 0-16,7 0 0 0,-8-6 0 15,8-1 0-15,-7 7 0 0,7 0 0 0,0 7 0 0,7-1 0 16,0-6 0-16,0 0 0 0,7 0 0 0,0-6 0 16,0 6 0-16,7 6 0 0,0-6 0 0,0 0 0 0,7-6 0 15,0 6 25-15,7-13 0 0,-7 7 0 0,1-7 0 16,6-5-13-16,0-1-4 0,7 0 0 0,-7 0 0 15,-21-6 19-15,7 7 3 0,14-7 1 0,0 0 0 16,-21 0-31-16,21 0 0 0,14 0 0 0,-21 0 0 16,-14 0 0-16,0 0 0 0,21-7 0 0,8 7-848 15,-29 0-175-15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5:51.5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246 562 518 0,'0'0'23'0,"0"0"5"0,0 0-28 0,0 0 0 0,0 0 0 0,0 0 0 16,0 0 223-16,0 0 39 0,0 0 8 0,0 0 2 15,0 0-164-15,0 0-32 0,0 0-6 0,0 0-2 16,0 0-12-16,0 0-2 0,0 0-1 0,0 0 0 16,0 0 15-16,0 0 2 0,0 0 1 0,0 0 0 15,0 0-6-15,0-12-1 0,0-13 0 0,7 6 0 32,7 7 0-32,0-32 0 15,35-37 0-15,-7 6 0 0,-13 18-51 0,6 8-13 16,-21 11 0-16,7 1 0 0,0 5 0 15,-7 7 0 1,-7 0 0-16,0 7 0 0,0 5 54 0,-7 13 8 0,0 0 2 0,0 0 0 16,0 0-217-16,0 0-43 0,0 0-9 0,0 0-868 0</inkml:trace>
  <inkml:trace contextRef="#ctx0" brushRef="#br0" timeOffset="318">0 56 1267 0,'28'19'56'0,"-28"-19"12"16,0 0-55-16,0 0-13 0,0 0 0 0,0 0 0 15,0 0 105-15,0 6 19 0,14-6 3 0,0 7 1 0,7 5 0 0,-7 1 0 31,0-1 0-31,7 13 0 0,0-6-11 0,8 6-1 16,-8 0-1-16,7 0 0 0,0 0-31 0,0 0-5 16,7 0-2-16,-7 6 0 0,0-12-61 0,8 6-16 15,-8 6 0-15,0-12 0 0,0 6 0 0,0-7 0 16,7 7 0-16,-21-6 0 0,7 0 0 0,0 0 0 16,-7-1 0-16,7 1 0 0,-6-13 0 0,-1 1 0 15,-7-1 0-15,7-6-851 16,0 6-173-16</inkml:trace>
  <inkml:trace contextRef="#ctx0" brushRef="#br0" timeOffset="651">984 675 633 0,'0'0'28'0,"0"0"6"0,0 0-34 0,0 0 0 16,0 0 0-16,0 0 0 0,0 0 250 0,0 0 43 15,0 0 9-15,0 0 2 0,0 0-192 0,0 0-39 16,0 0-7-16,0 0-2 0,0-6 0 0,-7-7 0 15,7 1 0-15,0-1 0 0,-7-6-26 0,7-12-6 16,0 6 0-16,-7 0-1 0,7-12-20 0,0 12-11 16,7 0 12-16,-7-7-12 0,0 1 28 0,-7 6 0 15,7 0-1-15,0 6 0 16,0 1-227-16,7 5-44 0,-7-12-10 0,7 13-2 0</inkml:trace>
  <inkml:trace contextRef="#ctx0" brushRef="#br0" timeOffset="894">1420 531 1728 0,'0'19'38'0,"0"0"8"0,7 6 2 0,-7-7 0 0,-7 7-39 0,7-6-9 16,-7 0 0-16,7 6 0 0,-7 0 104 0,0 0 20 15,-1 6 3-15,8 0 1 0,-14-6-103 0,7 13-25 16,0-7 0-16,0 0 0 0,-7-12 56 0,7 0 7 16,7-19 1-16,0 0 0 15,0 0-103-15,0 0-20 0,0 0-4 0,0 0-615 0,0 0-123 16</inkml:trace>
  <inkml:trace contextRef="#ctx0" brushRef="#br0" timeOffset="1127">1729 575 1497 0,'0'0'32'0,"0"0"8"0,0 0 0 0,0 0 4 0,0 0-36 0,0 0-8 15,0 0 0-15,0 0 0 0,0 0 53 0,21-13 9 32,0 13 2-32,-7-6 0 0,0 0-39 0,-14 6-7 0,0 0-2 0,0-6-537 15,14-1-108-15</inkml:trace>
  <inkml:trace contextRef="#ctx0" brushRef="#br0" timeOffset="1301">2179 556 864 0,'0'0'76'0,"0"0"-60"0,0 0-16 0,0 0 0 16,0 0 75-16,0 0 12 0,21 0 2 0,-21 0 1 15,0 0-54-15,14-6-12 0,7 6-1 0,-7-6-388 16,-14 6-78-16</inkml:trace>
  <inkml:trace contextRef="#ctx0" brushRef="#br0" timeOffset="1507">2664 556 1267 0,'0'0'28'0,"0"0"5"0,0 0 2 0,0 0 1 0,0 0-36 0,0 0 0 16,0 0 0-16,0 0 0 0,21-6 58 0,-21 6 5 0,0 0 1 0,14 0 0 31,7 0-103-31,-7 0-20 0,28-6-4 0,-42 6-1 0</inkml:trace>
  <inkml:trace contextRef="#ctx0" brushRef="#br0" timeOffset="1697">3127 562 1609 0,'0'0'35'16,"0"0"7"-16,0 0 2 0,0 0 2 0,0 0-37 0,0 0-9 0,0 0 0 0,0 0 0 0,0 0 50 0,0 0 8 16,22-6 2-16,-22 6 0 0,0 0-39 0,0 0-7 15,21-6-2-15,-7 6 0 16,7 0-76-16,-21 0-16 0,0 0-4 0,21 0 0 0</inkml:trace>
  <inkml:trace contextRef="#ctx0" brushRef="#br0" timeOffset="1902">3683 481 633 0,'0'0'56'0,"0"0"-44"0,0 0-12 0,14 0 0 15,-7 0 143-15,7 0 26 0,0 0 6 0,-14 0 1 16,0 0-90-16,0 0-18 0,0 0-3 0,0 0-1 16,0 0 0-16,28 6 0 15,-28 7 0-15,0-13 0 0,0 0-170 0,0 0-34 0,0 0-8 16,35 19 0-16</inkml:trace>
  <inkml:trace contextRef="#ctx0" brushRef="#br0" timeOffset="2139">4364 444 1267 0,'0'0'56'0,"0"12"12"0,0 7-55 0,-7 0-13 0,7-1 0 16,-7 1 0-16,7 0 105 0,-7 0 19 0,-7-1 3 0,7 1 1 15,-7 6-103-15,7 0-25 0,-7 6 0 0,7-6 0 16,0 0 35-16,-7 0 1 0,7-6 1 0,-7 6 0 16,7-6-37-16,0-1 0 0,7-5 0 0,-7-1-550 15,0 1-108-15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5:58.1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211 1029 806 0,'-7'-31'36'0,"-7"24"7"0,14 7-35 0,0 0-8 0,0 0 0 0,0 0 0 0,0 0 104 0,0 0 20 16,0 0 3-16,0 0 1 0,0 0-11 0,0 0-1 15,0 0-1-15,0 0 0 0,0 0-31 0,0 0-5 16,0 0-2-16,0 0 0 0,14-6-10 0,-14 6-3 16,7-12 0-16,0-1 0 0,0 7-51 0,7-7-13 15,0 1 0-15,-14-1 0 0,14-5 54 0,0-1 8 16,7-6 2-16,-7 0 0 0,0-6-52 0,0 0-12 16,15-1 0-16,-22-5 0 0,7-1 54 0,0 7 8 15,7-6 2-15,-14 5 0 0,7-5-52 0,-7 6-12 16,0-1 0-16,7 7 0 0,0 7 0 0,-14 5 0 15,7-6 0-15,0 7 0 0,-7-1 0 0,7 7 0 0,-7 6 0 16,0 0 0 0,0 0-48-16,0 0-13 0,0 0-3 0,0 0-682 0,0 0-137 0</inkml:trace>
  <inkml:trace contextRef="#ctx0" brushRef="#br0" timeOffset="333">21 467 1267 0,'-21'6'56'0,"21"-6"12"0,0 0-55 0,21 6-13 16,28 0 0-16,-28 1 0 0,-21-7 156 0,-7 12 29 15,7-12 6-15,0 0 1 0,0 0-103 0,0 19-20 16,7-7-4-16,8 13-1 0,-1-6 52 0,0 0 9 0,7 6 3 16,0 0 0-16,7 0-103 0,7 6-25 15,-7 0 0-15,7-6 0 0,-7 0 49 0,1-6 5 0,-1 0 1 0,-7 0 0 16,0-1-37-16,0 1-7 0,0 0-2 0,0-1 0 16,-14 1-9-16,7-6 0 0,7-1 0 0,-14 1 0 15,7-1 0-15,-7-6 0 0,0 1 0 0,-7-7 0 16,0 0-203-16,0 0-42 0,0 0-9 0,0 0-2 15</inkml:trace>
  <inkml:trace contextRef="#ctx0" brushRef="#br0" timeOffset="648">935 1198 1036 0,'0'0'46'0,"0"0"10"0,0 0-45 0,0 0-11 0,0 0 0 0,0 0 0 16,-7-7 104-16,-7 1 20 0,14 6 3 0,-7-6 1 15,7-7-52-15,0 13-9 0,7-6-3 0,-7 0 0 16,-7-13-51-16,7 0-13 0,0 7 0 0,7-1 0 16,0 1 0-16,-7-7 0 15,0 0 0-15,0 1 0 0,0-1-48 0,7 6-13 0,-7 13-3 16,0 0 0-16</inkml:trace>
  <inkml:trace contextRef="#ctx0" brushRef="#br0" timeOffset="807">829 748 1206 0,'0'0'53'0,"0"0"11"0,0 0-51 0,0 0-13 15,0 0 0-15,22 0 0 16,-22 0 67-16,0 0 10 0,0 0 3 0,0 0 0 0,0 0-47 0,0 0-9 16,0 0-1-16,0 0-1 15,0 0-86-15,0-13-16 0,0-5-4 0,0 18-1 0</inkml:trace>
  <inkml:trace contextRef="#ctx0" brushRef="#br0" timeOffset="1244">1476 554 1267 0,'0'0'28'0,"0"0"5"0,0 0 2 0,0 0 1 0,0 0-36 0,0 0 0 16,0 0 0-16,0 0 0 0,0 0 58 0,0 0 5 16,0 0 1-16,0 0 0 0,0 0 0 0,0 0 0 15,-14 0 0-15,0 6 0 0,0-6-52 0,0 7-12 16,7-1 0-16,-7 0 0 0,0 7 38 0,7-7 5 15,-7 13 1-15,0-7 0 0,6 13-20 0,-6-6-3 16,14 0-1-16,0 6 0 0,-14 0-20 0,14 0 0 16,0-7 0-16,14 1 0 0,-14 0 56 0,7 0 6 15,0-1 2-15,1-5 0 0,6 5-36 0,0 1-8 0,0-6 0 16,0 5-1-16,0-5 26 0,0-1 6 0,-7-5 1 16,14 5 0-16,-14-12 4 0,7 6 0 0,0 1 1 15,0-1 0-15,0 0-45 0,0 0-12 0,0-6 0 0,0 0 0 16,-14 0 0-16,7 0 0 0,0-6 0 0,0 6 0 15,0-6-49-15,-7 6-12 16,0 0-3-16,0-6-682 0,0-1-137 0</inkml:trace>
  <inkml:trace contextRef="#ctx0" brushRef="#br0" timeOffset="1441">1307 804 1558 0,'0'0'34'0,"0"0"7"0,0 0 2 0,21-6 1 0,-14 0-35 0,8-1-9 15,-1 7 0-15,0 0 0 0,0 0 91 0,0 0 16 16,0 0 3-16,7 0 1 0,-7 0-38 0,7-6-7 16,0 6-2-16,-14 0 0 0,7-6 0 0,0 6 0 0,0 0 0 0,-14 0 0 15,14 0-51-15,0 0-13 0,-14 0 0 0,7 0-714 16,7 6-146-16</inkml:trace>
  <inkml:trace contextRef="#ctx0" brushRef="#br0" timeOffset="1853">1975 417 806 0,'0'0'17'0,"0"0"4"0,0 0 1 0,0 0 2 16,0 0-24-16,0 0 0 0,0 0 0 0,0 0 0 0,0 0 86 0,0 0 13 0,0 0 2 0,0 0 1 15,0 0-10-15,0 0-1 16,0 0-1-16,0 0 0 0,0 0-21 0,0 0-4 0,0 0-1 15,0 0 0-15,21 12 0 0,-7 1 0 0,-7 5 0 16,7 1 0-16,-7 0 0 0,-7 0 0 0,7-1 0 0,0 1 0 16,0 6-32-16,0-6-6 15,0 6-2-15,0 0 0 0,-7-6-6 0,14 12-2 0,-14 0 0 0,0 7 0 16,8-20 7-16,-1 14 1 0,-7-1 0 0,7 0 0 16,-7-6-24-16,7 0 0 0,0 0 0 0,0 0 0 15,-7-6 0-15,7-1 0 0,0 1 0 0,-7 0 0 16,7-7-47-16,-7-12-13 0,0 0-4 0,7 13 0 15,-7-13-170-15,14 0-34 0,-14 0-8 16,21-6 0-16</inkml:trace>
  <inkml:trace contextRef="#ctx0" brushRef="#br0" timeOffset="2155">2256 429 633 0,'0'0'56'0,"0"0"-44"0,0 0-12 0,0 0 0 15,0 0 113-15,7 13 21 0,0 5 4 0,-7 1 1 0,0-6-31 16,0 5-5-16,7 1-2 0,-7 6 0 0,7 0 22 0,0-6 4 15,-7 12 1-15,0-12 0 0,14 6-52 0,-14 6-9 16,7-6-3-16,0 6 0 0,7-6-51 0,-14-6-13 16,7 6 0-16,1-6 0 0,-8-1 18 0,0 7 1 15,7-6 0-15,-7 0 0 0,0 6-31 0,0-6-5 16,0-1-2-16,7 1-638 16,-7-19-128-16</inkml:trace>
  <inkml:trace contextRef="#ctx0" brushRef="#br0" timeOffset="2792">1820 335 1036 0,'0'0'46'0,"0"0"10"0,0 0-45 16,7-6-11-16,-7 6 0 0,14 0 0 0,1-6 53 0,6 0 9 16,-7-1 2-16,0 1 0 0,0 6 0 0,7-6 0 15,14 6 0-15,-7-6 0 0,7 0 0 0,-14 6 0 16,14 0 0-16,-27 0 0 0,13-13 0 0,7 13 0 15,0 0 0-15,7 0 0 0,0 0 0 0,-7 0 0 16,7 6 0-16,1-6 0 16,-8 7-52-16,0-1-12 0,0-6 0 0,-7 6 0 0,0 0 44 0,0 7 5 15,0-7 2-15,0 6 0 0,-14 1-15 0,7-1-4 0,-7-5 0 0,-7-7 0 16,0 6-40-16,0-6-9 0,0 19-2 0,0-7 0 16,-7 1 19-16,0-1 0 0,-7 7 0 0,0-7 0 15,-7 1 0-15,0-1 0 0,0 1 0 0,0-1 0 16,0 13 12-16,0-12 5 0,7-1 2 0,-7-5 0 15,-1 11-19-15,15-5 0 0,7-13 0 0,0 0 0 16,0 0-12-16,-14 6-5 0,0 7-2 0,14-13 0 16,0 0 19-16,0 0 0 0,0 0 0 0,0 0 0 0,0 0 0 15,14 12 0-15,-14-12 0 0,14 13 0 0,8-7 18 16,-8 6 7-16,-14-12 2 0,14 13 0 0,0-1-27 0,7 1 0 16,0-1 0-16,-7 7 0 0,0-6 35 0,0 5 1 15,7-5 1-15,-7-1 0 0,7 7-29 0,0-6-8 16,0-1 0-16,1 7 0 0,-1 6 0 0,7 0 0 15,0-7 0-15,-7 1 0 0,7 0 36 16,0 6 5-16,-7-6 2 0,7 6 0 0,-7-13-28 0,8 1-6 16,-8-1-1-16,0 1 0 0,0-7-8 0,-7 0 0 15,0 0 0-15,0 1 0 16,-14-7-39-16,0 0-9 0,21 6-3 0,-21-6 0 16,0 0-164-16,0 0-33 0,21-6-6 0,-21 6-2 0</inkml:trace>
  <inkml:trace contextRef="#ctx0" brushRef="#br0" timeOffset="3379">2889 404 345 0,'0'0'31'0,"0"0"-31"16,0 0 0-16,0 0 0 0,14 13 211 0,-14-13 36 16,21 6 7-16,-7 0 2 0,7 0-103 0,0-6-20 15,-7 0-4-15,0 0-1 0,0 0-102 0,7 0-26 0,-7 0 0 0,0 0 0 16,15 0 56-16,-15-6 7 0,7 6 1 0,0-6 0 15,-14 0 0-15,7-7 0 0,-7 7 0 0,0-7 0 16,-7 1-64-16,7-1 0 0,0 7-9 0,-7 6 0 16,0-19 9-16,0 19-12 0,0-12 12 0,-14-1-12 15,7-5 22-15,-14 5 4 0,7 1 1 0,0-1 0 16,-7 1-15-16,7 6 0 0,-1-1 0 0,-6 1 0 16,0 0 0-16,7 0 0 0,7 6 0 0,-7 0 0 15,7-7 0-15,0 7 0 0,-7-6 0 0,14 6 0 0,0 0 0 0,0 0 0 31,0 0 0-31,0 0 0 0,0 0 0 0,0 0 0 0,0 0 0 0,0 0 0 0,0 0 0 0,0 0 0 32,7-6 0-32,0 0 0 0,-7 6 0 0,7-19 0 15,0 6 0-15,0 1 0 0,7 6 18 0,-14 6 1 16,7-13 0-16,-7 7 0 0,0-7-31 0,0 1-5 16,-7-1-2-16,0 1 0 0,-7-1 19 0,0 1 0 15,0 12 0-15,0-13 0 0,-14 1 0 0,7 6 0 16,0 6 0-16,0-7 0 0,7 1 0 0,-8 6 0 0,8 6 0 15,0 1 0-15,0-7 0 0,0 0 0 0,7 6 0 16,7-6 0-16,0 0 0 0,0 0 0 0,0 0 0 16,0 0 0-16,0 0 0 0,0 0 0 0,0 0 0 0,0 0-652 15,0 0-128-15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5:54.3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176 838 1267 0,'0'0'28'0,"0"0"5"0,0 0 2 0,0 0 1 0,0 0-36 0,0 0 0 0,0 0 0 0,0 0 0 16,0 0 109-16,0 0 15 0,0 0 4 0,0 0 0 15,0 0-52-15,0 0-9 0,0 0-3 0,0 0 0 16,14-13 0-16,-7 1 0 0,0-7 0 0,7 0 0 15,-7-6 0-15,7 6 0 0,-7 7 0 0,7-7 0 16,0-18 0-16,-7 5 0 0,7 7 0 0,0-6 0 16,0 6-51-16,0-12-13 0,-7 6 0 0,7-7 0 0,0 7 0 15,-7 0 0-15,7 6 0 0,0 0 0 16,-7 6 0-16,8 6 0 0,-8-5 0 0,-7 5 0 0,7-6 0 16,-7 19 0-16,0 0 0 0,0 0 0 15,0-12-253-15,0 12-54 0,0 0-10 0,0 0-3 0</inkml:trace>
  <inkml:trace contextRef="#ctx0" brushRef="#br0" timeOffset="302">0 319 1267 0,'0'0'56'0,"0"0"12"0,7-6-55 0,0 0-13 0,-7 6 0 0,0 0 0 16,0 0 156-16,21 12 29 0,-21-12 6 0,7 13 1 16,7-1-52-16,0 7-9 0,7 0-3 0,-7 6 0 15,7-7-51-15,7 7-10 0,-14-6-3 0,15 12 0 0,-8 1 0 16,7-1 0-16,0 0 0 0,-7-6 0 0,0 6-51 0,0 0-13 16,0-6 0-16,-7 7 0 0,0-7 0 0,0 12 0 15,0 1 0-15,1-7 0 0,-1-6 0 0,0-13 0 16,-14-12 0-16,7 13 0 15,7-1-202-15,-14-12-43 0,0 0-9 0,14 0-2 0</inkml:trace>
  <inkml:trace contextRef="#ctx0" brushRef="#br0" timeOffset="619">843 619 576 0,'0'0'25'0,"0"0"6"16,14 19-31-16,-7-7 0 0,-7-12 0 0,0 19 0 15,0-7 160-15,7 1 25 0,-7-1 6 0,7 7 1 0,0 6-103 0,0 0-20 16,-7-12-4-16,0 5-1 0,0-5 17 0,0 12 3 15,7 0 1-15,-7 6 0 0,0 0-33 0,0-12-8 16,7-6 0-16,-7-7-1 16,0 6-35-16,7 1-8 0,0 6 0 0,-7-7 0 0,0 1 0 0,0-7 0 31,0-6 0-31,0 0 0 16,0 0-49-16,0 0-12 0,0 0-3 0,0 0-742 0</inkml:trace>
  <inkml:trace contextRef="#ctx0" brushRef="#br0" timeOffset="1032">977 844 1267 0,'0'0'56'0,"0"0"12"0,0 0-55 0,0 0-13 0,0 0 0 0,0 0 0 15,0 0 90-15,0 0 15 0,7-13 3 0,7-5 1 16,0-1-21-16,0 0-4 0,0 7 0 0,7-1-1 0,-7 7-15 0,7 6-4 15,-14-13 0-15,14-5 0 0,-14 5-51 0,7 1-13 16,-7 5 0-16,-7 7 0 0,0 0 0 0,0 0 0 16,14-12 0-16,-14 12 0 0,15-6 24 0,-15 6 1 15,0-7 1-15,0 7 0 16,0 0-42-16,0 0-8 0,0 0-1 0,0 0-1 0,-7 0 26 0,-8 7 0 16,1 11 0-16,-7-11 0 0,7-1 0 0,0-6 0 15,-7 6 0-15,0 0 0 16,0 7-159-16,0-7-26 0,0 7-6 0,14-1-1 15,-14 13 103-15,14-12 20 0,-7-1 4 0,7 1 1 0,7-1 51 0,0 1 13 0,7 12 0 16,-7-13 0-16,0-12 48 0,0 0 13 0,21 13 3 0,-7-1 0 16,7-12 47-16,0 13 9 0,0 5 3 0,0-5 0 15,7-7-30-15,-7 0-5 0,7 1-2 0,-7 5 0 16,1 7-31-16,-1-13-7 0,0 0 0 0,-7 1-1 16,0-7 13-16,0 12 4 0,0-6 0 0,0 1 0 15,-14-7-52-15,14 6-12 0,0 0 0 0,-7 13 0 16,-7-19-48-16,0 0-13 0,0 0-3 15,7 12-682-15,0 1-137 0</inkml:trace>
  <inkml:trace contextRef="#ctx0" brushRef="#br0" timeOffset="2840">1743 1181 460 0,'0'0'41'0,"0"0"-33"16,0 0-8-16,0 0 0 0,0 0 130 0,0 0 24 16,0 0 5-16,0 0 1 0,7 13-26 0,-7-13-5 15,0 0-1-15,0 0 0 16,0 0-84-16,0 0-16 0,0 0-4 0,0 0-1 0,0 0 8 0,0 0 1 15,0 0 1-15,21 12 0 0,-7 7-1 0,-14-19-1 0,0 0 0 16,0 0 0-16,21-6 8 0,-21 6 1 0,0 0 1 0,0 0 0 16,21-7 1-16,-7 1 0 15,0 6 0-15,-14 0 0 0,0 0-16 0,14 0-3 0,0 0-1 0,0-6 0 16,-14 6 4-16,21 0 1 0,-13-6 0 0,-8 6 0 16,14-7-43-16,-14 7-9 0,7-6-2 0,-7 6 0 15,0 0 27-15,0 0 0 0,0 0 0 0,14-6 0 16,-14 6 0-16,0 0 0 0,0 0 0 0,7-13 0 0,7 7 0 15,-14 6 0-15,0 0 0 0,0 0 0 0,0 0 0 0,0 0 0 16,0 0 0-16,0 0 0 0,0 0 18 0,0 0 9 16,-7-12 1-16,7-1 1 0,-7-5 5 0,7 5 1 15,0 1 0-15,0 12 0 16,0 0-79-16,0 0-16 0,-14-7-4 0,7 1 0 0,0 0 52 0,-7-7 12 16,6 1 0-16,1 6 0 0,7 6 19 0,-14-7 6 15,7 1 2-15,0-6 0 0,7-1-27 0,-7 7 0 16,-7-13 0-16,0 7 0 15,7 5-16-15,0-5-9 0,0 6-2 0,0-1 0 0,0-5 27 0,0 6 0 16,-7-1 0-16,14 7 0 0,0 0 0 0,0 0 0 16,-7-12 12-16,-7-1-4 0,14 13-8 0,0 0-15 0,0 0 4 15,-7-6 1-15,0-13 1 0,-7 7 0 0,14 6 0 0,0 6 0 16,0 0 17-16,0 0 3 0,0-19 1 0,0 6 0 16,0 1-12-16,0 12 0 0,0 0 0 0,0 0 0 15,0 0 0-15,0 0 0 0,7-13 0 0,-7 1 0 16,7-1-9-16,7 1-4 0,-7-1-1 0,-7 13 0 15,0 0 14-15,14 0 0 0,0-18 0 0,0 11 0 16,-7 1 8-16,7-6 5 0,7 5 1 0,-14 7 0 0,0-12-14 16,7 6 0-16,-7-7 0 0,14 1 0 0,-13 5 0 0,13-5 0 15,-14-1 0-15,0 7 0 0,0-6 0 0,0-1 0 16,0 1 0-16,7-1 0 0,0 7 0 0,-7-6 0 16,-7 12 0-16,0 0 0 0,14-7 0 0,-7-5 0 31,-7 12 0-31,0 0 0 0,0 0 0 0,0-13 0 0,0 13 0 0,0 0 0 0,-7-12 0 0,-7-1 0 15,14 13 0-15,0 0 0 16,-7-6 0-16,-7 6 0 0,7-6 0 0,0 0 0 0,-7-1 8 0,0 7 0 16,0-6-8-16,0 6 12 0,-8 0-12 0,1 0-8 31,0-6 8-31,7 6-13 0,0 0 13 0,14 0 0 16,0 0 0-16,-14-6 0 0,14 6 0 0,0 0 8 0,0 0 0 0,0 0-8 15,-14-13 0-15,14 13 0 0,0 0 0 16,0 0 0-16,0-6 0 0,0 6 0 0,0 0 0 0,0 0 0 15,0-13 0-15,0 1 0 0,0 12-10 0,0-13 10 16,7 1 0-16,0-7 0 0,0 0 0 0,0 7 0 16,0-7 0-16,0 7 0 0,7-7 0 0,-7 6 0 15,-7 13 0-15,7-6 8 0,-7 6 2 0,14-12 0 16,-7-7 1-16,7 6 0 0,-14 13 0 0,0 0 0 16,0-18-26-16,0-7-5 0,0 12 0 0,0-12-1 0,-14 6 42 0,7 7 9 15,-7-1 2-15,7 1 0 16,-7 6-52-16,0-1-9 0,-7-5-3 0,0 6 0 0,0-1 54 0,0 1 10 15,0 0 3-15,-7 0 0 0,7 6-27 0,-1 0-8 16,1 0 0-16,7 0 0 0,-7-7 28 0,7 7 0 16,0 0-1-16,7 0 0 0,-7 0-27 0,7 7 0 15,7-7 0-15,0 0 0 0,0 0 0 0,0 0 0 16,0 0 0-16,0 0 0 16,-7 0-155-16,7 0-36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6:02.3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0 460 0,'0'0'41'0,"0"0"-33"0,0 0-8 0,0 0 0 15,0 0 174-15,0 0 33 0,0 0 6 0,0 0 2 16,0 13-63-16,0-1-12 0,0 7-2 0,0 0-1 0,0 0-7 0,0-7-2 16,0 1 0-16,7 5 0 0,-7 7-51 15,0 0-10-15,7-6-3 0,0 12 0 0,-7 13 0 0,7-13 0 16,0-6 0-16,-7 0 0 0,7 6-36 0,0 1-8 15,0 5-2 1,-7-6 0-16,7-12-29 0,0 12-5 0,-7 1-2 0,7-7 0 0,-7-7 18 0,0-18 0 16,-14 7 0-16,0-7 0 15,0 0-55-15,14 0-7 0,0 0-2 0,0 0 0 16,0 0-153-16</inkml:trace>
  <inkml:trace contextRef="#ctx0" brushRef="#br0" timeOffset="1119">21 363 849 0,'0'0'18'0,"7"6"4"15,0 13 1-15,-7-19 2 0,0 0-25 0,0 0 0 0,0 0 0 0,14-7 0 0,7 7 77 0,-7 0 11 16,0 7 1-16,7-7 1 0,-7-7 0 0,7 7 0 31,0 7 0-31,0-1 0 0,1-12 30 0,-1 6 7 16,0 6 1-16,7-6 0 0,-14 0-103 0,0 6-25 15,7 0 0-15,0 1 0 0,7-14 56 0,-7 7 7 16,0 0 1-16,8 0 0 0,-8 0-52 0,14 7-12 16,0-1 0-16,0 0 0 0,0-6 0 0,0-6 0 15,0 0 0-15,1 6 0 0,-1 0 54 0,0 0 8 16,0 0 2-16,0 0 0 0,-7 0-52 0,7 6-12 15,-6 19 0-15,6-19 0 0,-7-12 0 0,0 0 0 16,7 6 0-16,0-7 0 0,-7 1 0 0,0 6 0 16,8 6 0-16,-1-6 0 0,0-6 0 0,-7 0 0 0,7 0 0 15,-7-1 0-15,0 7 0 0,0-6 0 0,1 6 0 16,-1 0 0-16,7 0 0 0,-7 0 0 0,7-6 0 0,-7 0 0 16,0 12 0-16,7-12 0 0,-6-1 0 0,-1 7 0 15,7 0 54-15,0 13 8 0,-7-7 2 0,7 0 0 16,0-18-52-16,0 6-12 0,-6-1 0 0,6 7 0 15,0-6 0-15,0 6 0 0,-7 0 0 0,-7 0 0 0,7-6 0 16,7 0 0-16,-6 12 0 0,-1-6 0 0,7 0 0 0,-7 0 0 16,0 0 0-16,7 0 0 0,-7 0 0 0,7 0 0 15,-6-6 0-15,6 6 0 0,-14 0 0 0,7 6 0 16,0 6 0-16,-7-12 0 0,7 0 0 0,-7-6-8 16,0 0 8-16,0 6-13 0,1-6 13 0,6 6 0 15,-7 0 12-15,-7 0-12 0,7-7 0 0,0 7 0 16,0 7 0-16,-7-7 0 0,7-13 0 0,0 13 0 15,0 6 0-15,0-6 0 0,0-6 0 0,1-6 0 16,-1 5 8-16,0-5-8 0,0 12 0 0,0-6 0 16,0-1 0-16,0 7 0 0,-14-6 0 0,14 6 0 15,-7 6 0-15,0-12 0 0,0 6 0 0,-7 0 0 16,7-6 0-16,1 6 0 0,-15 0 0 0,7-6 0 0,7 6 0 16,0 0 0-16,-14 0 0 0,0 0 0 0,0 0 0 0,0 0 0 15,0 0 0-15,14 0 0 0,-14 0 0 0,0 0 0 16,0 0 0-16,0 0 0 0,7-13 0 0,-7 13 0 15,0 0 0-15,0 0 0 0,0 0 0 0,0 0 0 16,0 0 0-16,0 0 0 0,0-6 0 0,-7-7 0 16,-7 1 0-16,0-1 0 0,-7 1 0 0,6-1 0 15,-13 1 0-15,7 6 0 0,0-7 0 0,0 1 0 16,-7-1 0-16,7 1 0 0,0 6 0 0,0-7 0 16,0 7 0-16,0 0 0 0,-1-7 0 0,8 7 0 0,0-7 0 15,7 7 0-15,0 0 0 0,7 6 0 0,-7-13 0 0,7 13 0 16,-7-6 0-16,7 6 0 0,0 0 0 0,0 0 0 15,0 0 0-15,0 0 0 0,0-12 0 0,0 12 0 16,0 0 0-16,0 0 0 0,14-7 0 0,-14 7 0 16,21 7 0-16,-7-7 0 0,8 6 0 0,-1-6 0 15,-7-6 0-15,7 12 0 0,7 0 0 0,-7 0 0 16,0 1 0-16,0-1 0 0,14 0 0 0,-14 0 0 16,0 7 0-16,8-7 0 0,-15 7 0 0,7-1 0 15,0-6 0-15,-7 7 0 0,-7-1 55 16,-7-12 7-16,0 0 2 0,14 13 0 15,0 6-103-15,-14-19-20 0,0 0-4 0,0 0-1 16,7 12 52-16,-7 7 12 0,-7-7 0 0,0 7 0 0,0 0 0 16,0-1 0-16,0 1 0 0,-7 0 0 0,0 0 0 0,-7 6 0 15,0 6 0-15,7-6 0 0,-15 0 0 0,15-13 0 16,-7-5 0-16,0-1 0 0,0 6 0 0,7-5 0 0,0-7 0 16,0 6 0-16,7 0 0 0,7-6 0 0,0 0 0 15,0 0 0-15,0 0 0 0,0 0 0 0,0 0 0 16,0 0 0-16,-7 6 0 0,7-6 0 0,0 0 0 0,-14 13 0 15,14-13 0-15,0 12 0 0,-7 1 0 0,7-13 0 16,0 0 0-16,0 0 0 0,0 12 0 0,0 1 0 16,0-13 0-16,0 0 0 0,0 0 0 0,0 0 0 15,0 0-156-15,0 0-29 0,7-13-6 0,0 1-794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3:35.8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237 150 1267 0,'0'0'56'0,"0"0"12"0,0 0-55 0,0 0-13 0,0 0 0 0,0 0 0 0,0 0 105 0,0 0 19 15,0 0 3-15,0 0 1 0,0 0-11 0,0 0-1 16,0 0-1-16,0 16 0 0,-5-4-31 0,0 0-5 16,5 8-2-16,-13 1 0 0,8-5-10 0,1 12-3 15,-5 0 0-15,-1 5 0 0,1-1-51 0,0 9-13 16,5 3 0-16,-5 5 0 0,-1-1 54 0,6 1 8 15,4-5 2-15,-5-3 0 0,5-5-52 0,0 1-12 16,0-1 0-16,5 1 0 0,-1-5 0 0,1-4 0 16,0-3 0-16,-1 3 0 0,5 0 0 0,-4-12 0 15,-5-16 0-15,9 4 0 0,0 5 0 0,-4-5 0 16,-5-4 0-16,9-4 0 0,-5-5 0 0,1 1 0 0,8-4 0 0,-13 4 0 16,10 0 0-16,-6-4 0 0,5 4 0 0,0 0 0 15,0 0 0-15,5 4 0 0,0 0-9 16,4-1 9-16,5 5 0 0,-1 5 0 0,1-1 0 15,5-4 10-15,3 0 46 0,6 4 10 0,4 0 2 16,0 0 0-16,-5 0-40 0,1 0-8 0,-5 4-2 16,-1-4 0-16,1-4-10 0,-4 0-8 0,-1 0 9 0,0 0-9 15,-4-4 0-15,0 4 0 0,-5-4 0 0,-4 4 0 16,-1-4 0-16,1 4 0 0,-5 0 0 0,-9 0-10 16,0 0-61-16,0 0-12 15,0 0-2-15,-9-4-1 0,-5-4-136 0,-4 0-27 0</inkml:trace>
  <inkml:trace contextRef="#ctx0" brushRef="#br0" timeOffset="281">164 672 1267 0,'0'0'56'0,"0"0"12"15,0 0-55-15,0 0-13 0,0 0 0 0,9 0 0 0,-5 4 208 0,10-4 38 16,0 4 8-16,-1-4 2 0,6 0-103 0,-1 0-20 15,0-4-4-15,14 0-1 0,-9-4-51 0,-1 4-10 16,10 0-3-16,-9 0 0 0,4-5-52 0,1 1-12 0,-1 0 0 16,0 0 0-16,-4-4 0 0,4 4 0 15,-8 0 10-15,3 0-10 0,-8 0 0 0,-5-5 0 0,5 5 0 0,-10 0 0 16,1 0 0-16,-1 0 0 0,-4 0 0 0,-4 0 0 31,-1-4-158-31,-4 4-27 0,-9-4-6 0,0-1-547 0,-5 1-110 0</inkml:trace>
  <inkml:trace contextRef="#ctx0" brushRef="#br0" timeOffset="454">0 117 1958 0,'0'0'43'0,"4"-4"9"0,5-4 1 0,1 0 3 0,-1 4-45 0,0 0-11 0,4-4 0 0,1 4 0 15,9-4 156-15,4 0 28 0,0 0 7 0,5-1 1 0,5 1-103 0,4 0-20 31,0 4-4-31,9 0-1 0,-5-4-37 0,1 4-8 0,-1 0-2 0,-4 0 0 0,-4 4-17 0,-5 0 10 16,0 0-10-16,-10 0 8 16,6 4-23-16,-10 4-5 0,5-4 0 0,-5 4-1 15,-5-4-239-15,6 0-48 0,13 8-10 0,-19 1-2 0</inkml:trace>
  <inkml:trace contextRef="#ctx0" brushRef="#br0" timeOffset="845">1370 862 806 0,'-4'20'36'0,"4"-20"7"0,0 0-35 0,-5 4-8 0,1 4 0 0,-1 0 0 16,0 5 156-16,1-5 28 0,4-8 7 0,0 0 1 15,0 0-52-15,0 0-9 0,0 0-3 0,0 0 0 16,0 0-15-16,0 0-3 0,4-17-1 0,1 1 0 0,0 4-29 16,-1-8-7-16,1 4-1 0,-1 4 0 15,5-1-20-15,-4-3-4 0,4 4 0 0,0 0-1 0,0-4-15 16,0 4-4-16,0-5 0 0,5 1 0 0,0-4-12 0,-5 0-4 15,4 4 0-15,1-1 0 0,-5-3-12 0,0 4 0 16,-4 0 8-16,4 0-8 0,-4 3-9 16,-5 1-5-16,4 4-1 0,-4 8 0 15,-4-8-192-15,-1 0-38 0,0 0-8 0,-4 8-2 16</inkml:trace>
  <inkml:trace contextRef="#ctx0" brushRef="#br0" timeOffset="1017">1197 603 1771 0,'0'0'78'0,"9"8"17"0,5 0-76 0,-5 0-19 16,5 0 0-16,-1 4 0 0,1-3 163 0,4 3 29 0,-4-4 5 0,4 4 2 15,0 0-80-15,10 4-16 0,4-4-3 0,-5 1-1 16,0-1-71-16,0 0-15 0,1 8-2 0,-1-4-1 16,0 0-10-16,1-7 0 0,-10 3 0 0,5-4 0 15,-1 0-68 1,-3 0-15-16,-1 0-3 0,-9 0-1 0,5 0-138 15,-5-4-28-15,14 4-6 0,-23-8-1 0</inkml:trace>
  <inkml:trace contextRef="#ctx0" brushRef="#br0" timeOffset="1439">2008 793 1267 0,'0'0'56'0,"0"0"12"0,0 0-55 0,9-4-13 16,-5-4 0-16,-4-4 0 0,5 0 130 0,-5 4 23 15,-5-9 5-15,5 1 1 0,-4 0-65 0,-5 4-13 16,-1 4-2-16,1-4-1 0,-4-4-32 0,-1 3-6 16,5 9-2-16,0 4 0 0,-5 4-14 0,5 4-4 15,-5 1 0-15,1 3 0 0,-1-4-3 0,0 4-1 16,5 0 0-16,0 4 0 0,0 0-6 0,9 1-2 16,0-5 0-16,-4 0 0 0,-1 4-8 0,0 0 0 15,15-4 0-15,3-3 0 0,-4 3 0 0,0-4 0 16,5-4 0-16,4 0 0 0,-9 0 0 0,-9-4-9 15,0 0 9-15,10-4 0 0,3 0 0 0,-4 0 0 16,0 0 8-16,1-4-8 0,-6-5 0 0,5 1-16 16,-4 4 1-16,4-4 1 0,-5 0 14 0,1 0 0 0,-1 0 0 15,1 0 0-15,-5 3 0 0,0 9 0 16,0 0 0-16,0 0 0 0,0 0 8 0,0 0-8 16,0 0 12-16,0 0-12 0,5 0 12 0,4 5-12 0,-5-5 12 15,10 0-12-15,-10 4 30 0,6 4-1 0,-1-4 0 0,-5 0 0 16,5 8-17-16,0-4-4 0,1 4-8 15,-1 0 12-15,4 0-12 0,-4 1 0 0,1 7 0 0,-1-8 0 16,0-4-127 0,0 4-18-16,0 0-4 0,0 0-829 0</inkml:trace>
  <inkml:trace contextRef="#ctx0" brushRef="#br0" timeOffset="1895">2340 906 1713 0,'0'0'37'0,"0"0"8"0,0 0 2 0,0 0 2 16,0 0-39-16,0 0-10 0,0 0 0 0,0 0 0 0,4-8 100 0,-4 0 17 16,0 8 4-16,5-8 1 0,-5-8-62 0,5 4-12 15,-1 0-2-15,1 0-1 0,-5 8-29 0,0-13-5 16,0-3-2-16,0 0 0 0,0 4-9 0,0 0 0 16,0-1 0-16,0 5 0 0,0 4 0 0,4 0 0 15,-4-4 0-15,0 0 0 0,5 0-10 0,-5 12 10 16,0 0-13-16,0 0 5 0,9 12 8 0,0-8 0 15,-9-4-9-15,14 4 9 0,-14-4 0 0,9 4 0 16,9 8 0-16,-9 0 0 0,0 0 9 0,0 0-9 16,0 1 10-16,5-1-10 0,-5 0 12 0,0 0-4 15,5-4-8-15,-5 4 12 0,5-4 2 0,-14-8 0 16,0 0 0-16,0 0 0 0,0 0-14 0,0 0 8 16,0 0-8-16,0 0 0 0,13-8 0 0,-4 0 0 0,-4 0 0 15,0-4 0-15,4 0 0 0,-5 4 0 0,1-4 0 0,-1-1 0 16,-4-3 0-16,0 8 0 0,0 8 0 15,0 0 0-15,0 0 0 0,5-8 0 0,4-8 0 16,-4 8 0-16,-1 0 0 0,-4 8 0 16,0 0 0-16,0 0 0 0,5 8 0 0,4 0 0 0,-5 4 0 0,1-4 0 15,-5-8 57-15,4 12 6 0,6-4 1 0,-6 4 0 16,1 1-52-16,4-1-12 0,-5 0 0 0,-4 4 0 16,0 0 0-16,5-4-10 0,-1-4 2 0,6 5 0 0,-10-5 8 15,0-8 11-15,13 8-3 0,-13-8 0 16,14 12-125-16,-14-12-26 0,13 0-5 0,-13 0-547 15,14 4-109-15</inkml:trace>
  <inkml:trace contextRef="#ctx0" brushRef="#br0" timeOffset="2270">2877 732 1234 0,'0'37'55'0,"0"-37"11"0,0 0-53 0,0 0-13 16,9 16 0-16,-4 0 0 0,-5 0 109 0,0 5 19 15,9 7 4-15,-5 0 1 0,1 5-38 0,-5-5-8 16,5 8-2-16,-1 1 0 0,1-1-23 0,-5 1-5 0,4-1-1 0,-4-3 0 15,5-5-22-15,-5 0-5 0,0 1-1 16,4-9 0-16,-4-4-5 0,5-4-2 0,-5-12 0 0,0 0 0 16,0 0-4-16,0 0-1 0,0 0 0 0,0 0 0 15,0 0-6-15,-5-8-2 0,5-8 0 0,0-4 0 16,-4-5-8-16,-1-7 0 0,1-5 0 0,-1 9 0 16,5-8 0-16,-4-1 8 0,-1 1-8 15,5 4 0-15,-5-5 0 0,5 5 0 0,-4-5 0 0,4-3 0 16,4 7 10-16,1 1-10 0,-5 4 12 0,9 8-12 15,0-1 16-15,5 5-4 0,-5 0-1 16,5 4 0-16,4 0-3 0,-4 4-8 0,-1 3 12 0,1 5-4 16,0-4-8-16,-1 8 10 0,1 1-10 0,-5 7 10 0,-4-4-10 15,4 4 0-15,-5 0 9 0,-4 8-9 0,-4-8 0 16,-1 9 0-16,5-5 0 0,-4 0 0 0,-6 4 0 16,6-4 0-16,4 1-9 0,0-5 9 0,-5-4 0 15,5-8 0-15,5 12 0 0,4-8 0 16,-4 4-64-16,4-8-14 0,0 0-3 0,4 0-992 15</inkml:trace>
  <inkml:trace contextRef="#ctx0" brushRef="#br0" timeOffset="2554">3255 61 1267 0,'18'-8'56'0,"-9"4"12"0,-9 4-55 0,9 0-13 0,1 0 0 0,3 4 0 16,-4 8 93-16,0-4 16 0,-9-8 3 0,5 8 1 16,0 4-29-16,-1 4-7 0,1 0-1 0,-5 9 0 15,4-5-28-15,-4 12-7 0,0 5-1 0,0 3 0 16,0-7-10-16,0 15-2 0,5 17-1 0,-1-12 0 16,1-21 46-16,4 0 10 0,-4 5 1 0,4 3 1 15,-5-3-33-15,5-1-8 0,0 0 0 0,-4-3-1 16,4-5 1-16,0-4 0 0,0 1 0 0,0-1 0 15,0 0-36-15,-4-8-8 16,0-3 0-16,-1-5 0 0,5-4 18 0,-9-4 2 0,0 0 0 0,0 0-864 16,0 0-173-16</inkml:trace>
  <inkml:trace contextRef="#ctx0" brushRef="#br0" timeOffset="2997">3637 652 806 0,'0'0'36'0,"10"0"7"0,3 4-35 0,-4 0-8 15,-9-4 0-15,9 4 0 0,5 0 100 0,-5 0 19 16,0 0 3-16,5-4 1 0,-5 4-44 0,0-4-9 0,5 4-2 16,0 0 0-16,-1 4-2 0,5-8-1 0,-4 0 0 0,0-4 0 15,-1 0-1-15,1 4 0 0,0-4 0 0,-1 0 0 16,1 4-17-16,-5-4-4 0,0 4-1 0,5-4 0 15,-5 0-22-15,-4-8-4 0,-1 3 0 0,5-3-1 16,-4 0-3-16,-5 0 0 0,-5 0 0 0,1 0 0 16,-1 4-12-16,-4-4 0 0,-5 3-9 0,1 9 9 15,-1 0 0-15,-9 0 0 0,5 9 0 0,-5 3 0 16,5-4 11-16,0 8-11 0,4-4 10 0,1 4-10 16,-1 0 0-16,9 1-8 0,1-5-1 0,4 8 0 15,4-4 26-15,1 0 6 0,-1-3 1 0,10 3 0 16,0-8-7-16,4 4-1 0,0 0 0 0,0 0 0 15,1 0 21-15,3-4 4 0,-3 1 1 0,-6-1 0 16,1-4-14-16,0 4-4 0,4-4 0 0,0 0 0 16,0 0-1-16,0 0-1 0,1 0 0 0,-1 0 0 15,0 0-69-15,-4-4-13 16,-1 4-4-16,1-4 0 0,-14 0-153 0,14 0-31 0</inkml:trace>
  <inkml:trace contextRef="#ctx0" brushRef="#br0" timeOffset="3260">4248 882 403 0,'0'0'36'16,"0"0"-36"-16,0 0 0 0,13 0 0 0,-13 0 267 0,9 0 46 16,5 0 10-16,0 0 1 0,-14 0-173 0,13-4-35 0,-4 4-8 0,1-4 0 15,-10 4-6-15,9-4-1 0,-9 4 0 16,4-8 0 0,1 0-56-16,-1 0-11 0,1-4-2 0,-5 4-1 0,0-9-31 0,0 1 0 0,0-4 0 0,0 0 0 15,-9 4 0-15,4 3 0 0,1-7 10 0,-5 4-2 16,-1-4-8-16,1 4 0 0,5 7 0 0,-5-3 0 15,0-12 0-15,-1 4-10 0,10 12 10 0,-4-4-13 16,-5-17 13-16,9-3-12 0,-5 12 12 0,5 3-12 16,0 5 12-16,5 0 0 0,-5 0-10 0,4 0 10 15,5 0 0-15,-4 8 0 0,-5 4 0 16,14 4 0-16,-1-4 9 0,1 4-9 0,-5 0 10 0,5-4-10 0,-1 4 12 0,6 4-4 16,-6-4-8-16,1 0 12 15,4 0-100-15,-4 4-21 0,-1 0-4 0</inkml:trace>
  <inkml:trace contextRef="#ctx0" brushRef="#br0" timeOffset="4248">218 1311 979 0,'0'0'87'0,"9"0"-70"16,1 4-17-16,-10-4 0 0,9-4 170 0,0 0 30 15,4 4 7-15,-3 4 1 16,3 0-92-16,1 0-19 0,-1 4-3 0,1-4-1 0,0 0-46 0,4 1-10 16,5-5-1-16,9 0-1 0,9 0 23 0,-10 0 5 15,15-5 1-15,-10 5 0 0,5 0 0 0,0-4 0 16,5 4 0-16,4 4 0 0,0 1 0 0,5-1 0 15,-5 0 0-15,4 0 0 0,6 0-52 0,-1-4-12 0,-5 0 0 16,-3 0 0-16,-6 4 0 0,1 0 0 0,4-4 0 0,0 4 0 16,0 0 28-16,4 0 2 0,6 0 1 0,-6 0 0 15,-4-4-31-15,0 0 8 0,1 0-8 0,3 0 0 16,-4 0 0-16,-4-4 0 0,-10 0 0 16,-4 4 0-16,0-8 0 0,4 4 0 0,-4 0 0 15,0 0 0-15,5 4 0 0,-1-4 8 0,-4 4-8 0,13 0 0 16,1 0 0-16,-10 0 0 0,-8 4 0 0,3 0 0 15,6 0 0-15,-1-8 0 0,5 0 0 16,-4 4 0 0,-5-4 8-16,-5 4-8 0,5 4 0 0,-5 0 0 0,5 0 8 0,0 4-8 0,-5-4 0 0,5 4 0 15,0-4 0-15,4 4 0 0,5-8 0 0,0 0 0 0,-4 4 0 16,-5-4 0-16,-5 4 0 0,5-4 0 0,-5 0 0 31,0-4 0-31,1 4 0 0,4-4 0 0,-5 0 0 16,5 0 0-16,-5 0 0 0,-4 0 0 0,4 0 0 0,0 0 0 15,-4 0 0-15,5 4 0 0,-1-4 0 0,0 4 0 16,0 0 0-16,5 0 0 0,0 0 0 0,0 0 0 16,0 4 8-16,4-4-8 0,-4 4 22 0,5-4 2 15,4 4 0-15,0-4 0 0,-5 0-24 0,5 0 0 16,0 0 0-16,0 4 0 0,5 0-10 0,-10-4-6 0,0 0-2 0,1 0 0 16,-10 0 18-16,0 0 0 0,5 4 0 0,0 0 0 15,0 0 8-15,0-4-8 0,0 4 0 0,0 0 0 16,4-4 8-16,-4 4-8 0,0-4 0 0,0 4 0 15,0-4 0-15,-5 0 0 0,-4 0 0 0,4 4 0 16,-4-4 0-16,-1 0 0 0,-3 0 0 16,-6 0 0-16,6-4 0 0,-1-4 0 15,-5 4 0-15,1 0 0 0,0 4 0 0,-5 0 0 0,0 0 0 0,0-4 0 16,-4 4-20-16,-1-4-1 16,-4 4 0-16,0 0 0 0,0 0-160 15,0 0-32-15,0 0-7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6:07.1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345 537 172 0,'0'0'8'0,"0"0"1"0,0 0-9 0,0 0 0 16,0 0 0-16,0 0 0 0,0 0 194 0,0 0 37 16,0 0 7-16,0 0 2 0,0 0-90 0,7-6-18 15,-7-6-3-15,0-1-1 0,0 7-17 0,0 0-4 16,0 6-1-16,0-13 0 0,0 13-46 0,0 0-8 0,-14-6-3 0,14 6 0 15,-14 6-21-15,0-6-5 0,-7 0-1 0,-1 0 0 16,1 13-6-16,-7-7 0 0,7 0-1 0,0 7 0 16,-7 5-15-16,7 1 0 0,0 0 0 0,0 0 0 15,0-7 0-15,7 13 0 0,-8-6 0 0,15 6 0 16,-7 0 0-16,7 0 0 0,7 6 0 0,0-6 0 16,14 6 28-16,0-12 4 0,-14-6 0 0,0-13 0 15,15 18 0-15,-8-5 0 0,14-1 0 0,7 1 0 16,-7-1-32-16,0-5 0 0,-14-14 0 0,0 1 0 15,7 6 10-15,7-12-10 0,-14-7 10 0,7 0-10 0,-7 0 14 16,7 1-3-16,0-1-1 0,0 0 0 0,-7-6-10 16,-7 6 12-16,14-12-12 0,-6 12 12 0,-8 1-27 0,7-1-5 15,-7 0 0-15,7 0-1 0,0 7 21 0,-7-13 0 16,7 6 0-16,-7 7 0 16,7-1 15-16,-7 1 7 0,0 12 2 0,0 0 0 15,0 0-180-15,0 0-35 0,-7-13-7 0</inkml:trace>
  <inkml:trace contextRef="#ctx0" brushRef="#br0" timeOffset="588">584 0 288 0,'0'0'12'0,"0"0"4"0,0 0-16 0,0 0 0 15,0 0 0-15,0 0 0 0,0 0 150 0,0 0 27 16,0 0 6-16,0 0 1 0,0 0-93 0,0 0-19 16,0 0-3-16,0 0-1 0,0 0-15 0,0 0-3 15,0 0-1-15,0 0 0 0,0 0 11 0,0 0 1 16,0 0 1-16,0 0 0 0,0 25 31 0,0-6 7 15,0 6 0-15,0-6 1 0,-7-7-47 0,7 1-10 16,-7 5-1-16,7 7-1 0,0 7 5 0,-7-1 1 16,0 0 0-16,7 0 0 0,-14-6-13 0,6 7-3 15,8-1 0-15,0 6 0 0,0-5-20 0,0-1-12 16,0 6 12-16,0-6-12 0,0 1 33 16,8 5 0-16,-1 1 0 0,0-7 0 0,-7-6-20 0,0 0-4 0,0-13-1 15,7 7 0-15,-7-19-8 0,0 19 0 0,0-19 9 16,7 19-9-16,-7-19 20 0,0 0 0 0,0 0 0 0,0 0 0 15,0 0-20-15,0 0 0 0,0 0 0 0,0 0 0 16,0 0-18-16,0 0-8 0,7 18-2 0,-7-18 0 16,0 0 28-16,0 0 0 0,0 0 0 0,21-6-8 15,-7 0 8-15,0-7 0 0,0 7 0 0,0 6-8 0,-7-12 31 16,7-1 6-16,0 1 2 0,-7-1 0 16,0 7-50-16,7-7-9 0,-7 1-3 0,0 6 0 0,0-13 50 0,0 6 9 15,-7 1 3-15,0-1 0 16,0 1-55-16,-7-1-12 0,7 13-1 0,-14-12-1 0,-7-7 28 0,7 0 10 15,-7 7 0-15,0-1-9 0,0-5-11 0,0 11-3 16,7-5 0-16,0 6 0 0,0-1 35 0,0 1 8 16,-1 0 0-16,15 6 1 0,0 0-33 0,0 0-8 15,0 0 0-15,0 0-707 16,0 0-141-16</inkml:trace>
  <inkml:trace contextRef="#ctx0" brushRef="#br0" timeOffset="856">991 537 1350 0,'0'0'29'0,"0"0"7"0,14 13 0 0,-7-1 3 16,0 7-31-16,0 6-8 0,0-6 0 0,8 0 0 0,-8-7 129 0,0 7 25 15,-7-19 5-15,-7 25 1 0,7 0-45 0,0 6-9 16,0 13-2-16,-7-13 0 0,0 0-56 0,-1 1-12 15,1 5-3-15,7-6 0 0,-14 1 25 0,0-1 5 16,7 0 1-16,-7 6 0 0,0-12-52 0,0 7-12 16,0-1 0-16,0-12 0 15,-7-1-27-15,7-5-8 0,0-1-1 0,0 7-1 0,-7-19 26 0,21 0 11 16,0 0-8-16,0 0 8 16,-14-6-140-16,14 6-24 0,-14-19-4 0,7 0-775 0</inkml:trace>
  <inkml:trace contextRef="#ctx0" brushRef="#br0" timeOffset="1047">900 350 806 0,'0'0'72'0,"0"0"-58"0,0 0-14 0,0 0 0 16,14-6 165-16,-14 6 31 0,7-13 5 0,-7 13 2 15,0 0-120-15,0 0-24 0,7-12-5 0,-7 12-1 16,0 0 9-16,0 0 2 0,0 0 0 0,0 0 0 0,14-13-64 0,0 7 0 15,-14 6-9-15,14-6 0 16,0 18-162-16,0-12-32 0</inkml:trace>
  <inkml:trace contextRef="#ctx0" brushRef="#br0" timeOffset="1412">1392 550 1497 0,'0'0'32'0,"0"0"8"0,0 0 0 0,0 0 4 0,0 0-36 0,0 0-8 0,21 12 0 0,-14-12 0 16,7-12 53-16,-7 6 9 0,7-1 2 0,-7 1 0 15,0 0 0-15,0 0 0 0,-7 6 0 0,0 0 0 16,-7-13-52-16,7 13-12 0,-7-6 0 0,7 6 0 16,-7-6 54-16,-7-1 8 0,0 1 2 0,0 0 0 15,7 6-52-15,-14 0-12 0,7 6 0 0,-7 7 0 16,7-1 0-16,0 13 0 15,0-6 0-15,0 0 0 0,-1-7 0 0,8 7 0 0,-7-13 0 0,7 7 0 0,0-1 0 16,7 7 0-16,0 0 0 0,7-1 0 0,-7 1 54 0,7 0 8 16,7-7 2-16,-7 7 0 0,8 0-52 0,-8 0-12 15,7 6 0-15,0-7 0 0,0-11 54 0,0-1 8 16,-14-6 2-16,14 0 0 0,0 6-52 0,0 0-12 16,-7 7 0-16,-7-13 0 0,0 0 0 0,14 0 0 15,7 12 0-15,-7-12 0 16,0 0-100-16,-14 0-22 0,7-12-5 0,7 6-1 15,0-1-51-15,0 1-10 0,15-13-3 0,-1 13 0 0</inkml:trace>
  <inkml:trace contextRef="#ctx0" brushRef="#br0" timeOffset="1682">1750 669 1497 0,'0'0'32'0,"0"0"8"0,0 0 0 0,0 0 4 0,0-13-36 0,-7 1-8 0,7 12 0 0,-14-7 0 16,0 1 53-16,0 0 9 0,14 6 2 0,-7-6 0 15,-7 6 0-15,-7-7 0 0,21 7 0 0,-14 0 0 16,14 0 0-16,0 0 0 0,-14 0 0 0,14 0 0 16,-14 25-52-16,0-6-12 0,7 6 0 0,0 0 0 15,7-25 54-15,0 19 8 0,0 6 2 0,7 0 0 0,-7-25-52 0,7 19-12 32,0-1 0-32,0 1 0 0,7 6 54 0,0-6 8 0,-7-13 2 0,7 0 0 0,0 7-52 0,0-7-12 15,-7 0 0-15,14-6 0 0,-14 7 0 0,14-1 0 16,-7 13 0-16,0-13 0 0,1-12 0 0,-1-1 0 15,0 1 0-15,0 6 0 16,0 0-100-16,-7-6-22 0,7 6-5 0,0-6-922 0</inkml:trace>
  <inkml:trace contextRef="#ctx0" brushRef="#br0" timeOffset="1982">2081 125 1497 0,'0'0'32'0,"0"0"8"0,0 0 0 0,0 0 4 0,0 0-36 0,0 0-8 0,0 0 0 0,0 0 0 16,0 13 104-16,0 5 20 0,0-5 3 0,0 12 1 15,0-6-52-15,0 6-11 0,0 0-1 0,0 6-1 0,7 6 1 0,-7 1 1 16,7-1 0-16,0 1 0 0,-7-1-52 15,0 1-13-15,0-7 0 0,7 0 0 0,0 7 54 0,0 5 8 16,0-11 2-16,0 5 0 0,0 1-52 0,0-7-12 16,0 6 0-16,0 1 0 15,-7-13 0-15,0-6 0 0,0-19 0 0,0 0 0 16,0 0-107-16,0 0-24 0,0 0-5 0,0 0 0 16,0 0-140-16,0 0-28 0,0 0-6 0,-28-25-1 0</inkml:trace>
  <inkml:trace contextRef="#ctx0" brushRef="#br0" timeOffset="2189">1905 525 748 0,'0'0'67'0,"0"0"-54"16,0 0-13-16,14-6 0 0,0-1 169 0,7 7 31 16,0-6 7-16,0 6 1 0,0 0-64 0,1-6-13 0,-1 0-3 0,0-1 0 15,0 7 0-15,0 0 0 0,7-6 0 0,7 6 0 0,-7 6-51 16,7-6-10-16,-7 0-3 0,1 0 0 15,-1 0-73-15,-7 0-15 0,0 0-4 0,0 7 0 16,-7 5 28-16,0-6 0 0,-14-6 0 0,0 0 0 16,0 0-80-16,0 0-18 0,0 0-3 0,0 0-595 15,14 19-120-15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6:20.5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253 525 1173 0,'0'0'52'0,"0"0"11"0,0 0-51 0,0 0-12 0,0 0 0 0,0 0 0 16,0 0 114-16,0 0 20 0,-7-7 4 0,7 7 1 15,-21-12-48-15,21 12-10 0,-14 0-1 0,0 0-1 16,-7 6-63-16,7 0-16 0,0-6 0 0,-7 0 0 0,21 0 15 16,-14 7 0-16,0-7 0 0,-7 0 0 15,7 0-15-15,0 12 8 0,-1 1-8 0,8-1 0 0,-7-6-8 0,7 7-8 16,7-13-2-16,0 12 0 0,-7 7 66 0,7-6 12 15,0-1 4-15,7 7 0 16,0 0 0-16,0-1 0 0,0 1 0 0,0 6 0 0,1-6-37 0,-1-7-7 16,0 1-2-16,0-1 0 0,7-5-5 0,-7 5-1 15,7 13 0-15,-7-6 0 16,7-13-33-16,0 0-7 0,7 1-2 0,-7-1-701 16,0-12-140-16</inkml:trace>
  <inkml:trace contextRef="#ctx0" brushRef="#br0" timeOffset="349">513 0 1087 0,'0'0'48'0,"0"0"10"0,0 0-46 0,0 0-12 16,0 0 0-16,0 0 0 0,0 0 93 0,0 0 17 16,0 0 3-16,0 12 1 0,0 1 18 0,0 6 4 15,0 6 1-15,0-7 0 16,0 7-65-16,7 0-14 0,-14 0-2 0,7 7-1 0,0 5 33 0,0 7 6 16,-7 12 2-16,0 13 0 0,7-7-50 0,-7 7-10 15,7 0-1-15,-7-13-1 0,7-6-34 0,0-6 0 16,0-1 0-16,7-5 0 0,-7-1 0 0,0-5 0 15,0-7 0-15,0 0 0 0,0-7 0 0,0-18 0 16,0 0 0-16,0 0 0 16,0 0-154-16,0 0-31 0,0 0-7 0</inkml:trace>
  <inkml:trace contextRef="#ctx0" brushRef="#br0" timeOffset="903">1005 550 1267 0,'0'0'56'0,"0"0"12"0,0 0-55 0,0 0-13 15,0 0 0-15,0 0 0 0,0 0 105 0,0 0 19 16,7 18 3-16,-7-18 1 0,0 0-52 0,0 0-9 16,0 0-3-16,-7-12 0 0,-7 6-51 0,0-1-13 15,0 7 0-15,0-6 0 0,0 0 0 0,0 12 0 0,-7 13 0 0,0 0 0 32,7-19 40-32,0 0 6 0,7 0 1 0,-7 6 0 0,0 6-31 0,0 1-5 0,-1-1-2 0,1 7 0 15,0 0-1-15,7 0 0 0,0-1 0 0,-7 1 0 16,14 0 0-16,0 0-8 0,0-1 12 0,0 7-4 15,0-12-8-15,0-13-9 0,0 0 9 0,0 0-13 16,0 0 27-16,7 12 6 0,7 1 0 0,0-7 1 16,7-12-10-16,-6 6-3 15,-15 0 0-15,0 0 0 0,0 0-8 0,0 0 0 0,14-6 9 0,0-7-9 16,0 7-21-16,0-7-9 0,0 1-2 0,0-1 0 16,-7 7 77-16,7-6 15 0,-14 12 4 0,14-13 0 15,0-6-103-15,-14 19-20 0,0 0-4 0,0 0-1 0,0 0 103 16,0 0 20-16,0 0 4 0,0 0 1 0,0 0-52 0,14 0-12 15,0 0 0-15,-7 7 0 0,-7-7 0 0,0 0 0 16,14 12 0-16,-7-6 0 0,0 7 54 0,0 6 8 31,0-1 2-31,0 1 0 0,0 0-52 0,0-7-12 16,1 7 0-16,-1 6 0 0,7-12 0 0,-7-1 0 16,7 7 0-16,-7-7 0 15,7-5-151-15,-7 5-33 0,7 0-6 0,-7 1-795 0</inkml:trace>
  <inkml:trace contextRef="#ctx0" brushRef="#br0" timeOffset="1253">1251 931 1267 0,'0'0'56'0,"0"0"12"15,14 6-55-15,-14-6-13 0,14 0 0 0,-14 0 0 0,0 0 105 0,15 0 19 16,-1 6 3-16,7-6 1 0,-21 0-52 0,14 0-9 15,-7 0-3-15,7 0 0 0,-14 0 0 0,14 0 0 16,0 0 0-16,-14 0 0 0,0 0 0 0,0 0 0 16,7-6 0-16,-7 6 0 0,0 0-51 0,0 0-13 15,7-12 0-15,-7-1 0 0,0 1 0 0,-7-1 0 16,0-6 0-16,0 7 0 0,-7-7 0 0,7 0 0 16,0 7 0-16,-7-7 0 0,0 7 0 0,7-7 0 0,0 6 0 15,0 7 0-15,7-13 0 0,-7 7 0 16,7-7 0-16,0 13 0 0,0 6 0 0,0 0 0 0,0 0 0 0,7-13 0 15,0-12 0-15,0 7 0 0,0 5 0 16,7 1 0-16,-7-1 0 0,7 7 0 0,-7 0 0 16,0-1 0-16,7-5 0 0,-7 6 0 0,-7 6 0 0,21 18 0 15,-7-11 0-15,0-1 0 0,7-12 0 0,-7 12 0 16,0 13-100-16,0-1-22 16,0-11-5-16,1-1-513 0,-15-6-102 0</inkml:trace>
  <inkml:trace contextRef="#ctx0" brushRef="#br0" timeOffset="1600">1757 950 1497 0,'0'0'32'0,"0"0"8"0,0 0 0 0,14 6 4 0,-14-6-36 16,0 0-8-16,14 6 0 0,-14-6 0 0,0 0 53 0,15 0 9 16,-8 6 2-16,-7-6 0 0,0 0 0 0,14-6 0 15,-7-6 0-15,0 5 0 16,-7 7 0-16,7-6 0 0,0-6 0 0,-7 5 0 0,7-5-52 0,-7-1-12 15,0 1 0-15,-7-1 0 0,0-5 0 0,0 5 0 16,7 1 0-16,-7-1 0 0,0 1 31 0,-7-7 3 0,7 6 1 0,-8 1 0 31,8-1-56-31,0 1-11 0,0-1-3 0,0 1 0 0,0-1 79 0,7 7 16 0,0-6 4 0,0 12 0 16,0-13-52-16,7 1-12 0,0 5 0 0,7-5 0 16,-7-1 0-16,15 7 0 0,-8 0 0 0,0 0 0 15,0 12 0-15,0-12 0 0,0-13-9 0,7 6 9 16,-7 7 0-16,0 0 0 0,-14 6 0 0,0 0 0 15,14 12 8-15,-14-12-8 0,14 7 0 0,7-7 0 16,-21 0-109 0,0 0-26-16,14 25-5 0,-14-25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6:56.48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492 150 1267 0,'0'0'56'0,"0"0"12"0,0 0-55 0,0 0-13 16,0 0 0-16,0-7 0 0,-7-11 143 0,-7 11 25 15,7 14 6-15,-7-14 1 0,-8 7-89 0,1-6-18 16,-7 0-3-16,-7 12-1 0,7 0-37 0,0 1-8 0,0-1-2 16,7 6 0-16,-7 1 38 0,-1 12 7 0,1 0 2 0,-7 6 0 15,7 0-16-15,7 13-4 0,0-7 0 0,0 7 0 16,7 0-20-16,0 0-4 0,14 6 0 0,0-7-1 15,0-11 4-15,7 5 1 0,7 1 0 0,7 5 0 16,0 7 13-16,0-19 3 0,7-12 1 0,0-6 0 16,-7 5 19-16,8 1 3 0,-1-6 1 0,0-1 0 15,14-6-52-15,0 1-12 0,-7 5 0 0,0-6 0 16,8 1 18-16,-1-1 1 0,-7-6 0 0,-7 6 0 0,0-6-31 16,0-6-5-16,0 6-2 0,-7-6 0 15,0-1-189-15,1 1-39 0,-8 0-7 0,7 0-872 16</inkml:trace>
  <inkml:trace contextRef="#ctx0" brushRef="#br0" timeOffset="253">949 887 1497 0,'0'0'66'0,"0"0"14"0,0 0-64 0,0 0-16 15,21-13 0-15,0-6 0 0,-14 1 106 0,-7 18 18 16,14-13 3-16,-7-6 1 0,-7 1-52 0,7 5-9 16,-7 13-3-16,0-18 0 0,-7-7 0 0,7-7 0 15,-14 1 0-15,14 12 0 0,-7 7-51 16,-7-1-13-16,7 7 0 0,-7 6 0 0,0-6 54 0,0 6 8 0,6 6 2 0,-13 0 0 15,7 7-52-15,0-1-12 0,7 1 0 0,-7 6 0 16,7-7 54-16,0 7 8 0,7 0 2 0,0-1 0 16,0 7-52-16,7-12-12 0,-7 5 0 0,7-5 0 15,7 6-48-15,-7-13-13 0,-7-6-3 16,14 6 0-16,0 0 52 0,0 1 12 0,1-1 0 0,6 0 0 16,0-6-105-16,0 0-19 0,0 0-3 0,0-6-581 15,0 0-116-15</inkml:trace>
  <inkml:trace contextRef="#ctx0" brushRef="#br0" timeOffset="553">1335 699 1497 0,'0'0'66'0,"0"0"14"0,-7 13-64 0,7 6-16 0,-7 12 0 0,0-12 0 0,0-7 157 0,0 0 28 16,0 1 6-16,0 6 1 0,7-1-103 0,0-18-20 16,0 0-4-16,0 0-1 0,-7 19 0 0,7-19 0 15,0 0 0-15,0 0 0 0,0 0-51 0,0 0-13 16,0 0 0-16,7-6 0 0,0 0 0 0,7-7 0 15,-7 1 0-15,-7 12 0 0,0 0 54 0,0 0 8 0,0 0 2 0,14-19 0 32,0-18-74-32,0 18-14 0,7 6-4 0,-14 1 0 0,14-19 20 0,-14 6 8 0,7 6-8 15,8 0 8-15,-15 7 0 0,7-1 0 0,0 7 12 16,-14 6-4-16,0 0 13 0,0 0 3 0,21 37 1 0,-7-5 0 16,0 5-25-16,0-18 0 0,-14-19 0 0,0 0 0 15,0 0 0-15,0 0-17 0,0 0 2 0,7 19 1 16,-7-19 2-16,14 18 1 0,-7 1 0 0,0 6 0 15,-7-25-125-15,7 19-24 16,0 6-6-16,-7-25-1 0,0 0-71 0,0 0-14 0,0 0-4 0,0 0 0 0</inkml:trace>
  <inkml:trace contextRef="#ctx0" brushRef="#br0" timeOffset="839">1651 674 1206 0,'0'0'53'0,"0"0"11"0,0 0-51 0,0 0-13 15,0 0 0-15,0 0 0 0,0 0 170 0,0 0 31 16,14 7 7-16,-14-7 0 0,7 6-73 0,0 6-15 15,1 1-4-15,6-1 0 0,-7 7-30 0,0-6-6 16,7 12-2-16,-7-1 0 0,7 1-13 0,0 0-2 16,-7-6-1-16,7 0 0 0,0 0-62 0,0-7 0 15,-7 1-12-15,7-7 2 0,-14-6 10 0,0 0 0 16,7 6 0-16,-7-6 0 0,14-6 0 0,-7 6 0 0,-7 0-8 0,14 0 8 16,-7 6-10-16,-7-6 10 15,7-6-12-15,0 0 12 0,0-7 0 0,0 1-8 0,-7-7 8 0,14 0 0 31,-14 0 0-31,8 1-8 0,-8-1 8 0,7-6 0 16,-7 0 12-16,0 0 8 0,7 13 3 0,0-7 0 16,-7 6-108-16,7 1-22 0,-7 6-4 0,0 6-1 15,0 0-125-15,0 0-26 0</inkml:trace>
  <inkml:trace contextRef="#ctx0" brushRef="#br0" timeOffset="1092">2319 868 1497 0,'0'0'32'0,"0"0"8"0,0 0 0 0,21 0 4 0,-21 0-36 0,21 0-8 16,-7-13 0-16,0 1 0 0,0-1 99 0,-7-5 17 16,0 5 4-16,-7-5 1 15,0 5-52-15,0-6-10 0,0 7-3 0,0 12 0 0,0 0-32 0,-7 0-8 0,-7 0 0 16,7 0-1 0,0-6 32-16,-7-1 6 0,7-11 2 0,-7 11 0 0,0-5-23 0,-7 6-4 15,7-1 0-15,0 7-1 0,-7 0-3 0,0 7-1 16,7 5 0-16,7 1 0 0,7-13-8 0,-7 18-2 0,7-18 0 15,-7 32 0-15,14-1-1 0,-7-6-1 0,0-25 0 0,14 18 0 16,0-11-11-16,0 5 10 0,0 1-10 16,0-7 10-16,7 0-10 0,-7 0 0 0,0 13-12 0,7-19 12 15,-7-6-23-15,0-7 3 0,7 13 1 0,-7-12-754 16,1-7-151-16</inkml:trace>
  <inkml:trace contextRef="#ctx0" brushRef="#br0" timeOffset="1600">2593 0 403 0,'0'0'36'0,"0"0"-36"15,7 12 0-15,-7-12 0 0,0 0 300 0,0 0 52 16,0 19 12-16,-7 6 1 0,7 6-177 0,-7-6-35 16,7 0-7-16,0 0-2 0,0 13-75 0,7-7-15 15,0 6-3-15,-7 1-1 0,7-1 15 0,0 13 3 0,0 0 1 0,0-6 0 16,0 0-59-16,0 12-10 0,0 0 0 0,7-12-10 15,-7-13 10-15,8-6 0 16,-8 0 0-16,0 0 0 0,0 0 21 0,7-6 7 0,-7-1 0 16,-7-18 1-1,0 0-55-15,14 13-11 0,-7-1-3 0,-7-12 0 16,0 0-157-16,0 0-32 0,14 0-7 0,0 0 0 0,-7-6-15 0,7-6-2 16,0-1-1-16,-7-6 0 0,0 1 119 0,7-1 24 15,-7 0 5-15,7 7 1 0,-7-13 66 0,7 6 14 0,0 0 2 0,-7 7 1 16,0-1 111-16,0 1 23 0,8-1 4 0,-15 13 0 0,7-6 37 15,-7 6 7-15,0 0 2 0,0 0 0 0,0 0-18 16,7 13-3-16,0-1-1 0,0 19 0 0,0-6-38 16,0 0-8-16,0 0-2 0,7 6 0 0,-7 1-37 0,7-1-8 15,0 0-2-15,7 7 0 0,-7-1-16 0,0-12-3 16,-7-6-1-16,0 0 0 0,0-1-11 0,7-5-2 16,-14-13-1-16,0 0 0 0,7 6-11 0,7 0 0 15,0-6 0-15,0 0 0 0,0-12 0 0,-6-1-12 16,-1 1 2-16,0-7 1 0,0 0 1 0,7-6 0 15,-14 7 0-15,7-7 0 0,-7-7 8 0,7 1 0 16,0 6-9-16,-7-6 9 0,0-6 0 0,7 5 0 16,-7 1 0-16,7 0 0 0,0 0 0 0,0 12 0 15,-7 6 0-15,7 7 0 16,0 0-152-16,0 0-27 0,0-1-5 0</inkml:trace>
  <inkml:trace contextRef="#ctx0" brushRef="#br0" timeOffset="1810">3514 899 1267 0,'0'0'28'15,"-14"0"5"-15,0 0 2 0,7 0 1 0,0 13-36 0,7-13 0 0,0 0 0 0,-14-13 0 0,7-6 109 0,0 7 15 16,7 12 4-16,-7-19 0 0,-8-18-38 0,8 6-7 16,0 18-2-16,7-6 0 0,-14-12-33 0,7-19-8 15,0-12 0-15,0-1-1 0,0 7-23 0,-7 0-5 16,7-1-1-16,0 7 0 0,7 7-2 0,-7-1-8 15,7 0 12-15,-7 1-4 16,7-7-70-16,0 12-14 0,0 7-4 0</inkml:trace>
  <inkml:trace contextRef="#ctx0" brushRef="#br0" timeOffset="1995">3198 531 691 0,'0'0'30'0,"0"12"7"0,14 1-29 0,0-7-8 0,0 6 0 0,0-12 0 16,0 7 272-16,14-1 52 0,-7-6 12 0,0 0 1 16,0-6-213-16,7 6-44 0,-7-7-8 0,1 7-1 15,-1 0-51-15,0-6-9 0,7-6-3 0,-14 5 0 16,7 7 26-16,-7 13 5 0,0-13 1 0,7 12 0 16,-14 1-40-16,14-13-13 0,-7 0 0 0,7-6-671 15,-7 12-133-15</inkml:trace>
  <inkml:trace contextRef="#ctx0" brushRef="#br0" timeOffset="2201">3802 805 460 0,'0'0'41'0,"0"0"-33"15,0 0-8-15,0 0 0 0,0 0 223 0,0 0 42 16,-7-18 9-16,7 5 2 0,0 13-131 0,-7-12-25 15,7-13-6-15,0 0-1 0,0 0-47 0,7 6-10 0,-7-6-1 0,0 13-1 16,0 12-33-16,0 0-6 0,0 0-2 0,0 0 0 31,7-13-53-31,0 1-12 0,0-7-1 0</inkml:trace>
  <inkml:trace contextRef="#ctx0" brushRef="#br0" timeOffset="2455">4217 749 748 0,'0'0'67'0,"0"0"-54"0,0 0-13 0,0 0 0 16,14-6 126-16,-7 0 22 0,0-7 5 0,0 1 1 0,-7-7-55 0,0 7-11 15,0 12-3-15,0 0 0 0,0 0-5 0,-14 6 0 16,14-6-1-16,-14-13 0 0,0-5-23 0,-7 11-4 16,14 20 0-16,-15-7-1 0,8-18-22 0,0 5-4 15,0 7-1-15,0 13 0 0,0-7-6 0,-7 13-2 16,14 6 0-16,0 0 0 0,-7-13-16 0,14 7 0 15,-7 6 0-15,7 0-9 16,0 6-27-16,0-31-4 0,0 0-2 0,0 0 0 16,0 0 8-16,0 0 2 0,14 6 0 0,0 7 0 0,-14-13 10 0,21 0 2 15,0 0 1-15,0-6-545 0,-7-1-108 0</inkml:trace>
  <inkml:trace contextRef="#ctx0" brushRef="#br0" timeOffset="2773">4540 681 1267 0,'0'50'56'0,"0"-50"12"16,0 0-55-16,0 0-13 0,0 0 0 0,0 25 0 16,0-25 118-16,-7 25 21 0,7-1 4 0,-7 1 1 0,7-25-52 0,-7 19-11 15,7-19-1-15,0 0-1 0,0 0-19 0,-7 19-4 16,7-19-1-16,0 19 0 0,0-19-10 0,0 0-1 16,0 0-1-16,0 0 0 0,0 0-23 0,0 0-4 15,0 0 0-15,0 0-1 0,7 0-15 0,0-7 0 16,7 1 0-16,-7-6 0 0,7-1 0 0,-7 1 0 15,0-7 8-15,0 6-8 0,0-5 0 0,0-1 0 16,7 0 0-16,-14 1 0 0,7 5 8 0,-7 13-8 16,14-6 0-16,7-7 0 0,-21 13 10 0,14 0-10 15,8 0 10-15,-8 7-10 0,-14-7 13 0,14 6-3 0,0 6-1 0,-7 7 0 16,7-6-9-16,0 5 0 0,-7 7 0 0,0 6 0 16,0-6 0-16,0 7 0 0,-7-7 0 15,0 12 0-15,0 1 25 0,-7-7 3 0,0-12 1 16,7-7 0-16,0-12-112 15,-14 19-22-15,7 0-5 0,-7-7-608 0,0 1-122 0</inkml:trace>
  <inkml:trace contextRef="#ctx0" brushRef="#br0" timeOffset="2931">4006 231 1918 0,'0'0'42'0,"7"-13"9"0,7 1 1 0,0 6 3 0,-14 6-44 0,7 0-11 15,-7 0 0-15,14 0 0 0,-14 0 48 0,14 6 8 16,0 0 2-16,-14-6-662 16,0 0-132-16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6:53.0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580 37 1267 0,'0'0'56'0,"0"0"12"0,-7-6-55 0,-7 0-13 16,0 0 0-16,-7-1 0 0,-7 1 105 0,-1 0 19 15,1 6 3-15,0 6 1 16,0-6 0-16,0 0 0 0,0-6 0 0,-7 6 0 0,0 0-42 0,-1 6-8 16,1-6-2-16,7 13 0 0,0 5-22 0,0 7-5 15,7 0-1-15,0 7 0 0,0 5-17 0,7 1-4 0,0 5-1 16,7 1 0-16,7 0-10 0,0 6-3 0,0 0 0 0,7-7 0 16,7-5-2-16,0-1-1 0,7-5 0 0,0-1 0 15,7 6 10-15,-7-12 1 0,14 0 1 16,-7 0 0-16,0 0 12 0,8-6 2 0,-1 0 1 0,0-7 0 15,0-5-10-15,0-1-3 0,0-6 0 0,0 6 0 16,1 0-24-16,-1-6 0 0,-7 6 0 0,0-6 0 16,0 0 0-16,-7 0 0 0,0 0 0 0,-7 0 0 15,-7 7-148-15,-7-7-36 0,14 6-6 0,-7 0-1000 16</inkml:trace>
  <inkml:trace contextRef="#ctx0" brushRef="#br0" timeOffset="286">931 824 403 0,'0'0'36'0,"0"0"-36"15,0 0 0-15,14 0 0 0,0 0 301 0,-7-6 54 16,0-6 10-16,8 6 3 0,-8-1-192 0,0-5-39 16,0-7-7-16,0 0-2 0,-7-6-51 0,0-6-10 0,-7 6-3 0,-7 0 0 15,7-6-51-15,-8 6-13 0,1 0 0 16,7 0 0-16,-7 6 54 0,0 7 8 0,0 5 2 0,0 1 0 16,0 6-52-16,0 6-12 0,0 1 0 0,0 11 0 15,-7-5 54-15,14 12 8 0,-7 0 2 0,7-6 0 16,-7 6-52-16,14-7-12 0,-7 7 0 0,7 0 0 15,7 0 0-15,-7 7 0 0,7-7 0 0,0-7 0 16,0 1-48 0,0-7-13-16,-7-12-3 0,0 0 0 0,21 13 52 0,-21-13 12 0,21 6 0 0,-7 0 0 15,7-6 0-15,0 0 0 0,-7 0 0 0,7-6 0 16,0 0-310-16,-7 0-59 0,36-19-12 16,-22 0-3-16</inkml:trace>
  <inkml:trace contextRef="#ctx0" brushRef="#br0" timeOffset="557">1177 675 1497 0,'0'0'66'0,"0"12"14"0,7 7-64 0,-7 0-16 16,0-1 0-16,7 1 0 0,-7 6 157 0,0-6 28 16,7 12 6-16,-7-6 1 0,0 0-103 0,0-6-20 15,0-19-4-15,0 0-1 0,0 0 0 0,0 0 0 16,0 0 0-16,0 0 0 0,0 0-51 0,14 12-13 0,-7-12 0 0,8 0 0 16,-1 0 0-16,0-6 0 0,0 0 0 0,7-1 0 15,0-5 0-15,-7 6 0 16,0-7 0-16,-7 1 0 0,7-7 0 0,-7 6 0 0,7-5 0 0,0-1 0 15,0 7 0-15,-7-1 0 0,7 7 0 0,-7 0 0 16,7-7 0-16,-14 13 0 0,0 0 0 0,0 0 0 16,14 0 0-16,1 13 0 0,6 5 0 0,-14 1 0 15,-7-6 0-15,0 5 0 0,0 7 0 0,0 0 0 16,7-6 20-16,0 0 2 0,7 6 0 0,0-7 0 16,-7 1-58-16,7 0-12 15,0 0-3-15,0-1 0 0,-7-5-141 0,14-1-28 0,-7 1-5 0,7-1-679 16</inkml:trace>
  <inkml:trace contextRef="#ctx0" brushRef="#br0" timeOffset="746">1845 1024 1735 0,'0'0'38'0,"0"0"8"0,0 0 2 0,-7-12 0 0,0-13-38 0,0 6-10 16,-7-6 0-16,7 0 0 0,0-19 91 0,0 1 16 15,0 5 3-15,0-5 1 0,0-7-46 0,0 0-9 0,0-7-1 16,0 1-1-16,0 0-23 0,7 0-5 0,-7 6-1 15,-1 6 0-15,1 0-25 0,7 7 0 0,-7-1 0 0,0 1 0 16,0 6 0-16,0 12 0 0,0 0 0 0,-7 0-712 31,0-6-147-31</inkml:trace>
  <inkml:trace contextRef="#ctx0" brushRef="#br0" timeOffset="937">1479 612 1209 0,'0'0'53'0,"15"6"12"0,-8 1-52 0,14-1-13 16,0-6 0-16,0 0 0 0,0 0 220 0,0 0 42 15,0 0 8-15,7-6 2 0,0 6-116 0,-7 0-22 16,8 0-5-16,-8 0-1 0,0 0-105 0,0 0-23 16,-7 0 0-16,7 0 0 0,0 12 0 0,0-6 0 15,0 1 0-15,-7-7 0 16,0 0-46-16,7 0-14 0,-7 6-2 0,7 0-684 15,-6 0-137-15</inkml:trace>
  <inkml:trace contextRef="#ctx0" brushRef="#br0" timeOffset="1125">2119 899 1785 0,'0'0'39'0,"0"-12"8"0,0-7 1 0,0 7 4 0,0-1-42 0,0 1-10 0,0-1 0 0,7-5 0 16,-7-1 65-16,7 0 11 0,-7 7 3 0,0-7 0 16,7 0-37-16,-7 7-7 0,0-7-2 0,7 6-986 15</inkml:trace>
  <inkml:trace contextRef="#ctx0" brushRef="#br0" timeOffset="1442">2365 837 1728 0,'0'0'38'0,"7"12"8"0,0 7 2 0,0-6 0 0,-7-13-39 16,-7 18-9-16,7-18 0 0,0 0 0 0,0 0 95 0,0 0 17 15,0 0 3-15,0 0 1 0,0 0-84 0,0 0-16 16,0 0-3-16,0 0-1 16,0 0-12-16,0 0 0 0,0 0 0 0,0 0 0 15,0 0 28-15,0-12 4 0,7-1 0 0,-7 1 0 0,7-7-24 0,0 7-8 0,-7-7 0 0,7 0 0 16,0 7 0-16,0-13 8 0,0 12-8 0,7-5 0 31,0-1-25-31,0 0-8 0,-7 13-2 0,15-7 0 0,-15 1 79 0,14 12 16 0,-7 0 4 0,7 0 0 16,-7 0-52-16,0 6-12 0,0 7 0 0,0-1 0 15,0 13 0-15,-7-12 0 0,0-1 0 0,0 7 0 16,0-7 0-16,-7 13 0 0,0 0 0 0,0-6 0 0,0-19 0 16,0 19 0-16,-7 6 0 0,7-7 0 15,-7 7-21-15,7-25-7 0,0 0-2 0,0 19-669 16,0-19-133-16</inkml:trace>
  <inkml:trace contextRef="#ctx0" brushRef="#br0" timeOffset="1569">2253 237 892 0,'0'0'40'0,"0"0"8"0,0 0-39 0,0 0-9 16,0 0 0-16</inkml:trace>
  <inkml:trace contextRef="#ctx0" brushRef="#br0" timeOffset="1870">2843 731 1724 0,'0'0'38'0,"0"0"8"0,0 0 2 15,14 12 0-15,-14-12-39 0,0 19-9 0,7-6 0 0,-7 5 0 0,7 1 54 0,0 12 9 16,0 0 1-16,7 1 1 0,-7-20-14 0,7 1-3 16,-7 12-1-16,7-7 0 0,0 1-26 0,-7-6-5 15,7-7 0-15,1 6-1 0,-1 1-7 0,0-7 0 16,-7-12-8-16,7 6 12 0,-7 0-12 0,7 0 0 16,-7-13-9-16,0 7 9 0,7-6-12 0,-7-7 12 15,0 0-13-15,7 7 5 0,-14-7 8 0,7 0 0 16,0 0-9-16,0-6 9 0,-7 0 0 0,7 7-11 15,-7 11 11-15,0-11-8 0,0-7 8 0,0 0 0 16,0 0 8-16,0 12-8 0,7 1 0 0,-7-1 0 0,0 7-12 16,0 6-623-16,0 0-124 0</inkml:trace>
  <inkml:trace contextRef="#ctx0" brushRef="#br0" timeOffset="2156">3546 906 518 0,'0'0'46'0,"0"0"-37"0,0 0-9 0,14-7 0 0,0-5 168 0,-14 12 32 16,14-6 7-16,-7-7 1 0,-7-12-94 0,7 6-18 15,-7 7-4-15,0 0-1 0,-7-13-17 0,7 0-3 16,-7 0-1-16,0 12 0 16,-7 1-14-16,0-1-2 0,-7 13-1 0,7-6 0 0,0-7-21 0,0 7-4 15,-8 6 0-15,8 6-1 0,-7 19-7 0,0 0 0 16,7-12-1-16,0-1 0 0,0-5-3 0,0 5-1 15,7 7 0-15,0 0 0 0,7-7-27 0,7 7-6 16,0-1-1-16,0 1 0 0,0 6 45 0,7-6 9 16,-7-7 1-16,14 1 1 0,-7-1-27 0,7-5-10 15,-7-7 0-15,0 6 9 0,8-6-9 0,-8 0 0 0,7-13-10 16,-7 7 10 0,0-6-85-16,0-1-11 0,7-6-3 0,-7 7-527 0,0-7-106 0</inkml:trace>
  <inkml:trace contextRef="#ctx0" brushRef="#br0" timeOffset="2425">3743 568 1720 0,'0'-6'38'0,"7"6"8"0,-7 6 2 0,7 7 0 0,0-1-39 0,-7 1-9 0,0 6 0 0,0 6 0 15,0-7 86-15,0 14 15 0,0-1 3 0,0 0 1 16,7-12-64-16,-7-7-13 0,14 7-2 0,-7 0-1 16,7 6 31-16,0-7 7 0,0 7 1 0,0-6 0 0,0-13-15 0,0 1-2 15,0-1-1-15,0-6 0 0,0 0-30 0,-14 0-5 16,0 0-2-16,14 6 0 0,7 7 0 0,-14-7 0 15,-7-6 0-15,0 0 0 0,14-19-27 0,-14 7-6 16,0 12 0-16,8-13-1 0,-8-12 25 0,0-6-10 16,0 6 10-16,-8-6 0 0,8 6 0 0,0 0-8 15,0 0 8-15,-7 12 0 16,0-5-32-16,7 5-2 0,0 13-1 0,0 0 0 16,0 0-177-16,0 0-35 0,0 0-7 0,0 0-309 15,0 0-61-15</inkml:trace>
  <inkml:trace contextRef="#ctx0" brushRef="#br0" timeOffset="2662">4108 837 403 0,'28'19'17'0,"-14"-7"5"0,-7-6-22 0,7 7 0 0,0-1 0 0,0 1 0 16,0-7 213-16,-7 13 39 0,8 0 7 0,-1-7 1 16,-14-12-111-16,0 0-22 0,14 0-5 0,-14 0-1 15,0 0-33-15,0 0-8 0,0 0 0 0,21 0-1 16,-14-6-35-16,-7 6-8 0,0 0 0 0,7-6-1 0,-7-7-35 16,7 1 0-16,-7 5 0 0,0-5 0 15,-7-7 0-15,7 0 0 0,-7 1 0 0,0-1 0 0,0 0 38 16,7 19 1-16,0 0 0 0,-14-12 0 0,0-19-31 0,0-7-8 15,6 7 0-15,1 6 0 16,0 0 0-16,7 6 11 0,0 0-11 0,0 7 12 0,0-7 4 0,7 13 2 16,0-13 0-16,1 13 0 0,6 0-18 0,0 6 0 15,-7-13 0-15,14 7 0 0,-7 12 0 0,7-6 0 16,0 0 0-16,0 0 0 0,-7 0 0 0,7 0 0 16,-7 13 0-16,7-13-710 15,-14 0-149-15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6:48.2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372 0 1022 0,'36'0'45'0,"-22"0"10"15,-14 0-44-15,0 0-11 0,0 0 0 0,0 0 0 16,0 0 108-16,0 0 19 0,0 0 4 0,0 0 1 0,0 0-56 0,0 0-10 15,0 0-2-15,0 0-1 0,0 0 42 0,0 0 9 16,-14 6 2-16,7 6 0 0,-7 7-57 0,14 0-11 16,-22-7-3-16,15 1 0 0,-7-1 3 0,7 13 0 15,-7 0 0-15,0 19 0 0,-7 0 0 0,0 0 0 16,0-7 0-16,0 13 0 0,0 0-39 0,0 6-9 16,0 7 0-16,7-7 0 0,0 6 0 0,-8-5 0 15,8-7 0-15,7 12 0 0,0-18 14 0,-7 6 1 16,0-19 0-16,7 7 0 0,0-1-15 0,0-12 9 15,0-6-9-15,7-1 8 0,0 1-21 0,-7-6-5 0,7-7-1 16,0 0 0-16,0 7 19 0,0-13 0 0,0 0 0 16,0 0 0-16,0 0 0 0,0 12 0 0,0 1 0 0,0-13 0 15,0 0 14-15,0 0 6 0,0 0 2 0,0 0 0 32,0 0-22-32,0 0 0 0,0 0 0 0,0 0 0 15,21-7 36-15,-7-5 5 0,0 12 2 0,7-13 0 16,0 7-35-16,8 0-8 0,-8 6 0 0,14-6 0 0,0-1 27 15,0 1 3-15,0 6 1 0,14-6 0 0,22 12-14 16,-1 0-2-16,-14-6-1 0,-14 0 0 0,-7 0-6 0,-20-6 0 16,6 6-8-16,-7 0 12 0,7 0 0 0,0 6 0 15,7 1 0-15,-21-1 0 0,7 0-12 0,7-6 0 16,-7-6 0-16,0 0 0 0,0 12 0 0,-7-6 0 16,7 0 0-16,-14 0 0 15,0 0-96-15,0 0-21 0,0 0-5 0,0 0-726 16,0 0-144-16</inkml:trace>
  <inkml:trace contextRef="#ctx0" brushRef="#br0" timeOffset="301">0 606 1728 0,'0'0'38'0,"0"0"8"16,0 0 2-16,0 0 0 0,0 0-39 0,21 12-9 0,0-6 0 0,-7 1 0 0,7-1 104 0,0 0 20 15,0 0 3-15,8-6 1 0,-1 0-48 0,14 0-8 16,-7 0-3-16,0 0 0 0,7 0-19 0,-7 0-4 16,1-6-1-16,-1 0 0 0,0 0-25 0,0-1-4 15,-7 1-2-15,0-6 0 0,-7 5-14 0,7 1 0 16,1 0 0-16,-15 0 0 0,0-1 0 0,0 1 0 15,-7 0 0-15,-7 6 0 16,0 0-124-16,0-19-28 0,-7 0-6 0</inkml:trace>
  <inkml:trace contextRef="#ctx0" brushRef="#br0" timeOffset="570">98 287 1735 0,'0'0'38'0,"0"0"8"0,14-6 2 0,8-7 0 0,-8 1-38 0,0-1-10 16,7 1 0-16,-7-1 0 0,0 1 103 0,7-7 18 0,0 0 4 0,0 13 1 0,7 0-59 0,7 0-12 16,15-7-3-16,-15 1 0 0,7-7 20 0,0 6 3 15,0 1 1-15,7-1 0 0,-13-5-61 0,6 5-15 16,-7 7 0-16,0-7 0 0,0 13 24 0,-7 0 1 15,0 0 1-15,0 7 0 16,1 5-42-16,-8 1-8 0,0-13-1 0,0 6-1 16,0-6-184-16,-7 6-37 0,14 19-7 0,-28-25-2 0</inkml:trace>
  <inkml:trace contextRef="#ctx0" brushRef="#br0" timeOffset="1046">1265 1037 1728 0,'7'0'38'0,"-7"0"8"0,7-6 2 0,-7 6 0 0,0 0-39 0,0-13-9 0,0 7 0 0,-7-7 0 16,0-12 84-16,0 7 14 15,0 11 3-15,0-5 1 0,0-7-55 0,-7 7-11 0,0-7-3 0,0 0 0 0,0 0-33 16,0 7 0-16,0 6-10 0,14 6 10 0,0 0 41 15,0 0 16-15,-14 6 3 0,-1 6 1 0,8 7-25 0,7 6-6 16,-7 0-1-16,7 0 0 16,7 0 7-16,-7 0 2 0,7 6 0 0,1 1 0 15,-1-8-51-15,0-5-11 0,-7-19-1 0,14 13-1 0,-14-13 26 0,14 12-10 16,-14-12 10-16,21 0 0 16,-7 0-35-16,0 0 0 0,-14 0 0 0,21-6 0 0,-7-13 35 0,0 0 0 15,0-12 0-15,0 13 0 0,0-7 0 0,0 6 0 16,-7-6 0-16,0 6 0 0,0 0 0 0,0 1 12 15,-7 5 0-15,0 13 0 0,0 0-12 0,0 0 8 16,0 0-8-16,0 0 0 0,0 0 45 0,-14 19 3 0,7 0 1 16,0 6 0-16,-14-7-39 0,7 14-10 15,7-1 0-15,-7 0 0 0,7 0 0 0,0 0 0 0,0 1 0 32,0-1 0-32,0 6-14 0,-7 7-5 0,7-19-1 15,7 0 0-15,-7 6 20 0,7 1 0 0,0-14 0 0,0 1 0 16,0 0 15-16,0-19 3 0,0 0 1 0,7 19 0 15,-7-19-118-15,7 12-23 16,7 1-5-16,-7-1-922 0</inkml:trace>
  <inkml:trace contextRef="#ctx0" brushRef="#br0" timeOffset="1348">1581 606 1497 0,'0'0'32'0,"7"12"8"0,0 7 0 0,-7 0 4 0,0 6-36 0,0-13-8 16,0 13 0-16,-7-6 0 0,0 6 104 0,7 0 20 0,-7 0 3 0,0 6 1 16,7 7-16-16,0-1-4 0,0 1 0 0,7-7 0 15,-7-6-44-15,7 0-8 0,7 0-3 0,-7 0 0 16,7-7-10-16,0-5-3 0,1-7 0 0,6 7 0 16,-7-13 12-16,0 6 3 0,7-6 0 0,0 0 0 15,-7-13-44-15,7 7-11 0,-7-6 0 0,0-1 0 16,0 1 0-16,0-1 0 0,0-12 0 0,-7 13 0 15,0-7-8-15,0 7-4 0,-7-13-1 0,0 0 0 16,0 6 13-16,7-6 0 0,-7 0 0 0,0-6 0 16,0-1 0-16,-7 1 16 0,0 12-1 0,7-6-1 15,0 7-165-15,-7 5-33 0,7 1-6 0,0 12-898 16</inkml:trace>
  <inkml:trace contextRef="#ctx0" brushRef="#br0" timeOffset="1538">2158 1149 1267 0,'0'0'56'0,"0"0"12"0,-7-6-55 0,7 6-13 16,0 0 0-16,0 0 0 0,-7-13 105 0,-8 1 19 0,15-1 3 0,-7 1 1 16,0-1-22-16,7-5-4 0,0 12-1 0,0-7 0 15,-7-6-63-15,7 1-13 0,-7-14-2 0,7 14-1 16,0 5-22-16,7-6 9 0,-7 1-9 0,0-7-641 15,0 0-133-15</inkml:trace>
  <inkml:trace contextRef="#ctx0" brushRef="#br0" timeOffset="1828">2354 949 2188 0,'0'0'48'0,"7"25"11"0,0-6 1 0,0 6 1 0,1 0-49 0,-1 0-12 15,0 0 0-15,0 0 0 0,0 0 78 0,0 0 13 31,-7-25 2-31,7 12 1 0,-7-12-42 0,14 19-8 0,0-6-1 0,-7-1-1 0,-7-12-22 0,0 0-5 16,0 0-1-16,0 0 0 0,14 6-14 0,-14-6 0 16,0 0 0-16,14 0 0 0,0-6-15 0,-7 0-5 15,0-7-2-15,0-5 0 0,7-1 22 0,0 0 0 16,-7-6 0-16,7 6 0 0,-7-6 0 0,7-6 18 16,-7 0-3-16,7 0-1 0,-7 0-14 0,8-1 0 15,6 14 0-15,-7-14 0 0,0 1-8 0,-7 0-5 0,7 6-1 16,0 0 0-16,0 6 14 0,0 7 0 0,-7 5 0 0,14 1 0 15,-7 0 0-15,-14 6 0 0,0 0 0 0,0 0 0 16,0 0-69 0,-14 12-11-16,7 7-3 0,0 0-1012 0</inkml:trace>
  <inkml:trace contextRef="#ctx0" brushRef="#br0" timeOffset="1982">2080 468 1728 0,'0'0'76'0,"0"0"16"0,0 0-73 0,0 0-19 16,0 0 0-16,0 0 0 0,0 0 76 0,0 0 12 15,0 0 3-15,0 0 0 0,0 0-59 0,0 0-11 16,0 0-2-16,14-6-1 16,0 6-204-16,7 6-41 0</inkml:trace>
  <inkml:trace contextRef="#ctx0" brushRef="#br0" timeOffset="2437">3177 849 1497 0,'0'0'66'0,"0"0"14"0,0-6-64 0,0 0-16 0,0 0 0 0,-7-7 0 15,0 7 106-15,0-7 18 0,0 1 3 0,0-1 1 16,-8 1-52-16,1 6-9 0,0 6-3 0,0 0 0 16,-7 6 0-16,7-6 0 0,0-6 0 0,0 6 0 0,-7 12-51 15,7 1-13-15,7-7 0 0,7-6 0 0,-7 19 0 0,7-7 0 16,-7 13 0-16,7-6 0 0,0 0 54 0,7-1 8 16,0 1 2-16,0 6 0 0,7-12-52 0,-7 12-12 15,0 0 0-15,-7-25 0 0,0 0 0 0,0 0 0 16,0 0 0-16,21 6 0 0,-21-6 0 0,21 6 0 15,0 7 0-15,-7-20 0 0,0-5 0 0,-7-7 0 16,7 7 0-16,1-1 0 16,-1 1-48-16,-7-1-13 0,7-6-3 0,-7 7 0 0,-7 12 52 0,0-19 12 15,7 0 0-15,0 1 0 0,0-1 0 0,-7 6 0 16,0 13 0-16,0 0 0 0,0 0 0 0,0 0 0 16,0 0 0-16,0 0 0 0,0 0 48 0,0 0 13 15,0 0 3-15,14 13 0 0,-7-1-52 0,0 1-12 16,0 6 0-16,0-1 0 0,0-5 0 0,7 12 0 15,-7-6 0-15,7 6 0 0,0 0 0 0,0-7 0 16,0 7 0-16,0-6 0 16,0-7-158-16,0 7-34 0,1-6-8 0,-1-1-776 0</inkml:trace>
  <inkml:trace contextRef="#ctx0" brushRef="#br0" timeOffset="2658">3556 1155 1497 0,'0'0'32'0,"0"0"8"0,0 0 0 0,0 0 4 15,0 0-36-15,0 0-8 0,0 0 0 0,-14 0 0 0,7-12 104 0,-7-1 20 16,7-5 3-16,7 18 1 0,0 0-59 0,0-19-11 16,-7 0-2-16,7 1-1 0,0 18 14 0,0-13 3 15,0-18 1-15,7 6 0 0,-7 0-58 0,7 6-15 16,0-6 0-16,0 6 0 0,0 7 0 0,0-1 0 16,7 1 0-16,-7-1 0 0,7 1 0 0,-7 6 0 15,14-1 0-15,-7 1 0 0,8 0 0 0,-8 6 0 16,-14 0 0-16,21 0 0 15,-7 0-166-15,0-6-36 0,0 6-7 0,7 6-2 0</inkml:trace>
  <inkml:trace contextRef="#ctx0" brushRef="#br0" timeOffset="2879">3971 1118 1404 0,'0'0'62'0,"0"0"13"0,0 0-60 0,0 0-15 0,0 0 0 0,0 0 0 16,0 0 110-16,0-6 19 0,0-13 4 0,-7 6 1 16,7 7-48-16,-7-6-10 0,0-13-1 15,7 6-1-15,0-6-30 0,0 6-5 0,0 1-2 0,0 5 0 16,0-6 0-16,7 1 0 0,-7 5 0 0,0 13 0 0,7-12-49 16,-7 12-9-16,14-13-3 0,-14 13-678 15,21 6-136-15</inkml:trace>
  <inkml:trace contextRef="#ctx0" brushRef="#br0" timeOffset="3530">4435 1012 1468 0,'0'0'32'0,"0"0"8"0,0 0 0 0,0 0 1 0,0 0-33 0,0 0-8 15,0-6 0-15,0-7 0 0,0 13 84 0,0-6 16 0,-7-13 2 0,0 7 1 16,-7 5-37-16,7 1-7 0,7 6-2 0,-7-6 0 15,-7-7-13-15,-1 7-4 0,8 0 0 0,-7 6 0 16,7 6-24-16,-7 0-6 0,7-6-1 0,7 0 0 16,-7 19-9-16,0-6-12 0,-7 5 2 0,14 1 1 15,-7 6 29-15,7 0 5 0,-7-12 2 0,0-1 0 16,7 7-43-16,0-1-9 0,0-5-2 0,0 6 0 16,0-1 27-16,0-18 0 0,0 0 0 0,0 0 0 15,0 0 12-15,0 0 7 0,14 19 1 0,-14-19 1 0,21-12-21 16,-7 5 0-16,-14 7-10 0,14-12 10 0,0-1-19 15,-7 1 3-15,7 6 1 0,-7-7 0 0,-7 13 6 0,8-12 1 16,6-1 0-16,-7 1 0 16,0-1-90-16,0 1-18 0,-7 12-3 0,14-13-1 15,0 7-6-15,-7 0-2 0,-7-7 0 0,14 7 0 0,-14 6 103 0,0 0 25 16,0 0 0-16,7 0 0 16,-7 0 46-16,7 6 14 0,7 1 4 0,-14-7 0 0,0 0 38 0,7 12 8 15,0 7 2-15,0 0 0 0,-7-19-26 0,0 0-5 16,0 0-1-16,0 0 0 0,0 0-64 0,0 24-16 15,0-5 0-15,7 0 0 0,-7-7 0 0,0 7 0 0,0 6 0 16,0-12 0-16,0-13 38 0,0 0 4 0,0 0 1 16,0 0 0-16,7 18-18 0,-7-18-3 0,0 0-1 0,0 0 0 15,0 0-21-15,0 0 0 0,0 0 0 0,0 0 0 16,0 0-47-16,0 0-13 0,7-12-4 16,0-1 0-16,-7 1 52 0,7-7 12 0,0 0 0 0,0 1 0 15,0-1 0-15,0 6 0 0,7-5 0 0,0-7 0 16,0 6 0-16,1 0 0 0,-1-6 0 15,7 7 0-15,0 5 0 0,-7-6 0 0,-7 13 0 0,7-6 0 0,7-1 28 16,0 7 9-16,-21 6 2 0,21-6 0 0,-21 6-25 0,14 0-5 16,-14 0-1-16,0 0 0 0,21 12 8 0,-14 13 0 31,14 6 1-31,-14-6 0 0,-7 0-17 0,7-6 0 16,-7-19 0-16,7 13 0 0,1 5 0 0,-8 1 0 15,7 6 0-15,-7-6 0 0,7 6-12 0,0-7-5 16,-7-18-2-16,7 19 0 15,0-6-199-15,-7-13-40 0,0 25-8 0,0-25-2 0</inkml:trace>
  <inkml:trace contextRef="#ctx0" brushRef="#br0" timeOffset="3752">5236 1362 691 0,'7'-44'61'0,"-7"31"-49"0,0 13-12 0,7-12 0 15,0-7 177-15,-7 0 33 0,0 1 6 0,-7-1 2 16,0-6-90-16,7-6-19 0,-7-1-3 0,0-5-1 0,0 0-47 0,0-13-10 16,0 0-1-16,-7-13-1 0,7 7-29 0,-7 6-5 15,-7 6-2-15,7-6 0 0,-1-12-10 0,1-1 12 16,0 1-12-16,7 6 12 0,7-1-2 0,-14 7 0 16,0 13 0-16,7-1 0 15,7 7-94-15,0 6-18 0,-7 0-4 0</inkml:trace>
  <inkml:trace contextRef="#ctx0" brushRef="#br0" timeOffset="3990">4667 618 921 0,'28'19'82'0,"7"0"-66"0,-7-13-16 0,7-6 0 15,0 0 285-15,-7 0 54 0,8 0 10 0,-1 0 3 16,7 0-180-16,-7 0-35 0,7-6-7 0,0-1-2 15,1 7-102-15,-8 0-26 0,-7-6 0 0,0 12 0 16,-7 1 31-16,0-1 1 0,0-19 0 0,-7 13 0 16,-14 0-32-16,0 0-10 0,0 0 0 0,0 0 0 15,-14 0-223-15,-7 0-45 0,-28 0-9 0,0 0-1 16</inkml:trace>
  <inkml:trace contextRef="#ctx0" brushRef="#br0" timeOffset="4117">3985 468 1728 0,'0'0'38'0,"7"0"8"0,-7 0 2 0,14-6 0 0,0 6-39 0,0 0-9 15,0-12 0-15,-7-1 0 0,-7 13 96 0,0 0 18 16,7-6 3-16,-7 6 1 0,0 0-83 0,0 0-17 16,0 0-3-16,0 0-986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18:17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14640 15548 1036 0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18:17.1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365 0 806 0,'0'0'36'0,"0"0"7"0,0 0-35 0,0 0-8 15,0 0 0-15,0 0 0 0,0 0 104 0,0 0 20 16,0 0 3-16,0 0 1 0,0 0-52 0,0 0-9 15,0 0-3-15,0 0 0 0,0 0 0 0,0 0 0 16,0 0 0-16,0 0 0 0,0 0-51 0,0 0-13 16,-7 6 0-16,7-6 0 0,0 0 54 0,0 0 8 15,-7 6 2-15,-14-6 0 0,21 0-52 0,-7 6-12 16,-14-6 0-16,0 0 0 0,7 0 54 0,0 7 8 16,-7-1 2-16,21-6 0 0,0 0-52 0,0 6-12 0,-35 0 0 15,28 1 0-15,7-7 0 0,0 0 0 0,-7 6 0 0,-7 0 0 31,0 0 0-31,6 7 0 0,1-7 0 0,0 7 0 16,7-13 0-16,0 12 0 0,0-6 0 0,-14 7 0 16,-7-7 0-16,7 0 0 0,0 1 0 0,7-7 0 15,7 6 0-15,0-6 0 0,0 0 0 0,0 0 0 16,0 0 0-16,0 0 0 0,0 0 0 0,0 0 0 16,-14 12 0-16,14-12 0 0,0 0 0 0,0 0 0 0,21 13 0 15,-21-13 0-15,0 0 0 0,0 0 0 0,21 12 0 16,-21-12 0-16,0 0 0 0,0 0 0 0,0 0 0 0,7 13 0 15,-7-13 0-15,14 12 0 16,7 1 0-16,-21-1 0 0,0-12 0 0,14 13 0 0,-6-1 54 0,6 1 8 16,-14-13 2-16,14 18 0 0,0-5-52 0,-14-13-12 15,0 0 0-15,14 19 0 0,7-7 0 0,-14 1 0 16,-7-13 0-16,21 12 0 0,-7 1 0 0,-14-13 0 16,28 6 0-16,-28-6 0 0,0 0 0 0,0 0 0 15,0 0 0-15,0 12 0 0,0-12 0 0,14 7 0 16,-14-7 0-16,21 12 0 0,-7 1 0 0,0-7 0 15,-14-6 0-15,0 0 0 0,7 12 0 0,-7-12 0 16,0 0 0-16,-7 13 0 0,-7-13 0 0,0 12 0 0,-7-5 0 0,7-1 0 16,0 0 0-16,14-6 0 0,0 0 0 0,-14 19 0 15,7-13 0-15,-7 7 0 0,-7-7 0 0,-14 0 0 16,21 7 0-16,-14-7 0 0,13 6 0 0,8-5 0 16,-7 5 0-16,7 1 0 0,7-1 0 0,-21-6 0 15,0 1 0-15,0-1 0 0,7 6 0 0,0-5 0 16,7-1 0-16,7-6 0 0,0 0 0 0,0 0 0 15,-14 12 54-15,14 1 8 0,0-13 2 0,0 12 0 16,0-12-103-16,14 13-20 0,-14-13-4 0,0 12-1 16,14-5 52-16,-7 5 12 0,21-6 0 0,-14 7 0 0,0-7 48 15,7 0 13-15,0 1 3 0,1-1 0 0,6-6-52 0,-7 0-12 16,7-6 0-16,-7 6 0 0,0-7 0 0,7 1 0 16,-21 6 0-16,7-6 0 0,0 0 0 0,0 6 0 15,-14 0 0-15,0 0 0 0,0 0 0 0,0 0-12 16,0 0 3-16,0 0 0 0,0 0 9 0,0 0 11 15,0 0-3-15,-21 12 0 0,7 1-8 0,0-7 0 16,-14 13 0-16,14-7 0 0,-7 0 0 0,14 7 0 0,-21 0 0 16,7 6 0-16,7 0 0 0,-8-6 0 15,8-1 0-15,-7 7 0 0,7 0 0 0,0 7 0 0,7-1 0 16,0-6 0-16,0 0 0 0,7 0 0 0,0-6 0 16,0 6 0-16,7 6 0 0,0-6 0 0,0 0 0 0,7-6 0 15,0 6 25-15,7-13 0 0,-7 7 0 0,1-7 0 16,6-5-13-16,0-1-4 0,7 0 0 0,-7 0 0 15,-21-6 19-15,7 7 3 0,14-7 1 0,0 0 0 16,-21 0-31-16,21 0 0 0,14 0 0 0,-21 0 0 16,-14 0 0-16,0 0 0 0,21-7 0 0,8 7-848 15,-29 0-175-15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18:17.11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246 562 518 0,'0'0'23'0,"0"0"5"0,0 0-28 0,0 0 0 0,0 0 0 0,0 0 0 16,0 0 223-16,0 0 39 0,0 0 8 0,0 0 2 15,0 0-164-15,0 0-32 0,0 0-6 0,0 0-2 16,0 0-12-16,0 0-2 0,0 0-1 0,0 0 0 16,0 0 15-16,0 0 2 0,0 0 1 0,0 0 0 15,0 0-6-15,0-12-1 0,0-13 0 0,7 6 0 32,7 7 0-32,0-32 0 15,35-37 0-15,-7 6 0 0,-13 18-51 0,6 8-13 16,-21 11 0-16,7 1 0 0,0 5 0 15,-7 7 0 1,-7 0 0-16,0 7 0 0,0 5 54 0,-7 13 8 0,0 0 2 0,0 0 0 16,0 0-217-16,0 0-43 0,0 0-9 0,0 0-868 0</inkml:trace>
  <inkml:trace contextRef="#ctx0" brushRef="#br0" timeOffset="1">0 56 1267 0,'28'19'56'0,"-28"-19"12"16,0 0-55-16,0 0-13 0,0 0 0 0,0 0 0 15,0 0 105-15,0 6 19 0,14-6 3 0,0 7 1 0,7 5 0 0,-7 1 0 31,0-1 0-31,7 13 0 0,0-6-11 0,8 6-1 16,-8 0-1-16,7 0 0 0,0 0-31 0,0 0-5 16,7 0-2-16,-7 6 0 0,0-12-61 0,8 6-16 15,-8 6 0-15,0-12 0 0,0 6 0 0,0-7 0 16,7 7 0-16,-21-6 0 0,7 0 0 0,0 0 0 16,-7-1 0-16,7 1 0 0,-6-13 0 0,-1 1 0 15,-7-1 0-15,7-6-851 16,0 6-173-16</inkml:trace>
  <inkml:trace contextRef="#ctx0" brushRef="#br0" timeOffset="2">984 675 633 0,'0'0'28'0,"0"0"6"0,0 0-34 0,0 0 0 16,0 0 0-16,0 0 0 0,0 0 250 0,0 0 43 15,0 0 9-15,0 0 2 0,0 0-192 0,0 0-39 16,0 0-7-16,0 0-2 0,0-6 0 0,-7-7 0 15,7 1 0-15,0-1 0 0,-7-6-26 0,7-12-6 16,0 6 0-16,-7 0-1 0,7-12-20 0,0 12-11 16,7 0 12-16,-7-7-12 0,0 1 28 0,-7 6 0 15,7 0-1-15,0 6 0 16,0 1-227-16,7 5-44 0,-7-12-10 0,7 13-2 0</inkml:trace>
  <inkml:trace contextRef="#ctx0" brushRef="#br0" timeOffset="3">1420 531 1728 0,'0'19'38'0,"0"0"8"0,7 6 2 0,-7-7 0 0,-7 7-39 0,7-6-9 16,-7 0 0-16,7 6 0 0,-7 0 104 0,0 0 20 15,-1 6 3-15,8 0 1 0,-14-6-103 0,7 13-25 16,0-7 0-16,0 0 0 0,-7-12 56 0,7 0 7 16,7-19 1-16,0 0 0 15,0 0-103-15,0 0-20 0,0 0-4 0,0 0-615 0,0 0-123 16</inkml:trace>
  <inkml:trace contextRef="#ctx0" brushRef="#br0" timeOffset="4">1729 575 1497 0,'0'0'32'0,"0"0"8"0,0 0 0 0,0 0 4 0,0 0-36 0,0 0-8 15,0 0 0-15,0 0 0 0,0 0 53 0,21-13 9 32,0 13 2-32,-7-6 0 0,0 0-39 0,-14 6-7 0,0 0-2 0,0-6-537 15,14-1-108-15</inkml:trace>
  <inkml:trace contextRef="#ctx0" brushRef="#br0" timeOffset="5">2179 556 864 0,'0'0'76'0,"0"0"-60"0,0 0-16 0,0 0 0 16,0 0 75-16,0 0 12 0,21 0 2 0,-21 0 1 15,0 0-54-15,14-6-12 0,7 6-1 0,-7-6-388 16,-14 6-78-16</inkml:trace>
  <inkml:trace contextRef="#ctx0" brushRef="#br0" timeOffset="6">2664 556 1267 0,'0'0'28'0,"0"0"5"0,0 0 2 0,0 0 1 0,0 0-36 0,0 0 0 16,0 0 0-16,0 0 0 0,21-6 58 0,-21 6 5 0,0 0 1 0,14 0 0 31,7 0-103-31,-7 0-20 0,28-6-4 0,-42 6-1 0</inkml:trace>
  <inkml:trace contextRef="#ctx0" brushRef="#br0" timeOffset="7">3127 562 1609 0,'0'0'35'16,"0"0"7"-16,0 0 2 0,0 0 2 0,0 0-37 0,0 0-9 0,0 0 0 0,0 0 0 0,0 0 50 0,0 0 8 16,22-6 2-16,-22 6 0 0,0 0-39 0,0 0-7 15,21-6-2-15,-7 6 0 16,7 0-76-16,-21 0-16 0,0 0-4 0,21 0 0 0</inkml:trace>
  <inkml:trace contextRef="#ctx0" brushRef="#br0" timeOffset="8">3683 481 633 0,'0'0'56'0,"0"0"-44"0,0 0-12 0,14 0 0 15,-7 0 143-15,7 0 26 0,0 0 6 0,-14 0 1 16,0 0-90-16,0 0-18 0,0 0-3 0,0 0-1 16,0 0 0-16,28 6 0 15,-28 7 0-15,0-13 0 0,0 0-170 0,0 0-34 0,0 0-8 16,35 19 0-16</inkml:trace>
  <inkml:trace contextRef="#ctx0" brushRef="#br0" timeOffset="9">4364 444 1267 0,'0'0'56'0,"0"12"12"0,0 7-55 0,-7 0-13 0,7-1 0 16,-7 1 0-16,7 0 105 0,-7 0 19 0,-7-1 3 0,7 1 1 15,-7 6-103-15,7 0-25 0,-7 6 0 0,7-6 0 16,0 0 35-16,-7 0 1 0,7-6 1 0,-7 6 0 16,7-6-37-16,0-1 0 0,7-5 0 0,-7-1-550 15,0 1-108-15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18:17.1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211 1029 806 0,'-7'-31'36'0,"-7"24"7"0,14 7-35 0,0 0-8 0,0 0 0 0,0 0 0 0,0 0 104 0,0 0 20 16,0 0 3-16,0 0 1 0,0 0-11 0,0 0-1 15,0 0-1-15,0 0 0 0,0 0-31 0,0 0-5 16,0 0-2-16,0 0 0 0,14-6-10 0,-14 6-3 16,7-12 0-16,0-1 0 0,0 7-51 0,7-7-13 15,0 1 0-15,-14-1 0 0,14-5 54 0,0-1 8 16,7-6 2-16,-7 0 0 0,0-6-52 0,0 0-12 16,15-1 0-16,-22-5 0 0,7-1 54 0,0 7 8 15,7-6 2-15,-14 5 0 0,7-5-52 0,-7 6-12 16,0-1 0-16,7 7 0 0,0 7 0 0,-14 5 0 15,7-6 0-15,0 7 0 0,-7-1 0 0,7 7 0 0,-7 6 0 16,0 0 0 0,0 0-48-16,0 0-13 0,0 0-3 0,0 0-682 0,0 0-137 0</inkml:trace>
  <inkml:trace contextRef="#ctx0" brushRef="#br0" timeOffset="1">21 467 1267 0,'-21'6'56'0,"21"-6"12"0,0 0-55 0,21 6-13 16,28 0 0-16,-28 1 0 0,-21-7 156 0,-7 12 29 15,7-12 6-15,0 0 1 0,0 0-103 0,0 19-20 16,7-7-4-16,8 13-1 0,-1-6 52 0,0 0 9 0,7 6 3 16,0 0 0-16,7 0-103 0,7 6-25 15,-7 0 0-15,7-6 0 0,-7 0 49 0,1-6 5 0,-1 0 1 0,-7 0 0 16,0-1-37-16,0 1-7 0,0 0-2 0,0-1 0 16,-14 1-9-16,7-6 0 0,7-1 0 0,-14 1 0 15,7-1 0-15,-7-6 0 0,0 1 0 0,-7-7 0 16,0 0-203-16,0 0-42 0,0 0-9 0,0 0-2 15</inkml:trace>
  <inkml:trace contextRef="#ctx0" brushRef="#br0" timeOffset="2">935 1198 1036 0,'0'0'46'0,"0"0"10"0,0 0-45 0,0 0-11 0,0 0 0 0,0 0 0 16,-7-7 104-16,-7 1 20 0,14 6 3 0,-7-6 1 15,7-7-52-15,0 13-9 0,7-6-3 0,-7 0 0 16,-7-13-51-16,7 0-13 0,0 7 0 0,7-1 0 16,0 1 0-16,-7-7 0 15,0 0 0-15,0 1 0 0,0-1-48 0,7 6-13 0,-7 13-3 16,0 0 0-16</inkml:trace>
  <inkml:trace contextRef="#ctx0" brushRef="#br0" timeOffset="3">829 748 1206 0,'0'0'53'0,"0"0"11"0,0 0-51 0,0 0-13 15,0 0 0-15,22 0 0 16,-22 0 67-16,0 0 10 0,0 0 3 0,0 0 0 0,0 0-47 0,0 0-9 16,0 0-1-16,0 0-1 15,0 0-86-15,0-13-16 0,0-5-4 0,0 18-1 0</inkml:trace>
  <inkml:trace contextRef="#ctx0" brushRef="#br0" timeOffset="4">1476 554 1267 0,'0'0'28'0,"0"0"5"0,0 0 2 0,0 0 1 0,0 0-36 0,0 0 0 16,0 0 0-16,0 0 0 0,0 0 58 0,0 0 5 16,0 0 1-16,0 0 0 0,0 0 0 0,0 0 0 15,-14 0 0-15,0 6 0 0,0-6-52 0,0 7-12 16,7-1 0-16,-7 0 0 0,0 7 38 0,7-7 5 15,-7 13 1-15,0-7 0 0,6 13-20 0,-6-6-3 16,14 0-1-16,0 6 0 0,-14 0-20 0,14 0 0 16,0-7 0-16,14 1 0 0,-14 0 56 0,7 0 6 15,0-1 2-15,1-5 0 0,6 5-36 0,0 1-8 0,0-6 0 16,0 5-1-16,0-5 26 0,0-1 6 0,-7-5 1 16,14 5 0-16,-14-12 4 0,7 6 0 0,0 1 1 15,0-1 0-15,0 0-45 0,0 0-12 0,0-6 0 0,0 0 0 16,-14 0 0-16,7 0 0 0,0-6 0 0,0 6 0 15,0-6-49-15,-7 6-12 16,0 0-3-16,0-6-682 0,0-1-137 0</inkml:trace>
  <inkml:trace contextRef="#ctx0" brushRef="#br0" timeOffset="5">1307 804 1558 0,'0'0'34'0,"0"0"7"0,0 0 2 0,21-6 1 0,-14 0-35 0,8-1-9 15,-1 7 0-15,0 0 0 0,0 0 91 0,0 0 16 16,0 0 3-16,7 0 1 0,-7 0-38 0,7-6-7 16,0 6-2-16,-14 0 0 0,7-6 0 0,0 6 0 0,0 0 0 0,-14 0 0 15,14 0-51-15,0 0-13 0,-14 0 0 0,7 0-714 16,7 6-146-16</inkml:trace>
  <inkml:trace contextRef="#ctx0" brushRef="#br0" timeOffset="6">1975 417 806 0,'0'0'17'0,"0"0"4"0,0 0 1 0,0 0 2 16,0 0-24-16,0 0 0 0,0 0 0 0,0 0 0 0,0 0 86 0,0 0 13 0,0 0 2 0,0 0 1 15,0 0-10-15,0 0-1 16,0 0-1-16,0 0 0 0,0 0-21 0,0 0-4 0,0 0-1 15,0 0 0-15,21 12 0 0,-7 1 0 0,-7 5 0 16,7 1 0-16,-7 0 0 0,-7 0 0 0,7-1 0 0,0 1 0 16,0 6-32-16,0-6-6 15,0 6-2-15,0 0 0 0,-7-6-6 0,14 12-2 0,-14 0 0 0,0 7 0 16,8-20 7-16,-1 14 1 0,-7-1 0 0,7 0 0 16,-7-6-24-16,7 0 0 0,0 0 0 0,0 0 0 15,-7-6 0-15,7-1 0 0,0 1 0 0,-7 0 0 16,7-7-47-16,-7-12-13 0,0 0-4 0,7 13 0 15,-7-13-170-15,14 0-34 0,-14 0-8 16,21-6 0-16</inkml:trace>
  <inkml:trace contextRef="#ctx0" brushRef="#br0" timeOffset="7">2256 429 633 0,'0'0'56'0,"0"0"-44"0,0 0-12 0,0 0 0 15,0 0 113-15,7 13 21 0,0 5 4 0,-7 1 1 0,0-6-31 16,0 5-5-16,7 1-2 0,-7 6 0 0,7 0 22 0,0-6 4 15,-7 12 1-15,0-12 0 0,14 6-52 0,-14 6-9 16,7-6-3-16,0 6 0 0,7-6-51 0,-14-6-13 16,7 6 0-16,1-6 0 0,-8-1 18 0,0 7 1 15,7-6 0-15,-7 0 0 0,0 6-31 0,0-6-5 16,0-1-2-16,7 1-638 16,-7-19-128-16</inkml:trace>
  <inkml:trace contextRef="#ctx0" brushRef="#br0" timeOffset="8">1820 335 1036 0,'0'0'46'0,"0"0"10"0,0 0-45 16,7-6-11-16,-7 6 0 0,14 0 0 0,1-6 53 0,6 0 9 16,-7-1 2-16,0 1 0 0,0 6 0 0,7-6 0 15,14 6 0-15,-7-6 0 0,7 0 0 0,-14 6 0 16,14 0 0-16,-27 0 0 0,13-13 0 0,7 13 0 15,0 0 0-15,7 0 0 0,0 0 0 0,-7 0 0 16,7 6 0-16,1-6 0 16,-8 7-52-16,0-1-12 0,0-6 0 0,-7 6 0 0,0 0 44 0,0 7 5 15,0-7 2-15,0 6 0 0,-14 1-15 0,7-1-4 0,-7-5 0 0,-7-7 0 16,0 6-40-16,0-6-9 0,0 19-2 0,0-7 0 16,-7 1 19-16,0-1 0 0,-7 7 0 0,0-7 0 15,-7 1 0-15,0-1 0 0,0 1 0 0,0-1 0 16,0 13 12-16,0-12 5 0,7-1 2 0,-7-5 0 15,-1 11-19-15,15-5 0 0,7-13 0 0,0 0 0 16,0 0-12-16,-14 6-5 0,0 7-2 0,14-13 0 16,0 0 19-16,0 0 0 0,0 0 0 0,0 0 0 0,0 0 0 15,14 12 0-15,-14-12 0 0,14 13 0 0,8-7 18 16,-8 6 7-16,-14-12 2 0,14 13 0 0,0-1-27 0,7 1 0 16,0-1 0-16,-7 7 0 0,0-6 35 0,0 5 1 15,7-5 1-15,-7-1 0 0,7 7-29 0,0-6-8 16,0-1 0-16,1 7 0 0,-1 6 0 0,7 0 0 15,0-7 0-15,-7 1 0 0,7 0 36 16,0 6 5-16,-7-6 2 0,7 6 0 0,-7-13-28 0,8 1-6 16,-8-1-1-16,0 1 0 0,0-7-8 0,-7 0 0 15,0 0 0-15,0 1 0 16,-14-7-39-16,0 0-9 0,21 6-3 0,-21-6 0 16,0 0-164-16,0 0-33 0,21-6-6 0,-21 6-2 0</inkml:trace>
  <inkml:trace contextRef="#ctx0" brushRef="#br0" timeOffset="9">2889 404 345 0,'0'0'31'0,"0"0"-31"16,0 0 0-16,0 0 0 0,14 13 211 0,-14-13 36 16,21 6 7-16,-7 0 2 0,7 0-103 0,0-6-20 15,-7 0-4-15,0 0-1 0,0 0-102 0,7 0-26 0,-7 0 0 0,0 0 0 16,15 0 56-16,-15-6 7 0,7 6 1 0,0-6 0 15,-14 0 0-15,7-7 0 0,-7 7 0 0,0-7 0 16,-7 1-64-16,7-1 0 0,0 7-9 0,-7 6 0 16,0-19 9-16,0 19-12 0,0-12 12 0,-14-1-12 15,7-5 22-15,-14 5 4 0,7 1 1 0,0-1 0 16,-7 1-15-16,7 6 0 0,-1-1 0 0,-6 1 0 16,0 0 0-16,7 0 0 0,7 6 0 0,-7 0 0 15,7-7 0-15,0 7 0 0,-7-6 0 0,14 6 0 0,0 0 0 0,0 0 0 31,0 0 0-31,0 0 0 0,0 0 0 0,0 0 0 0,0 0 0 0,0 0 0 0,0 0 0 0,0 0 0 32,7-6 0-32,0 0 0 0,-7 6 0 0,7-19 0 15,0 6 0-15,0 1 0 0,7 6 18 0,-14 6 1 16,7-13 0-16,-7 7 0 0,0-7-31 0,0 1-5 16,-7-1-2-16,0 1 0 0,-7-1 19 0,0 1 0 15,0 12 0-15,0-13 0 0,-14 1 0 0,7 6 0 16,0 6 0-16,0-7 0 0,7 1 0 0,-8 6 0 0,8 6 0 15,0 1 0-15,0-7 0 0,0 0 0 0,7 6 0 16,7-6 0-16,0 0 0 0,0 0 0 0,0 0 0 16,0 0 0-16,0 0 0 0,0 0 0 0,0 0 0 0,0 0-652 15,0 0-128-15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18:17.13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176 838 1267 0,'0'0'28'0,"0"0"5"0,0 0 2 0,0 0 1 0,0 0-36 0,0 0 0 0,0 0 0 0,0 0 0 16,0 0 109-16,0 0 15 0,0 0 4 0,0 0 0 15,0 0-52-15,0 0-9 0,0 0-3 0,0 0 0 16,14-13 0-16,-7 1 0 0,0-7 0 0,7 0 0 15,-7-6 0-15,7 6 0 0,-7 7 0 0,7-7 0 16,0-18 0-16,-7 5 0 0,7 7 0 0,0-6 0 16,0 6-51-16,0-12-13 0,-7 6 0 0,7-7 0 0,0 7 0 15,-7 0 0-15,7 6 0 0,0 0 0 16,-7 6 0-16,8 6 0 0,-8-5 0 0,-7 5 0 0,7-6 0 16,-7 19 0-16,0 0 0 0,0 0 0 15,0-12-253-15,0 12-54 0,0 0-10 0,0 0-3 0</inkml:trace>
  <inkml:trace contextRef="#ctx0" brushRef="#br0" timeOffset="1">0 319 1267 0,'0'0'56'0,"0"0"12"0,7-6-55 0,0 0-13 0,-7 6 0 0,0 0 0 16,0 0 156-16,21 12 29 0,-21-12 6 0,7 13 1 16,7-1-52-16,0 7-9 0,7 0-3 0,-7 6 0 15,7-7-51-15,7 7-10 0,-14-6-3 0,15 12 0 0,-8 1 0 16,7-1 0-16,0 0 0 0,-7-6 0 0,0 6-51 0,0 0-13 16,0-6 0-16,-7 7 0 0,0-7 0 0,0 12 0 15,0 1 0-15,1-7 0 0,-1-6 0 0,0-13 0 16,-14-12 0-16,7 13 0 15,7-1-202-15,-14-12-43 0,0 0-9 0,14 0-2 0</inkml:trace>
  <inkml:trace contextRef="#ctx0" brushRef="#br0" timeOffset="2">843 619 576 0,'0'0'25'0,"0"0"6"16,14 19-31-16,-7-7 0 0,-7-12 0 0,0 19 0 15,0-7 160-15,7 1 25 0,-7-1 6 0,7 7 1 0,0 6-103 0,0 0-20 16,-7-12-4-16,0 5-1 0,0-5 17 0,0 12 3 15,7 0 1-15,-7 6 0 0,0 0-33 0,0-12-8 16,7-6 0-16,-7-7-1 16,0 6-35-16,7 1-8 0,0 6 0 0,-7-7 0 0,0 1 0 0,0-7 0 31,0-6 0-31,0 0 0 16,0 0-49-16,0 0-12 0,0 0-3 0,0 0-742 0</inkml:trace>
  <inkml:trace contextRef="#ctx0" brushRef="#br0" timeOffset="3">977 844 1267 0,'0'0'56'0,"0"0"12"0,0 0-55 0,0 0-13 0,0 0 0 0,0 0 0 15,0 0 90-15,0 0 15 0,7-13 3 0,7-5 1 16,0-1-21-16,0 0-4 0,0 7 0 0,7-1-1 0,-7 7-15 0,7 6-4 15,-14-13 0-15,14-5 0 0,-14 5-51 0,7 1-13 16,-7 5 0-16,-7 7 0 0,0 0 0 0,0 0 0 16,14-12 0-16,-14 12 0 0,15-6 24 0,-15 6 1 15,0-7 1-15,0 7 0 16,0 0-42-16,0 0-8 0,0 0-1 0,0 0-1 0,-7 0 26 0,-8 7 0 16,1 11 0-16,-7-11 0 0,7-1 0 0,0-6 0 15,-7 6 0-15,0 0 0 16,0 7-159-16,0-7-26 0,0 7-6 0,14-1-1 15,-14 13 103-15,14-12 20 0,-7-1 4 0,7 1 1 0,7-1 51 0,0 1 13 0,7 12 0 16,-7-13 0-16,0-12 48 0,0 0 13 0,21 13 3 0,-7-1 0 16,7-12 47-16,0 13 9 0,0 5 3 0,0-5 0 15,7-7-30-15,-7 0-5 0,7 1-2 0,-7 5 0 16,1 7-31-16,-1-13-7 0,0 0 0 0,-7 1-1 16,0-7 13-16,0 12 4 0,0-6 0 0,0 1 0 15,-14-7-52-15,14 6-12 0,0 0 0 0,-7 13 0 16,-7-19-48-16,0 0-13 0,0 0-3 15,7 12-682-15,0 1-137 0</inkml:trace>
  <inkml:trace contextRef="#ctx0" brushRef="#br0" timeOffset="4">1743 1181 460 0,'0'0'41'0,"0"0"-33"16,0 0-8-16,0 0 0 0,0 0 130 0,0 0 24 16,0 0 5-16,0 0 1 0,7 13-26 0,-7-13-5 15,0 0-1-15,0 0 0 16,0 0-84-16,0 0-16 0,0 0-4 0,0 0-1 0,0 0 8 0,0 0 1 15,0 0 1-15,21 12 0 0,-7 7-1 0,-14-19-1 0,0 0 0 16,0 0 0-16,21-6 8 0,-21 6 1 0,0 0 1 0,0 0 0 16,21-7 1-16,-7 1 0 15,0 6 0-15,-14 0 0 0,0 0-16 0,14 0-3 0,0 0-1 0,0-6 0 16,-14 6 4-16,21 0 1 0,-13-6 0 0,-8 6 0 16,14-7-43-16,-14 7-9 0,7-6-2 0,-7 6 0 15,0 0 27-15,0 0 0 0,0 0 0 0,14-6 0 16,-14 6 0-16,0 0 0 0,0 0 0 0,7-13 0 0,7 7 0 15,-14 6 0-15,0 0 0 0,0 0 0 0,0 0 0 0,0 0 0 16,0 0 0-16,0 0 0 0,0 0 18 0,0 0 9 16,-7-12 1-16,7-1 1 0,-7-5 5 0,7 5 1 15,0 1 0-15,0 12 0 16,0 0-79-16,0 0-16 0,-14-7-4 0,7 1 0 0,0 0 52 0,-7-7 12 16,6 1 0-16,1 6 0 0,7 6 19 0,-14-7 6 15,7 1 2-15,0-6 0 0,7-1-27 0,-7 7 0 16,-7-13 0-16,0 7 0 15,7 5-16-15,0-5-9 0,0 6-2 0,0-1 0 0,0-5 27 0,0 6 0 16,-7-1 0-16,14 7 0 0,0 0 0 0,0 0 0 16,-7-12 12-16,-7-1-4 0,14 13-8 0,0 0-15 0,0 0 4 15,-7-6 1-15,0-13 1 0,-7 7 0 0,14 6 0 0,0 6 0 16,0 0 17-16,0 0 3 0,0-19 1 0,0 6 0 16,0 1-12-16,0 12 0 0,0 0 0 0,0 0 0 15,0 0 0-15,0 0 0 0,7-13 0 0,-7 1 0 16,7-1-9-16,7 1-4 0,-7-1-1 0,-7 13 0 15,0 0 14-15,14 0 0 0,0-18 0 0,0 11 0 16,-7 1 8-16,7-6 5 0,7 5 1 0,-14 7 0 0,0-12-14 16,7 6 0-16,-7-7 0 0,14 1 0 0,-13 5 0 0,13-5 0 15,-14-1 0-15,0 7 0 0,0-6 0 0,0-1 0 16,0 1 0-16,7-1 0 0,0 7 0 0,-7-6 0 16,-7 12 0-16,0 0 0 0,14-7 0 0,-7-5 0 31,-7 12 0-31,0 0 0 0,0 0 0 0,0-13 0 0,0 13 0 0,0 0 0 0,-7-12 0 0,-7-1 0 15,14 13 0-15,0 0 0 16,-7-6 0-16,-7 6 0 0,7-6 0 0,0 0 0 0,-7-1 8 0,0 7 0 16,0-6-8-16,0 6 12 0,-8 0-12 0,1 0-8 31,0-6 8-31,7 6-13 0,0 0 13 0,14 0 0 16,0 0 0-16,-14-6 0 0,14 6 0 0,0 0 8 0,0 0 0 0,0 0-8 15,-14-13 0-15,14 13 0 0,0 0 0 16,0 0 0-16,0-6 0 0,0 6 0 0,0 0 0 0,0 0 0 15,0-13 0-15,0 1 0 0,0 12-10 0,0-13 10 16,7 1 0-16,0-7 0 0,0 0 0 0,0 7 0 16,0-7 0-16,0 7 0 0,7-7 0 0,-7 6 0 15,-7 13 0-15,7-6 8 0,-7 6 2 0,14-12 0 16,-7-7 1-16,7 6 0 0,-14 13 0 0,0 0 0 16,0-18-26-16,0-7-5 0,0 12 0 0,0-12-1 0,-14 6 42 0,7 7 9 15,-7-1 2-15,7 1 0 16,-7 6-52-16,0-1-9 0,-7-5-3 0,0 6 0 0,0-1 54 0,0 1 10 15,0 0 3-15,-7 0 0 0,7 6-27 0,-1 0-8 16,1 0 0-16,7 0 0 0,-7-7 28 0,7 7 0 16,0 0-1-16,7 0 0 0,-7 0-27 0,7 7 0 15,7-7 0-15,0 0 0 0,0 0 0 0,0 0 0 16,0 0 0-16,0 0 0 16,-7 0-155-16,7 0-36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3:59.0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185 41 1267 0,'0'0'56'0,"0"0"12"0,-10-4-55 0,6 0-13 0,-5 0 0 0,0 4 0 15,-5-4 54-15,5 4 8 0,-5 4 2 0,1 0 0 0,3 0 0 0,-3 4 0 16,-1 1 0-16,0 3 0 0,5 0 0 0,0 4 0 15,0-8 0-15,0 4 0 0,0 4 0 0,4 1 0 16,1-1 0-16,8 0 0 0,1 4 0 0,0-8 0 16,4 5 0-16,0-1 0 0,4-4 0 0,1 4 0 15,0-4 0-15,4 4 0 16,-4 1-52-16,-1 3-12 0,1-4 0 0,0 0 0 16,-1-8 54-16,1-8 8 0,4-8 2 0,-4 8 0 0,-5 0-52 0,4 0-12 15,1 0 0-15,0 4 0 0,-1 8 0 0,1-8 0 16,-5-12 0-16,5 8 0 15,-5 4-202-15,0-4-43 0,0-12-9 0,-4 4-2 0</inkml:trace>
  <inkml:trace contextRef="#ctx0" brushRef="#br0" timeOffset="266">458 240 1728 0,'18'-4'76'0,"-9"4"16"0,-4 0-73 0,8-8-19 0,-4-9 0 0,0 9 0 16,1 4 106-16,-6 0 18 0,-4-4 3 0,5 0 1 15,-1-4-52-15,-8 0-9 0,-1-4-3 0,1-1 0 16,-6 5 0-16,6 0 0 0,-10 4 0 0,1 4 0 15,3-4-51-15,-3 0-13 0,4 8 0 0,-5 0 0 0,5 8 0 16,0-4 0-16,-5 4 0 0,10 0 0 0,-6 4 0 16,1 4 0-16,5-3 0 15,-1 7 0-15,5 0 0 0,0 0 0 0,5-8 0 0,-1 5 0 0,-4-17 0 0,5 16 0 16,4 4 0-16,0-8 0 0,-9-12 0 0,9 8 0 16,5 4 0-16,-5-8 0 0,0 0 0 0,5-4 0 15,-14 0 0-15,9 0 0 0,0-4 0 16,5 4 0-16,-5 4 0 0,0 1 0 15,0-5 0-15,0-5 0 0,-4-3 0 0,4 0 0 16,0-4-151-16,0 8-33 0,0 4-6 0,0-8-2 0</inkml:trace>
  <inkml:trace contextRef="#ctx0" brushRef="#br0" timeOffset="581">690 90 2188 0,'0'0'48'0,"9"12"11"0,-9-12 1 0,5 16 1 0,-1-4-49 0,5 9-12 16,-9 7 0-16,5-12 0 0,-5-4 105 0,0 5 19 0,0-1 3 0,0 4 1 15,-5 0-52-15,1-4-9 16,4-3-3-16,4-5 0 0,-4-8-51 0,0 0-13 0,0 0 0 0,0 0 0 16,0 0 0-16,0 0 0 0,0 0 0 0,0 0 0 15,0 0 0-15,0 0 0 0,0 0 0 0,0 0 0 16,9-13 0-16,0-3 0 0,1-4 0 0,3 0 0 16,-4-9 0-16,5 5 0 0,0-4 0 0,-5 4 0 15,4-5 0-15,1 5 0 0,0 0 0 0,-1 8 0 16,1-5 0-16,0 9 0 0,-5 4 0 0,4 0 0 15,-13 8 0-15,14 0 0 0,-5 4 0 0,0 4 0 0,-4 4 0 16,4 4 0-16,-5 5 0 0,6-1 0 0,-6 0 0 16,1 0 0-16,-5 5 0 0,4 3 0 0,1-4 0 15,-5 1 0-15,0-1 0 0,0 0 0 0,0 0 0 0,0-3 0 16,0-1 0-16,0 0 0 16,0-4-151-16,-5 0-33 0,5-7-6 0,0-9-2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18:17.13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0 460 0,'0'0'41'0,"0"0"-33"0,0 0-8 0,0 0 0 15,0 0 174-15,0 0 33 0,0 0 6 0,0 0 2 16,0 13-63-16,0-1-12 0,0 7-2 0,0 0-1 0,0 0-7 0,0-7-2 16,0 1 0-16,7 5 0 0,-7 7-51 15,0 0-10-15,7-6-3 0,0 12 0 0,-7 13 0 0,7-13 0 16,0-6 0-16,-7 0 0 0,7 6-36 0,0 1-8 15,0 5-2 1,-7-6 0-16,7-12-29 0,0 12-5 0,-7 1-2 0,7-7 0 0,-7-7 18 0,0-18 0 16,-14 7 0-16,0-7 0 15,0 0-55-15,14 0-7 0,0 0-2 0,0 0 0 16,0 0-153-16</inkml:trace>
  <inkml:trace contextRef="#ctx0" brushRef="#br0" timeOffset="1">21 363 849 0,'0'0'18'0,"7"6"4"15,0 13 1-15,-7-19 2 0,0 0-25 0,0 0 0 0,0 0 0 0,14-7 0 0,7 7 77 0,-7 0 11 16,0 7 1-16,7-7 1 0,-7-7 0 0,7 7 0 31,0 7 0-31,0-1 0 0,1-12 30 0,-1 6 7 16,0 6 1-16,7-6 0 0,-14 0-103 0,0 6-25 15,7 0 0-15,0 1 0 0,7-14 56 0,-7 7 7 16,0 0 1-16,8 0 0 0,-8 0-52 0,14 7-12 16,0-1 0-16,0 0 0 0,0-6 0 0,0-6 0 15,0 0 0-15,1 6 0 0,-1 0 54 0,0 0 8 16,0 0 2-16,0 0 0 0,-7 0-52 0,7 6-12 15,-6 19 0-15,6-19 0 0,-7-12 0 0,0 0 0 16,7 6 0-16,0-7 0 0,-7 1 0 0,0 6 0 16,8 6 0-16,-1-6 0 0,0-6 0 0,-7 0 0 0,7 0 0 15,-7-1 0-15,0 7 0 0,0-6 0 0,1 6 0 16,-1 0 0-16,7 0 0 0,-7 0 0 0,7-6 0 0,-7 0 0 16,0 12 0-16,7-12 0 0,-6-1 0 0,-1 7 0 15,7 0 54-15,0 13 8 0,-7-7 2 0,7 0 0 16,0-18-52-16,0 6-12 0,-6-1 0 0,6 7 0 15,0-6 0-15,0 6 0 0,-7 0 0 0,-7 0 0 0,7-6 0 16,7 0 0-16,-6 12 0 0,-1-6 0 0,7 0 0 0,-7 0 0 16,0 0 0-16,7 0 0 0,-7 0 0 0,7 0 0 15,-6-6 0-15,6 6 0 0,-14 0 0 0,7 6 0 16,0 6 0-16,-7-12 0 0,7 0 0 0,-7-6-8 16,0 0 8-16,0 6-13 0,1-6 13 0,6 6 0 15,-7 0 12-15,-7 0-12 0,7-7 0 0,0 7 0 16,0 7 0-16,-7-7 0 0,7-13 0 0,0 13 0 15,0 6 0-15,0-6 0 0,0-6 0 0,1-6 0 16,-1 5 8-16,0-5-8 0,0 12 0 0,0-6 0 16,0-1 0-16,0 7 0 0,-14-6 0 0,14 6 0 15,-7 6 0-15,0-12 0 0,0 6 0 0,-7 0 0 16,7-6 0-16,1 6 0 0,-15 0 0 0,7-6 0 0,7 6 0 16,0 0 0-16,-14 0 0 0,0 0 0 0,0 0 0 0,0 0 0 15,0 0 0-15,14 0 0 0,-14 0 0 0,0 0 0 16,0 0 0-16,0 0 0 0,7-13 0 0,-7 13 0 15,0 0 0-15,0 0 0 0,0 0 0 0,0 0 0 16,0 0 0-16,0 0 0 0,0-6 0 0,-7-7 0 16,-7 1 0-16,0-1 0 0,-7 1 0 0,6-1 0 15,-13 1 0-15,7 6 0 0,0-7 0 0,0 1 0 16,-7-1 0-16,7 1 0 0,0 6 0 0,0-7 0 16,0 7 0-16,0 0 0 0,-1-7 0 0,8 7 0 0,0-7 0 15,7 7 0-15,0 0 0 0,7 6 0 0,-7-13 0 0,7 13 0 16,-7-6 0-16,7 6 0 0,0 0 0 0,0 0 0 15,0 0 0-15,0 0 0 0,0-12 0 0,0 12 0 16,0 0 0-16,0 0 0 0,14-7 0 0,-14 7 0 16,21 7 0-16,-7-7 0 0,8 6 0 0,-1-6 0 15,-7-6 0-15,7 12 0 0,7 0 0 0,-7 0 0 16,0 1 0-16,0-1 0 0,14 0 0 0,-14 0 0 16,0 7 0-16,8-7 0 0,-15 7 0 0,7-1 0 15,0-6 0-15,-7 7 0 0,-7-1 55 16,-7-12 7-16,0 0 2 0,14 13 0 15,0 6-103-15,-14-19-20 0,0 0-4 0,0 0-1 16,7 12 52-16,-7 7 12 0,-7-7 0 0,0 7 0 0,0 0 0 16,0-1 0-16,0 1 0 0,-7 0 0 0,0 0 0 0,-7 6 0 15,0 6 0-15,7-6 0 0,-15 0 0 0,15-13 0 16,-7-5 0-16,0-1 0 0,0 6 0 0,7-5 0 0,0-7 0 16,0 6 0-16,7 0 0 0,7-6 0 0,0 0 0 15,0 0 0-15,0 0 0 0,0 0 0 0,0 0 0 16,0 0 0-16,-7 6 0 0,7-6 0 0,0 0 0 0,-14 13 0 15,14-13 0-15,0 12 0 0,-7 1 0 0,7-13 0 16,0 0 0-16,0 0 0 0,0 12 0 0,0 1 0 16,0-13 0-16,0 0 0 0,0 0 0 0,0 0 0 15,0 0-156-15,0 0-29 0,7-13-6 0,0 1-794 16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18:17.1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345 537 172 0,'0'0'8'0,"0"0"1"0,0 0-9 0,0 0 0 16,0 0 0-16,0 0 0 0,0 0 194 0,0 0 37 16,0 0 7-16,0 0 2 0,0 0-90 0,7-6-18 15,-7-6-3-15,0-1-1 0,0 7-17 0,0 0-4 16,0 6-1-16,0-13 0 0,0 13-46 0,0 0-8 0,-14-6-3 0,14 6 0 15,-14 6-21-15,0-6-5 0,-7 0-1 0,-1 0 0 16,1 13-6-16,-7-7 0 0,7 0-1 0,0 7 0 16,-7 5-15-16,7 1 0 0,0 0 0 0,0 0 0 15,0-7 0-15,7 13 0 0,-8-6 0 0,15 6 0 16,-7 0 0-16,7 0 0 0,7 6 0 0,0-6 0 16,14 6 28-16,0-12 4 0,-14-6 0 0,0-13 0 15,15 18 0-15,-8-5 0 0,14-1 0 0,7 1 0 16,-7-1-32-16,0-5 0 0,-14-14 0 0,0 1 0 15,7 6 10-15,7-12-10 0,-14-7 10 0,7 0-10 0,-7 0 14 16,7 1-3-16,0-1-1 0,0 0 0 0,-7-6-10 16,-7 6 12-16,14-12-12 0,-6 12 12 0,-8 1-27 0,7-1-5 15,-7 0 0-15,7 0-1 0,0 7 21 0,-7-13 0 16,7 6 0-16,-7 7 0 16,7-1 15-16,-7 1 7 0,0 12 2 0,0 0 0 15,0 0-180-15,0 0-35 0,-7-13-7 0</inkml:trace>
  <inkml:trace contextRef="#ctx0" brushRef="#br0" timeOffset="1">584 0 288 0,'0'0'12'0,"0"0"4"0,0 0-16 0,0 0 0 15,0 0 0-15,0 0 0 0,0 0 150 0,0 0 27 16,0 0 6-16,0 0 1 0,0 0-93 0,0 0-19 16,0 0-3-16,0 0-1 0,0 0-15 0,0 0-3 15,0 0-1-15,0 0 0 0,0 0 11 0,0 0 1 16,0 0 1-16,0 0 0 0,0 25 31 0,0-6 7 15,0 6 0-15,0-6 1 0,-7-7-47 0,7 1-10 16,-7 5-1-16,7 7-1 0,0 7 5 0,-7-1 1 16,0 0 0-16,7 0 0 0,-14-6-13 0,6 7-3 15,8-1 0-15,0 6 0 0,0-5-20 0,0-1-12 16,0 6 12-16,0-6-12 0,0 1 33 16,8 5 0-16,-1 1 0 0,0-7 0 0,-7-6-20 0,0 0-4 0,0-13-1 15,7 7 0-15,-7-19-8 0,0 19 0 0,0-19 9 16,7 19-9-16,-7-19 20 0,0 0 0 0,0 0 0 0,0 0 0 15,0 0-20-15,0 0 0 0,0 0 0 0,0 0 0 16,0 0-18-16,0 0-8 0,7 18-2 0,-7-18 0 16,0 0 28-16,0 0 0 0,0 0 0 0,21-6-8 15,-7 0 8-15,0-7 0 0,0 7 0 0,0 6-8 0,-7-12 31 16,7-1 6-16,0 1 2 0,-7-1 0 16,0 7-50-16,7-7-9 0,-7 1-3 0,0 6 0 0,0-13 50 0,0 6 9 15,-7 1 3-15,0-1 0 16,0 1-55-16,-7-1-12 0,7 13-1 0,-14-12-1 0,-7-7 28 0,7 0 10 15,-7 7 0-15,0-1-9 0,0-5-11 0,0 11-3 16,7-5 0-16,0 6 0 0,0-1 35 0,0 1 8 16,-1 0 0-16,15 6 1 0,0 0-33 0,0 0-8 15,0 0 0-15,0 0-707 16,0 0-141-16</inkml:trace>
  <inkml:trace contextRef="#ctx0" brushRef="#br0" timeOffset="2">991 537 1350 0,'0'0'29'0,"0"0"7"0,14 13 0 0,-7-1 3 16,0 7-31-16,0 6-8 0,0-6 0 0,8 0 0 0,-8-7 129 0,0 7 25 15,-7-19 5-15,-7 25 1 0,7 0-45 0,0 6-9 16,0 13-2-16,-7-13 0 0,0 0-56 0,-1 1-12 15,1 5-3-15,7-6 0 0,-14 1 25 0,0-1 5 16,7 0 1-16,-7 6 0 0,0-12-52 0,0 7-12 16,0-1 0-16,0-12 0 15,-7-1-27-15,7-5-8 0,0-1-1 0,0 7-1 0,-7-19 26 0,21 0 11 16,0 0-8-16,0 0 8 16,-14-6-140-16,14 6-24 0,-14-19-4 0,7 0-775 0</inkml:trace>
  <inkml:trace contextRef="#ctx0" brushRef="#br0" timeOffset="3">900 350 806 0,'0'0'72'0,"0"0"-58"0,0 0-14 0,0 0 0 16,14-6 165-16,-14 6 31 0,7-13 5 0,-7 13 2 15,0 0-120-15,0 0-24 0,7-12-5 0,-7 12-1 16,0 0 9-16,0 0 2 0,0 0 0 0,0 0 0 0,14-13-64 0,0 7 0 15,-14 6-9-15,14-6 0 16,0 18-162-16,0-12-32 0</inkml:trace>
  <inkml:trace contextRef="#ctx0" brushRef="#br0" timeOffset="4">1392 550 1497 0,'0'0'32'0,"0"0"8"0,0 0 0 0,0 0 4 0,0 0-36 0,0 0-8 0,21 12 0 0,-14-12 0 16,7-12 53-16,-7 6 9 0,7-1 2 0,-7 1 0 15,0 0 0-15,0 0 0 0,-7 6 0 0,0 0 0 16,-7-13-52-16,7 13-12 0,-7-6 0 0,7 6 0 16,-7-6 54-16,-7-1 8 0,0 1 2 0,0 0 0 15,7 6-52-15,-14 0-12 0,7 6 0 0,-7 7 0 16,7-1 0-16,0 13 0 15,0-6 0-15,0 0 0 0,-1-7 0 0,8 7 0 0,-7-13 0 0,7 7 0 0,0-1 0 16,7 7 0-16,0 0 0 0,7-1 0 0,-7 1 54 0,7 0 8 16,7-7 2-16,-7 7 0 0,8 0-52 0,-8 0-12 15,7 6 0-15,0-7 0 0,0-11 54 0,0-1 8 16,-14-6 2-16,14 0 0 0,0 6-52 0,0 0-12 16,-7 7 0-16,-7-13 0 0,0 0 0 0,14 0 0 15,7 12 0-15,-7-12 0 16,0 0-100-16,-14 0-22 0,7-12-5 0,7 6-1 15,0-1-51-15,0 1-10 0,15-13-3 0,-1 13 0 0</inkml:trace>
  <inkml:trace contextRef="#ctx0" brushRef="#br0" timeOffset="5">1750 669 1497 0,'0'0'32'0,"0"0"8"0,0 0 0 0,0 0 4 0,0-13-36 0,-7 1-8 0,7 12 0 0,-14-7 0 16,0 1 53-16,0 0 9 0,14 6 2 0,-7-6 0 15,-7 6 0-15,-7-7 0 0,21 7 0 0,-14 0 0 16,14 0 0-16,0 0 0 0,-14 0 0 0,14 0 0 16,-14 25-52-16,0-6-12 0,7 6 0 0,0 0 0 15,7-25 54-15,0 19 8 0,0 6 2 0,7 0 0 0,-7-25-52 0,7 19-12 32,0-1 0-32,0 1 0 0,7 6 54 0,0-6 8 0,-7-13 2 0,7 0 0 0,0 7-52 0,0-7-12 15,-7 0 0-15,14-6 0 0,-14 7 0 0,14-1 0 16,-7 13 0-16,0-13 0 0,1-12 0 0,-1-1 0 15,0 1 0-15,0 6 0 16,0 0-100-16,-7-6-22 0,7 6-5 0,0-6-922 0</inkml:trace>
  <inkml:trace contextRef="#ctx0" brushRef="#br0" timeOffset="6">2081 125 1497 0,'0'0'32'0,"0"0"8"0,0 0 0 0,0 0 4 0,0 0-36 0,0 0-8 0,0 0 0 0,0 0 0 16,0 13 104-16,0 5 20 0,0-5 3 0,0 12 1 15,0-6-52-15,0 6-11 0,0 0-1 0,0 6-1 0,7 6 1 0,-7 1 1 16,7-1 0-16,0 1 0 0,-7-1-52 15,0 1-13-15,0-7 0 0,7 0 0 0,0 7 54 0,0 5 8 16,0-11 2-16,0 5 0 0,0 1-52 0,0-7-12 16,0 6 0-16,0 1 0 15,-7-13 0-15,0-6 0 0,0-19 0 0,0 0 0 16,0 0-107-16,0 0-24 0,0 0-5 0,0 0 0 16,0 0-140-16,0 0-28 0,0 0-6 0,-28-25-1 0</inkml:trace>
  <inkml:trace contextRef="#ctx0" brushRef="#br0" timeOffset="7">1905 525 748 0,'0'0'67'0,"0"0"-54"16,0 0-13-16,14-6 0 0,0-1 169 0,7 7 31 16,0-6 7-16,0 6 1 0,0 0-64 0,1-6-13 0,-1 0-3 0,0-1 0 15,0 7 0-15,0 0 0 0,7-6 0 0,7 6 0 0,-7 6-51 16,7-6-10-16,-7 0-3 0,1 0 0 15,-1 0-73-15,-7 0-15 0,0 0-4 0,0 7 0 16,-7 5 28-16,0-6 0 0,-14-6 0 0,0 0 0 16,0 0-80-16,0 0-18 0,0 0-3 0,0 0-595 15,14 19-120-15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18:17.1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253 525 1173 0,'0'0'52'0,"0"0"11"0,0 0-51 0,0 0-12 0,0 0 0 0,0 0 0 16,0 0 114-16,0 0 20 0,-7-7 4 0,7 7 1 15,-21-12-48-15,21 12-10 0,-14 0-1 0,0 0-1 16,-7 6-63-16,7 0-16 0,0-6 0 0,-7 0 0 0,21 0 15 16,-14 7 0-16,0-7 0 0,-7 0 0 15,7 0-15-15,0 12 8 0,-1 1-8 0,8-1 0 0,-7-6-8 0,7 7-8 16,7-13-2-16,0 12 0 0,-7 7 66 0,7-6 12 15,0-1 4-15,7 7 0 16,0 0 0-16,0-1 0 0,0 1 0 0,0 6 0 0,1-6-37 0,-1-7-7 16,0 1-2-16,0-1 0 0,7-5-5 0,-7 5-1 15,7 13 0-15,-7-6 0 16,7-13-33-16,0 0-7 0,7 1-2 0,-7-1-701 16,0-12-140-16</inkml:trace>
  <inkml:trace contextRef="#ctx0" brushRef="#br0" timeOffset="1">513 0 1087 0,'0'0'48'0,"0"0"10"0,0 0-46 0,0 0-12 16,0 0 0-16,0 0 0 0,0 0 93 0,0 0 17 16,0 0 3-16,0 12 1 0,0 1 18 0,0 6 4 15,0 6 1-15,0-7 0 16,0 7-65-16,7 0-14 0,-14 0-2 0,7 7-1 0,0 5 33 0,0 7 6 16,-7 12 2-16,0 13 0 0,7-7-50 0,-7 7-10 15,7 0-1-15,-7-13-1 0,7-6-34 0,0-6 0 16,0-1 0-16,7-5 0 0,-7-1 0 0,0-5 0 15,0-7 0-15,0 0 0 0,0-7 0 0,0-18 0 16,0 0 0-16,0 0 0 16,0 0-154-16,0 0-31 0,0 0-7 0</inkml:trace>
  <inkml:trace contextRef="#ctx0" brushRef="#br0" timeOffset="2">1005 550 1267 0,'0'0'56'0,"0"0"12"0,0 0-55 0,0 0-13 15,0 0 0-15,0 0 0 0,0 0 105 0,0 0 19 16,7 18 3-16,-7-18 1 0,0 0-52 0,0 0-9 16,0 0-3-16,-7-12 0 0,-7 6-51 0,0-1-13 15,0 7 0-15,0-6 0 0,0 0 0 0,0 12 0 0,-7 13 0 0,0 0 0 32,7-19 40-32,0 0 6 0,7 0 1 0,-7 6 0 0,0 6-31 0,0 1-5 0,-1-1-2 0,1 7 0 15,0 0-1-15,7 0 0 0,0-1 0 0,-7 1 0 16,14 0 0-16,0 0-8 0,0-1 12 0,0 7-4 15,0-12-8-15,0-13-9 0,0 0 9 0,0 0-13 16,0 0 27-16,7 12 6 0,7 1 0 0,0-7 1 16,7-12-10-16,-6 6-3 15,-15 0 0-15,0 0 0 0,0 0-8 0,0 0 0 0,14-6 9 0,0-7-9 16,0 7-21-16,0-7-9 0,0 1-2 0,0-1 0 16,-7 7 77-16,7-6 15 0,-14 12 4 0,14-13 0 15,0-6-103-15,-14 19-20 0,0 0-4 0,0 0-1 0,0 0 103 16,0 0 20-16,0 0 4 0,0 0 1 0,0 0-52 0,14 0-12 15,0 0 0-15,-7 7 0 0,-7-7 0 0,0 0 0 16,14 12 0-16,-7-6 0 0,0 7 54 0,0 6 8 31,0-1 2-31,0 1 0 0,0 0-52 0,0-7-12 16,1 7 0-16,-1 6 0 0,7-12 0 0,-7-1 0 16,7 7 0-16,-7-7 0 15,7-5-151-15,-7 5-33 0,7 0-6 0,-7 1-795 0</inkml:trace>
  <inkml:trace contextRef="#ctx0" brushRef="#br0" timeOffset="3">1251 931 1267 0,'0'0'56'0,"0"0"12"15,14 6-55-15,-14-6-13 0,14 0 0 0,-14 0 0 0,0 0 105 0,15 0 19 16,-1 6 3-16,7-6 1 0,-21 0-52 0,14 0-9 15,-7 0-3-15,7 0 0 0,-14 0 0 0,14 0 0 16,0 0 0-16,-14 0 0 0,0 0 0 0,0 0 0 16,7-6 0-16,-7 6 0 0,0 0-51 0,0 0-13 15,7-12 0-15,-7-1 0 0,0 1 0 0,-7-1 0 16,0-6 0-16,0 7 0 0,-7-7 0 0,7 0 0 16,0 7 0-16,-7-7 0 0,0 7 0 0,7-7 0 0,0 6 0 15,0 7 0-15,7-13 0 0,-7 7 0 16,7-7 0-16,0 13 0 0,0 6 0 0,0 0 0 0,0 0 0 0,7-13 0 15,0-12 0-15,0 7 0 0,0 5 0 16,7 1 0-16,-7-1 0 0,7 7 0 0,-7 0 0 16,0-1 0-16,7-5 0 0,-7 6 0 0,-7 6 0 0,21 18 0 15,-7-11 0-15,0-1 0 0,7-12 0 0,-7 12 0 16,0 13-100-16,0-1-22 16,0-11-5-16,1-1-513 0,-15-6-102 0</inkml:trace>
  <inkml:trace contextRef="#ctx0" brushRef="#br0" timeOffset="4">1757 950 1497 0,'0'0'32'0,"0"0"8"0,0 0 0 0,14 6 4 0,-14-6-36 16,0 0-8-16,14 6 0 0,-14-6 0 0,0 0 53 0,15 0 9 16,-8 6 2-16,-7-6 0 0,0 0 0 0,14-6 0 15,-7-6 0-15,0 5 0 16,-7 7 0-16,7-6 0 0,0-6 0 0,-7 5 0 0,7-5-52 0,-7-1-12 15,0 1 0-15,-7-1 0 0,0-5 0 0,0 5 0 16,7 1 0-16,-7-1 0 0,0 1 31 0,-7-7 3 0,7 6 1 0,-8 1 0 31,8-1-56-31,0 1-11 0,0-1-3 0,0 1 0 0,0-1 79 0,7 7 16 0,0-6 4 0,0 12 0 16,0-13-52-16,7 1-12 0,0 5 0 0,7-5 0 16,-7-1 0-16,15 7 0 0,-8 0 0 0,0 0 0 15,0 12 0-15,0-12 0 0,0-13-9 0,7 6 9 16,-7 7 0-16,0 0 0 0,-14 6 0 0,0 0 0 15,14 12 8-15,-14-12-8 0,14 7 0 0,7-7 0 16,-21 0-109 0,0 0-26-16,14 25-5 0,-14-25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18:54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8909 9513 792 0,'-11'0'17'0,"4"0"4"0,0 0 1 0,0 0 0 0,0 0-22 0,0 0 0 0,0-6 0 0,3 3 0 16,-6 3 13-16,3 0-1 0,3 3-1 0,-3-3 0 15,4 0 88-15,-1-3 17 0,4 3 4 0,0 0 1 16,-7 3-45-16,4 6-10 0,3-9-2 0,0 0 0 16,0 0 19-16,0 0 3 0,0 0 1 0,0 0 0 15,-4-9-16-15,4 9-3 0,0 0-1 0,0 0 0 0,0-3 1 0,0 3 1 16,0 0 0-16,0 0 0 0,0 0-55 0,0 0-14 16,0 0 0-16,7 3 0 31,-7-3 29-31,21 6 3 15,7-6 1-15,1 0 0 0,-8 0 25 0,4-6 5 16,-4 6 1-16,0 6 0 0,-4-3-52 0,5 3-12 16,-5-6 0-16,4 0 0 0,-3 0 54 0,0 0 8 15,-1 0 2-15,1 4 0 0,0 2-52 0,-1-3-12 16,4 3 0-16,1-6 0 0,-5 0 14 0,1 0 0 16,3 0 0-16,0 0 0 0,0-6-3 0,0 6-1 15,1-3 0-15,-1 6 0 0,0 3 24 0,7-6 5 16,0 0 1-16,-3 0 0 15,3-6-84-15,-3 12-16 0,-4-6-3 0,0 0-1 0,-3-6 103 0,-4 3 20 0,4 12 4 0,-4-9 1 16,0 10-52-16,0-4-12 0,0-3 0 0,-3-3 0 16,3 0 0-16,0 0 0 0,0 0 0 0,0 0 0 15,0 0-11-15,4 6-5 0,-4-6 0 0,0 0-1 16,4 3 27-16,-1-3 6 0,5 7 0 0,-5-7 1 16,4 3-27-16,-7-3-6 0,1 0 0 0,-1 6-1 15,3-6 27-15,1-6 6 0,0 6 0 0,-4-10 1 0,0 10-17 16,0-3 0-16,-4 6 0 0,8-6 0 0,-7-3 0 0,3 6 0 15,-4 6 0-15,4-6 0 0,-3-6 0 0,0 6 0 16,-4 0 0-16,3 0 0 0,4 6 0 0,-3-3 0 16,0-3 0-16,-4 0 0 0,3 7 0 0,-3-7-14 15,4-7 2-15,-4 7 1 0,0 10 11 0,0-10 16 16,0 0-4-16,0-10-1 0,-3 17-11 0,3-7 0 16,-7 0 0-16,7 0 0 0,-4 3 0 0,4 3 0 15,-7-6 0-15,7-6 0 0,-3 6-8 0,3-3-4 16,-7 3-1-16,3-7 0 0,1 4 13 0,-4-3 0 15,0 6 0-15,0 0 0 0,0 0 0 0,0 0 16 16,0 0-1-16,0 0-1 0,0 0-14 0,0 0 0 16,0 0 0-16,0 0 0 0,0 0 0 15,0 0 0-15,-7-3 0 0,-4-3 0 0,1 6 0 0,-1-3 0 0,1-4 0 0,-5-2 0 16,5 3 0-16,-1-4 0 0,-3 7 0 0,4-6 0 16,-4-7 0-16,3 0 0 0,0 7 0 0,4-1 0 15,-3 7 0-15,3-3 0 0,0 6 0 0,0-9 0 16,0-1 0-16,3 1 0 0,-3 3 0 0,3 2 0 15,1-2 0-15,3 6 0 0,-4-3 0 0,4 3 0 0,-7-6 0 16,7 6 0-16,0 0 0 0,0 0 0 0,0-10 0 16,4 10 0-16,-1-9 0 0,-3 9 0 0,7 0 0 15,-7 0 0-15,11 0 0 0,0 0 0 0,-1 6 0 16,1-3 0-16,-1 7 0 0,4-4 0 0,1-3 0 16,-5 3 0-16,1-2 0 0,3 2 0 0,-4 3 0 0,4 1-10 15,1-1 2-15,-5 0 0 0,1 7 8 0,-1-6 11 16,1-1-3-16,-4 7 0 0,0-4-8 0,0-2 0 15,-3 5 0-15,-1 1 0 0,-3 6 0 0,-3 3 0 16,-4-6 0-16,3 0 0 0,-3 6 0 0,-4-7 0 16,4-2 0-16,-3 3-11 0,-1 0 11 0,1-4 0 15,-1 4 8-15,0 0-8 0,1-10 0 0,3 1 0 16,-4-1 0-16,1 1 0 0,6 2 0 0,-3-9 0 16,0 7 0-16,0-10 0 0,7 0 0 0,0 0 0 15,-4 9 0-15,4-9 0 0,0 0 0 0,0 0 0 0,-7 0 0 0,7 0 0 31,-3 0-98-31,3 0-24 0,0 0-5 0,0 0-1127 0</inkml:trace>
  <inkml:trace contextRef="#ctx0" brushRef="#br0" timeOffset="603.17">11184 9300 2224 0,'0'0'49'0,"0"0"11"0,-7 9 1 0,3-2 1 0,4-4-50 0,0 12-12 0,0-5 0 16,0 2 0-16,0 4 86 0,0 0 14 0,-3 2 4 0,3 8 0 15,0-5-72-15,0 5-15 0,-4-1-2 0,4 3-1 16,0 6 40-16,0-2 8 0,-3 2 2 0,3-9 0 16,0 3-52-16,-4-2-12 0,4 8 0 0,0-6 0 15,-4-9 0-15,4 6 0 0,-3-6 0 0,3 0 0 16,-4-4-48-16,4-5-13 0,0-10-3 0,0 0 0 15,0 0-51-15,0 0-10 0,0 0-3 0,-7-6 0 16,4-4-102-16,-1 7-21 0,-10-22-4 0,4 9-1 0</inkml:trace>
  <inkml:trace contextRef="#ctx0" brushRef="#br0" timeOffset="939.27">10887 9391 1134 0,'11'-13'50'0,"-11"1"10"0,-4-1-48 0,4-3-12 16,4 7 0-16,3 0 0 0,0 6 160 0,4-4 28 16,-1 7 7-16,4-9 1 0,-3 3-55 0,-4 6-10 0,-3-10-3 15,-1 7 0-15,4-3-51 0,-3 3-10 0,6-4-3 0,4-2 0 16,7 9-24-16,-3 0-4 0,-7 0-2 0,-1-9 0 16,8 2 10-16,0-2 1 0,-1 18 1 0,1-9 0 15,3 7-23-15,0-7-5 0,-3 9-1 0,-1 0 0 16,1 7 38-16,0-3 7 0,-8 2 2 0,4 1 0 15,-3 3-45-15,0 0-9 0,-4-1-2 0,-4 1 0 16,1-3-8-16,-4 3 10 0,-4 9-10 0,1-12 10 16,-8 2-10-16,0-2 0 0,4-7 0 0,-7 1 0 15,4-1-13-15,-1-2 1 0,1 2 1 16,-1-6 0-16,0 6 11 0,4 1 0 0,0-1 0 0,-3 7 0 16,3-7-53-16,-4 7-9 0,4-7-2 15,3-5 0-15,4-4-51 0,0 0-10 0,0 0-3 0,0 0 0 0</inkml:trace>
  <inkml:trace contextRef="#ctx0" brushRef="#br0" timeOffset="1252.16">11610 9203 1728 0,'0'0'38'0,"-3"9"8"0,-4-3 2 0,0-3 0 0,0 7-39 0,3-1-9 0,-3-2 0 0,4 11 0 15,3-2 104-15,-4-3 20 0,4 9 3 0,-3-4 1 16,6-5-33-16,-3 12-7 0,0 0 0 0,0 3-1 16,-3 0-37-16,3-2-7 0,-4-1-2 0,4-3 0 0,-3 3 19 0,3 0 3 15,0-3 1-15,0 9 0 0,0-9-52 0,3 9-12 16,4-9 0-16,-3 3 0 0,-4 4 0 0,0-4 0 15,7-7 0-15,-4-2 0 0,-3 3 0 0,4-3 0 16,-1-7 0-16,1-6 0 16,3 7-66-16,0-4-16 0,3-6-3 0,1 3-717 15,-4-6-143-15</inkml:trace>
  <inkml:trace contextRef="#ctx0" brushRef="#br0" timeOffset="1758.1">11907 9729 1267 0,'0'0'56'0,"3"0"12"0,4-9-55 0,-3 3-13 0,3 3 0 0,-4-4 0 15,-3 4 105-15,4-3 19 0,-4-4 3 0,0 1 1 16,-4 0-52-16,1-1-9 0,-1 1-3 0,-3 3 0 15,0 2 0-15,0-2 0 0,-3-3 0 0,3 9 0 0,-4 9-51 0,-3-3-13 16,3 4 0-16,1-7 0 0,-1 10 54 0,1-1 8 16,-1 4 2-16,4-4 0 0,-4 4-52 0,8 3-12 15,-1-4 0-15,4-2 0 0,0 0 0 0,0-1 0 16,4 7 0-16,-1-3 0 0,4-1 0 0,-3-5 0 16,3-7 0-16,0 6 0 0,0-3-15 0,4-2-5 15,-4-4-2-15,3 0 0 0,-3-10 35 0,4 7 7 16,-1-6 2-16,1-1 0 0,-4-2-22 0,4 2 0 15,-1 1 0-15,-3-1 0 16,0-2-47-16,4 3-13 0,-4 2-4 0,0-2 0 0,0-1 52 0,0-5 12 16,0 5 0-16,-3 7 0 0,3-3 48 0,-4-3 13 15,-3 9 3-15,4 0 0 0,-4 0-52 0,7-7-12 16,-4 4 0-16,-3 3 0 0,0 0 0 0,0 0 0 0,0 0 0 0,7 0 0 16,1 3 0-16,-5 4 0 0,1 11 0 0,-1-2 0 15,-3-16 0-15,0 0 0 0,0 0 0 0,4 3 0 16,-1 7 0-16,1 5 0 0,-4 4 0 0,7 0 0 15,-4-3 0-15,-3-7 0 0,0-9 0 0,0 9 0 16,4 1 0-16,-4-1 0 0,3 1 0 0,1-4 0 16,-1 3-48-16,4 1-13 0,0-1-3 0,1 0 0 15,-5 1-102-15,-3-10-21 0,7-3-4 0,-3-4-589 16</inkml:trace>
  <inkml:trace contextRef="#ctx0" brushRef="#br0" timeOffset="2342.65">12168 9811 1364 0,'0'0'30'0,"0"0"6"0,3 6 2 0,-3-6 0 0,0 0-30 0,0 0-8 16,0 0 0-16,0 10 0 0,-3-1 96 0,3 0 19 16,-7 1 3-16,3-4 1 0,1-3-59 0,3-3-11 15,0 0-2-15,0 0-1 0,0 0 14 0,-4 6 4 16,4 4 0-16,0-10 0 0,0 0-52 0,0 0-12 16,0 0 0-16,0 0 0 0,0 0 17 0,4-10 1 15,-1-5 0-15,4 5 0 0,0 1-18 0,0-7 0 16,0 7 0-16,0-1 0 0,4 1-8 0,-4 0-9 0,0-7-2 0,4 7 0 15,-4-1 19-15,3 1 0 0,-10 9 0 0,11 0 0 16,-4-3 0-16,0-4 0 0,0 7 0 0,4-3 0 16,-11 3 21-16,3-6 8 15,4 6 2-15,-7 0 0 0,7-6-19 0,-7 6-3 0,7 6-1 0,0 3 0 16,-3 1-8-16,3-1 0 0,-4 1 0 0,1-4 0 16,-1 3-29-1,5 10-8-15,-5-10-2 0,1 7 0 0,3 3 53 0,-4 0 10 16,4-10 3-16,-3 7 0 0,3-13-54 0,-4 3-10 0,1-6-3 0,3-6 0 15,-7 6 7-15,7-3 1 0,-4-3 0 0,5 6 0 0,-1-10 10 0,-4 10 2 16,4-3 1-16,-3-3 0 0,3-4 19 0,0 10 0 16,0 0 0-16,0 7 0 0,-4-7 0 0,5-7 0 15,-1 7 0-15,0 0 0 0,0 0 28 0,0-3 8 16,0-3 3-16,0 0 0 0,-4 3 4 0,4-4 1 16,-3-5 0-16,-4 2 0 0,0 1-44 0,0 0-22 15,0-4 2-15,0 4 1 0,-4 5 67 0,4 4 12 16,0 0 4-16,0 0 0 0,-10 4-52 0,-1-4-12 15,4 6 0-15,-3-6 0 0,3 3 0 0,0 3-18 16,-1 10 4-16,1-4 1 0,4-2 34 0,-1-1 7 0,1 1 2 16,6 2 0-16,1-2-30 0,-1 2-21 15,4-2 3-15,1 5 1 0,2 4 17 0,4 0 0 0,7-3 0 0,-3-1 0 32,3-2 48-32,7-4 12 0,-3 7 4 0,3-7 0 0,-3 1-44 0,0-1-9 0,-1-9-2 0,5 0 0 15,-5 0-1-15,-3-3-8 0,-3-3 12 0,-4-4-4 16,0 1-8-16,0 3-11 0,-3-4 3 0,0 7-1188 15</inkml:trace>
  <inkml:trace contextRef="#ctx0" brushRef="#br0" timeOffset="3966.66">8792 15927 1036 0,'0'0'46'0,"0"0"10"15,0 0-45-15,0 0-11 0,-3 4 0 0,-4-4 0 0,0 0 91 0,7 0 16 16,-4 0 3-16,4 0 1 0,0 0-24 0,0 0-5 15,-10 6-1-15,10-6 0 0,0 0-16 0,0 0-3 16,0 0-1-16,0 0 0 0,0 0-46 0,-7 3-15 16,0-3 8-16,7 0-8 0,0 0 55 0,0 0 7 0,0 0 2 15,0 0 0-15,0 0-64 0,0 0-8 16,0 0-4-16,0 0-1 0,0 0 21 0,0 0 4 0,0 0 0 0,7 6 1 16,0-3 41-16,0-3 8 0,0 0 2 0,7 0 0 15,-3 0 0-15,-1 0 0 16,8 0 0-16,3 0 0 0,-3 7-52 0,-1-7-12 0,1 3 0 15,-1-3 0-15,5 0 54 0,-1 6 8 0,0-6 2 16,4 0 0-16,-4 6-64 0,7-2 0 0,0-4-9 16,0 0 0-16,4 0 9 0,-4 0 11 0,1 0-3 15,2 6 0-15,1-3-8 0,-4-3 0 16,-7 0 0-16,8 0 0 0,-1 0 11 0,-3 0-3 0,3 0-8 0,-4 0 12 16,1 0 0-16,3 0 0 0,-6-3 0 0,-1 3 0 15,0-6-24-15,-7 6-6 0,4 0-1 0,-1 0 0 16,-3 0 31-16,4 0 5 0,-4 0 2 0,0 6 0 15,0-6-19-15,0 3 0 0,0-3 0 0,1 0 0 0,-1 0 0 16,0 6 0-16,0-3 0 0,-3-3 0 0,3 7-14 16,-4-4-3-16,4-3-1 0,-3 0 0 0,-4 0 18 0,4 0 0 15,-4 0 0-15,0 0 0 0,0 6 12 16,0-3 5-16,-4-6 2 0,4 3 0 0,-3-6-19 0,-4 6 0 16,0 0 0-16,0 0 0 0,0 0 0 0,-4 0 0 15,1-3 0-15,-4-4 0 0,-4-2-14 0,1 0-3 16,3 5-1-16,-8-2 0 0,1-10 18 0,-7 7 0 15,4 0 0-15,-1-1 0 0,-3-5 0 0,3 5 0 16,4 1 0-16,0 6 0 0,-4-7 0 0,4 4 0 16,4-3 0-16,-1 5 0 0,4-2 0 0,7 6 0 15,0 0 0-15,0 0 0 0,0 0 0 0,0 0 0 16,-4-6 0-16,4 6 0 0,4-3 0 0,3-4 0 16,-4 7 0-16,8-3 0 15,0 3 0-15,-1-6 0 0,4 6 0 0,4 6 0 0,-4-6 0 0,4 3 0 0,-1-3 0 16,5 7 0-16,-5 2 0 0,1 1 0 0,-1-1 0 15,1 0 0-15,-4 1 0 0,4-1 0 0,-8 7 0 0,4 3 0 16,-6-4 0-16,-1-2 0 0,-4 3 0 0,4 2 0 16,-7-2 0-16,0 3 0 0,0 0 0 0,-3-1 0 15,-4-2 15-15,0 3 6 0,3-3 2 0,-7-4 0 16,4 4-23-16,0 3 9 0,-3-10-9 0,3 7 0 16,0-7-14-16,-4 1-10 15,8-1-1-15,-5-3-1 0,5-3 26 0,-1 4 0 0,4-7 0 0,0 0 0 16,0 0 0-16,0 0 0 0,0 0 0 15,0 0 0-15,0 0-134 0,0 0-22 0,0 0-4 0,0 0 0 0</inkml:trace>
  <inkml:trace contextRef="#ctx0" brushRef="#br0" timeOffset="4489.2">10637 15655 1602 0,'-7'0'35'0,"-4"0"7"0,4 6 2 0,7-6 1 0,0 0-36 0,-7 3-9 16,-3-3 0-16,10 0 0 0,14 6 81 0,-14-6 15 16,-14 16 2-16,3-3 1 0,4-4-28 0,11 7-6 31,6-1-1-31,-6 4 0 0,-15 0 0 0,1 0 0 0,6 6 0 0,4-3 0 16,-4 3 0-16,1 3 0 0,6 7 0 15,5-7 0-15,2 3-51 0,1-9-13 16,-4 0 0-16,-4 0 0 0,-3 3 0 0,0 0 0 0,0-3 0 0,0 0 0 15,4-3 0-15,-4 0 0 0,0 0 0 16,0-1 0-16,0-8 0 0,0-1 0 0,0-3 0 0,-4-6 0 16,1 0-151-16,-1-9-33 15,-3 0-6-15,0-7-795 0</inkml:trace>
  <inkml:trace contextRef="#ctx0" brushRef="#br0" timeOffset="4808.67">10401 15758 1497 0,'0'0'32'0,"7"0"8"0,7 0 0 0,-7-6 4 0,-7 6-36 0,0-3-8 16,3-3 0-16,1-4 0 0,0 4 104 0,-1 3 20 15,4-4 3-15,4 4 1 0,-8-6-65 0,11 3-13 16,11 2-2-16,-11-2-1 0,-3-3-24 0,-4 9-5 16,7-10-1-16,0 10 0 0,4-6 18 0,-1 6 3 15,-3-3 1-15,4 3 0 0,-4 0-11 0,0 3-3 0,0-3 0 16,0 6 0-16,-3-2 31 0,7 8 7 0,-4-3 1 15,-4 4 0-15,-3-4-52 0,0 7-12 0,0 3 0 0,-7-3 0 16,-3-4 54-16,3 10 8 16,-4 0 2-16,-3-3 0 0,7-3-52 0,-7 2-12 0,0 7 0 0,0-9 0 15,-3-3 0-15,3 2 0 0,-4-2 0 0,4 3 0 16,0-7 0-16,0 0 0 0,0 1 0 0,-4 5 0 16,4-11-17-16,7-4-7 0,-7 6 0 0,7-6-1 15,0 0-74-15,0 0-14 0,0 0-3 0,0 0-1008 16</inkml:trace>
  <inkml:trace contextRef="#ctx0" brushRef="#br0" timeOffset="5093.37">10944 15670 864 0,'0'0'76'0,"0"0"-60"16,0 0-16-16,0 0 0 0,0 0 149 0,7 4 27 0,-4 2 6 0,1 3 1 15,-1 1-50-15,-3-1-9 0,0 7-3 0,0-7 0 16,4 10-45-16,0 6-10 0,-12 0-2 0,8-3 0 16,4 3 0-16,-8 3 0 0,1-3 0 0,-1 10 0 15,1-13 0-15,-1 9 0 0,1-3 0 0,-4 1 0 16,7-4-51-16,0-6-13 16,0-1 0-16,0 1 0 0,3 3 0 0,-3-3 0 0,4 0 0 0,-1-4 0 15,-3-2 32-15,7 6 4 0,-3 0 1 0,-1-4 0 16,5-5-37-16,-5-4 0 0,-3-6 0 0,4 3-8 15,-1-3-173-15,1 0-35 0,-1-3-6 0</inkml:trace>
  <inkml:trace contextRef="#ctx0" brushRef="#br0" timeOffset="5554.75">11332 16138 1177 0,'0'0'52'0,"7"0"11"0,0-4-51 0,-7 4-12 0,3 0 0 0,-3 0 0 16,7-6 125-16,-7 3 23 0,8-3 4 0,-8 6 0 16,-4-3-98-16,0-7-20 0,1 4-4 0,-1 3-1 15,-3-3 4-15,0-4 1 0,4 10 0 0,-8 0 0 16,4 0-26-16,-3 0-8 0,-1 0 0 0,4 10 0 16,-4-10 36-16,1 9 4 0,-1 0 1 0,1 1 0 15,3 5-26-15,0-5-6 0,-1 9-1 0,5-10 0 16,3 7 6-16,0-7 1 0,0 10 0 0,0-10 0 15,3 1-15-15,1-1 0 0,0-3 0 0,3 4 0 32,-4-1 0-32,-3-9 0 0,7 0 0 0,4 0 0 0,-1 0 0 15,-3 0 0-15,0 0 0 0,4-9 0 0,-4 9 0 16,0-10 0-16,4 4 0 0,-4-3 0 16,0-1 0-16,0 1 0 0,0 0 0 0,0-1 0 0,0 1 0 15,0 2 0-15,0-2 0 0,-3 0 0 0,-1-1 0 0,1 7 0 16,-4-3 0-16,0 6 0 0,0 0 14 0,0 0 0 15,0 0 0-15,0 0 0 0,0 0-22 0,0 0-5 16,0 0-1-16,0 0 0 0,7 0 62 0,0 6 13 16,-4-3 3-16,-3 7 0 0,4-1-52 0,-4 0-12 0,0-2 0 15,0 2 0-15,3 7 34 0,1-7 4 0,-1 4 1 0,1-4 0 32,-1 7-63-32,1 3-12 0,-4-10-2 0,0 0-1 0,4 1-20 15,-1 2-4-15,1-2-1 0,-1-7 0 0,4 3-153 16,-7-6-31-16,0 0-7 0,14 0-461 0</inkml:trace>
  <inkml:trace contextRef="#ctx0" brushRef="#br0" timeOffset="6124.7">11596 16222 1728 0,'0'0'38'15,"4"3"8"-15,-8 7 2 0,4-1 0 0,-3 1-39 0,3 5-9 0,0-5 0 0,0 5 0 0,-4-5 104 0,1-1 20 16,6 1 3-16,-3-1 1 0,0 7-81 0,0-16-16 15,0 0-3-15,4 3-1 0,-4-3-14 0,0 0-2 16,0 0-1-16,0 0 0 0,0 0 14 0,3 0 2 16,-3-3 1-16,7-7 0 0,0 4-42 0,4-3-8 15,-4-7-1-15,4 6-1 0,-1-2 40 0,-3-4 8 16,4 7 1-16,-4-7 1 0,7 4-40 0,-7 2-8 16,4 4-1-16,-1-3-1 0,1-1 25 0,-1 1 0 0,-3 9 0 15,0-7 8-15,-3 7 10 0,3 0 2 0,0 0 1 16,-3 0 0-16,-1 7-21 0,4 2 0 0,-3 1 0 15,-4-1 0-15,3 7-47 16,-3-7-13-16,4 4-4 0,-1 2 0 0,1 1 32 0,3-4 5 0,-4 4 2 0,5 0 0 16,-5-7-22-16,4 4-4 15,0-4-1-15,4-3 0 0,-4 4 52 0,0-1 11 0,3-9 1 0,1 6 1 0,0-6-13 16,-1-6 0-16,4 6 0 0,0-3 0 0,-3-3 0 16,3 6 0-16,0-10 0 0,-3 10 0 0,3-9 69 15,-4 3 11-15,1 3 3 0,0-4 0 0,-4-2-57 16,-4 6-11-16,1-3-3 0,-1-4 0 15,1 1-34-15,-8 2-7 0,1-2-2 0,-1 6 0 0,-6-7 76 0,-1 1 15 16,0-3 4-16,-3 8 0 0,4 4-52 0,-1 0-12 16,1 0 0-16,3 4 0 0,-4 2 0 0,0 3-18 15,8 1 4-15,-1 5 1 0,1-5 36 0,3 5 7 16,3-2 2-16,1 6 0 0,3-4 10 0,3 4 2 16,1-3 1-16,3-4 0 0,7 4-36 0,-3 3-9 15,3-10 0-15,7 7 0 0,-3-7 53 0,3 1 9 16,-3-1 2-16,0 1 0 0,-1-1-64 0,-3-3-8 15,4-3-4-15,-4 4-1 0,-3-7 13 0,3 0 10 0,-3-7-2 16,-1 4 0 0,-3-3-53-16,1 3-11 0,-1-3-3 0,0-4-1154 0</inkml:trace>
  <inkml:trace contextRef="#ctx0" brushRef="#br0" timeOffset="8059.67">23771 9623 188 0,'0'0'156'0,"0"0"28"0,0 0 5 0,0 0 2 15,0 0-63-15,0 0-12 0,0 0-2 0,0 0-1 16,0 0-39-16,0 0-8 0,0 0-2 0,0 0 0 16,0 0 0-16,0 0 0 0,0 0 0 0,0 0 0 15,0 0 0-15,0 0 0 0,0 0 0 0,11 0 0 16,-4 0-51-16,0 0-13 0,3 0 0 0,1-3 0 16,3-4 54-16,0 7 8 0,-3 0 2 0,6 0 0 15,1-3 0-15,3 3 0 0,0 3 0 0,0-3 0 0,1-3 0 16,2-3 0-16,4 6 0 0,-3 0 0 0,0 0-52 15,3 0-12-15,0 0 0 0,1 0 0 0,-5 0 54 0,4 0 8 16,1-6 2-16,2 3 0 0,1 3-52 0,-7 0-12 16,7 0 0-16,-1 0 0 0,1 0 0 0,-4-7 0 15,-3 7 0-15,0 0 0 0,6 0 0 0,12 0 0 16,-8-3 0-16,-3 3 0 0,-1 3 0 0,1 4 0 16,0-7 0-16,-4 0 0 0,0 3 0 0,-3 3 0 15,-4-6 0-15,4-6 0 0,0 12 0 0,-1-6 0 16,1-6 0-16,0 6 0 0,3 0 0 0,4 6 0 15,-4-6 0-15,0 0 0 0,-7 0 0 0,4 0 0 16,-4 0 0-16,0-6 0 0,-3 3 0 0,-1 3 0 16,-2-7 0-16,-1 7 0 0,0 0 18 0,0 0 1 15,-4-3 0-15,-2 3 0 0,2-6-31 0,-6 6-5 0,3-3-2 16,0 3 0 0,0-7 19-16,-4-2 0 15,4 9 0-15,-3-9 0 16,3 9 0-16,-7 0 0 0,0 0 0 0,-4-10 0 15,1 1 0-15,-1 3 0 0,1 6 0 0,-4-4 0 16,0-2 0-16,0 3 0 0,0-3 0 0,-4 3 0 16,4-4 11-16,0 4 5 0,-4-3 2 0,1 0 0 15,-1 3-18-15,-3-4 0 0,4 4-8 0,-5-3 8 16,5-4-16-16,-8 7 2 0,4-6 1 0,0 3 0 16,0-4 13-16,7 4 0 0,-4 3 0 0,4-3 0 15,4 2 0-15,-1 4 0 0,4 0 0 0,0 0 0 0,0-9 0 0,4 3 0 16,-1 6 0-16,4-3 0 0,4 3 8 0,-4-7 5 15,3 7 1-15,5-3 0 0,-5 3-22 0,4 0-5 16,0 0-1-16,0 0 0 0,-6 0 14 0,2 0 0 16,1 0 0-16,-1 0 0 0,-3 3 0 0,0-3 0 15,0 7 0-15,0-4 0 0,1 3 14 16,-1-3 6-16,0 3 0 0,-7-6 1 0,7 4-21 16,-7-4 0-16,3 6 0 0,1 3 8 0,-4 1-24 0,0-1-5 15,-4 0-1-15,-3 1 0 0,0-1 22 0,-3 7 0 16,-8 0 0-16,0-4 0 0,-6 4 0 0,-1-7 0 15,-3 10 0-15,-4-3 0 0,0-7 0 0,-7 10 0 16,4 0 0-16,3-4 0 0,1-5 0 0,9 9 0 16,5-10 0-16,3 7 0 0,3-13 0 0,1 3 0 0,-1-3 0 15,4 4 0-15,3-4 0 0,4-3 0 16,0 0 0-16,0 0 0 0,11 6 0 0,0 0 0 0,3-6 0 16,0 0 0-1,-4-6-209-15,4 6-38 0,15-6-7 16,-8 12-2-16</inkml:trace>
  <inkml:trace contextRef="#ctx0" brushRef="#br0" timeOffset="9547.75">23782 15554 345 0,'0'0'31'0,"0"0"-31"0,0 0 0 0,0 0 0 15,0 0 57-15,0 0 6 0,0 0 1 0,0 0 0 16,0 0 0-16,0 0 0 0,-4 10 0 0,4-10 0 16,0 0-16-16,0 0-2 15,0 0-1-15,0 0 0 0,-7 6 31 0,4-3 5 0,-8 3 2 0,11-6 0 0,0 0-15 16,0 0-4-16,0 0 0 0,0 0 0 0,0 0 28 0,11 0 6 15,-4 4 1-15,-7-4 0 0,0 0-19 0,0 0-3 16,14 0-1-16,3 0 0 16,1 0-17-16,0 0-4 0,3 0-1 0,3 0 0 15,5-4-7-15,-5 4-2 0,1 4 0 0,3-4 0 0,4 0-17 0,-7 0-3 16,3 6-1-16,-3-6 0 16,-4 3-3-16,3 3-1 0,1-3 0 0,3-3 0 0,-3 7-20 0,14-4 8 15,-4 3-8-15,0 4 0 0,1-10 0 0,-5 9 9 16,5-3-9-16,-5-3 0 0,1 4 0 0,0-4 0 15,-4-3 0-15,0 6 0 0,-3-3 0 0,-4-3 15 16,-3 0-3-16,-1 0-1 0,1 0-11 0,-4 0-16 16,0-3 4-16,-3-3 1 0,-1 6 11 0,-3-3 0 0,0-4 0 15,-7 7 0-15,0 0 0 0,0-3 0 0,-7-6 0 0,4 3 0 16,-11-4 0-16,0 1 0 0,0-1 0 0,-4 4 0 16,0-3 0-16,-3 5 0 0,4-2 0 0,-8-3 0 15,0-1 0-15,0 4 0 0,8-3 0 0,-4 6 0 16,0-4 0-16,6 7 0 0,1-3 0 0,4 3 0 15,10 0 0-15,0 0 0 0,0 0 0 0,0 0 0 16,10-6 0-16,-3 6 0 0,-7 0 0 0,11 6 0 16,7-6 0-16,-4 3 0 0,0-3 0 0,3 7 0 15,1-4 0-15,-4-3 0 0,0 9 0 0,0-9 0 0,0 6 10 0,4 4 4 16,0-10 1-16,-1 9 0 0,-3 1-15 0,4-4 8 16,-7 3-8-16,3 1 0 0,0-1 12 0,0 1-4 15,0 5-8-15,4 13 23 0,-15-12-13 16,-3-3 0-16,-3 5 0 0,-4-2-10 0,3 3 0 15,-6 0 0-15,3-4 8 0,-4 4 16 0,4 0 2 16,0-3 1-16,-4 3 0 16,-3-4-43-16,4-2-9 0,-1-4-2 0,-7 13 0 0,4-9 27 0,0 2 0 15,7-5 0-15,-3-7 0 0,2 9 0 0,1-8-8 0,7-4 8 16,0 0 0-16,0 0-19 0,0 0 2 0,7 0 0 16,1 6-795-16,-5-12-160 15</inkml:trace>
  <inkml:trace contextRef="#ctx0" brushRef="#br0" timeOffset="10355.54">26335 9830 1382 0,'0'15'61'0,"0"-15"13"0,0 10-59 0,0-10-15 0,0 9 0 0,0 1 0 0,0-10 131 0,0 6 23 15,0-6 5-15,0 3 1 0,0 10-26 0,0-13-5 16,0 0-1-16,0 0 0 0,0 0-66 0,0 0-14 16,0 0-2-16,0 0-1 0,0 0-3 0,0 0-1 15,0 0 0-15,0-7 0 0,0-2-21 0,0 3-4 16,-3-7 0-16,3-3-1 0,-4 1 9 0,0-4 3 16,1 0 0-16,-1 0 0 0,4-6-27 0,-3 6-17 15,-1-9 2-15,4 3 1 0,-3-3 14 0,-1 3 0 16,1-3 0-16,-8-1 0 0,4-5 0 0,0 15-16 15,-3-6 5-15,-5 9-822 16,-2-3-165-16</inkml:trace>
  <inkml:trace contextRef="#ctx0" brushRef="#br0" timeOffset="10592.77">25958 9353 2012 0,'0'0'44'0,"7"3"10"16,0-3 2-16,0 7 0 0,3-7-45 0,1 0-11 0,-4 0 0 0,4 0 0 15,6 0 104-15,-3 3 20 0,4-3 3 0,-7 0 1 0,-1 0-55 16,1 0-10-16,3 0-3 0,0 6 0 16,4-6-16-16,-1 0-4 0,1 6-1 0,0-6 0 0,3 0-19 0,3 3-4 15,1-3-1-15,-4 0 0 16,0 7-15-16,1-4 0 0,-1 3 0 0,3-3 0 0,1 7 0 0,-4-4 0 16,4-3 0-16,7 3 0 0,-8 4 0 0,5-4 14 15,-8-3-4-15,0 6-1 16,-3-9-93-16,-4 7-20 0,0-4-3 0,0 6-1 15,-7-9-141-15,0 0-29 0,4 10-6 0,-4-4 0 0</inkml:trace>
  <inkml:trace contextRef="#ctx0" brushRef="#br0" timeOffset="10925.53">26677 9739 1958 0,'0'0'43'0,"0"0"9"0,7 9 1 0,4-3 3 0,-4-2-45 0,3-4-11 0,1 6 0 0,-4-6 0 16,7 3 88-16,-3 3 15 0,-4-6 3 0,3 0 1 15,4 0-3-15,-3 0 0 0,0-6 0 0,-1 3 0 16,1 3-47-16,-1-6-9 0,-3 6-3 0,1 0 0 16,-5-4-36-16,4-2-9 0,-3 3 0 0,-1-3 0 15,-6-4 0-15,3 10 0 0,-4-9 0 0,4 9 0 16,-3-6 0-16,-4 3 0 16,-1 3 0-16,1 0 0 0,-3 0 0 0,-1 3 0 0,1 3 0 0,-1 3 0 0,0 1 0 0,4-1 0 15,4 7 0-15,-4 0 0 16,0-4-49-16,3-3-12 0,-3 7-3 0,11 3 0 0,-1 0 52 0,8-4 12 15,-8-5 0-15,8 9 0 0,-4-10 0 0,0 0 0 16,-3 1 0-16,6 6 0 0,1-7 0 0,-1 0 0 16,4-2 0-1,-3-4 0-15,0 6-54 0,-1-3-8 0,4-2-2 0,-3-4 0 16,-1 0-204-16,5 0-42 0,16 6-8 0,-10-6-2 0</inkml:trace>
  <inkml:trace contextRef="#ctx0" brushRef="#br0" timeOffset="11240.86">27139 9908 1497 0,'0'0'32'0,"4"0"8"0,3-9 0 0,0-1 4 0,-7 4-36 0,3-3-8 0,-3 5 0 0,-3-5 0 15,-1 3 80-15,1-4 13 0,-1 1 3 0,-3 3 1 16,4 3 0-16,-4-7 0 0,0 10 0 0,-1-6 0 16,1 6-26-16,-3 0-6 0,3 0-1 0,0 0 0 15,7 0-21-15,-11 6-5 0,8 4-1 0,-4-1 0 0,0 0-21 16,3 1-4-16,0 5 0 0,1-2-1 0,3 3-3 0,0-1-8 15,7-2 12-15,-3 3-4 0,-1-7-8 0,1 7 0 16,-1-7 9-16,4 0-9 0,-7-9 0 0,7 4 0 16,0 2 0-16,-7-6 0 0,7 0 0 0,0 0 9 15,0 0-9-15,4 0 10 0,0-6-10 0,-4 2 0 16,3-2 0-16,1-3 0 0,6 6-12 0,-6-4-4 16,-4-2 0-16,0 0-1 0,-7 9 27 0,4-7 6 15,-1-2 0-15,4-1 1 0,0 7-27 0,0-3-6 16,-3-3 0-16,3 6-1 0,-7 3 27 0,3-7 6 15,-3-2 0-15,0 9 1 16,0 0-65-16,8 0-12 0,-8 0-4 0,10 0 0 16,-6 0-204-16,3 0-42 0,-7 0-8 0,14 3-2 0</inkml:trace>
  <inkml:trace contextRef="#ctx0" brushRef="#br0" timeOffset="11649.51">27471 9811 403 0,'0'0'36'0,"7"6"-36"0,-4-3 0 0,-3 7 0 15,4-4 265-15,-1 3 47 0,1 1 8 0,-4-1 3 16,3 7-171-16,-3 3-35 0,0-10-6 0,0 10-2 16,0-3-36-16,0 9-7 0,0-7-2 0,-3 1 0 15,3 6 0-15,-4-6 0 0,4 0 0 0,0 6 0 0,-3-6-64 16,-1 0 0-16,1-1-18 0,3 1 4 0,-7-3 37 0,7-7 7 16,-4 1 2-16,1-4 0 0,3-6-41 0,0 0-8 15,0 0-2-15,0 0 0 0,0 0 31 0,0 0 5 16,-7-6 2-16,3 3 0 0,4-13-31 0,0 7-5 15,-3-7-2-15,-1 3 0 0,4-2 31 0,0-10 5 16,0 6 2-16,4-9 0 0,-1 9-31 0,-3-6-5 16,4 0-2-16,3-4 0 0,0 4 19 0,0 6 0 15,0 1 0-15,0-1 0 0,3 0 0 0,5 3 0 16,-5 1 0-16,4 2 0 0,-3 7 18 0,3-4 7 16,0 7 2-16,-3-3 0 0,3 6-27 0,-4 0 0 15,1 0 0-15,-1 0 0 0,1 6 15 0,-4-3-3 16,-3 7 0-16,-1-1 0 0,-3 7-12 0,-3-7 0 0,-8 7 0 0,4-3-10 15,-4 2 10-15,1 4-8 0,-1-3 8 0,1-4-8 32,-1 4-19-32,4 0-3 0,0-4-1 0,3-2 0 0,-3-1 47 0,7-3 8 0,0-6 3 0,0 0 0 15,0 0-156-15,4 10-31 16,7-10-7-16,-1 0-1 0</inkml:trace>
  <inkml:trace contextRef="#ctx0" brushRef="#br0" timeOffset="11915.07">27950 9927 1566 0,'0'0'34'0,"0"0"7"0,7 0 2 0,-7 0 1 16,0 0-35-16,4 0-9 0,-4 0 0 0,7-3 0 0,-3-4 96 0,-1 4 18 16,-3-3 3-16,0-3 1 0,0 9-47 0,0-10-10 15,-3 1-1-15,3 3-1 0,-4 2-51 0,-3-2-8 16,0-3 0-16,3 9 0 0,-3 0 0 0,0-3 0 15,0 3 0-15,0 0 0 0,0 3 24 0,0-3 12 16,0 0 2-16,3 6 1 0,-3-3-11 0,4 7-3 16,-1-4 0-16,4 3 0 0,4-2-25 0,-1 2-19 15,-3 0 3-15,7 1 1 0,1-1 15 0,-1 1 0 16,-4-1 0-16,8-3-9 16,-4 4-31-16,3-7-5 0,1 3-2 0,3-3 0 15,-7-3-80-15,7 6-16 0,-3-2-3 0</inkml:trace>
  <inkml:trace contextRef="#ctx0" brushRef="#br0" timeOffset="12133.78">28264 10024 1422 0,'4'6'31'0,"-4"-6"6"0,0-6 2 0,-4 3 1 0,1-3-32 0,3 6-8 0,0-10 0 0,-4 1 0 15,4-7 121-15,0 7 23 0,0-10 4 0,0 0 0 16,-3 3-67-16,3-5-13 0,0-5-4 0,0 1 0 15,-4-3 0-15,4 0 0 0,0-3 0 0,0 2 0 16,-3-5-51-16,-1 3-13 0,1-1 0 0,-4 4 0 0,3-10-17 0,-3 4-7 16,0-1 0-16,0 7-1027 15</inkml:trace>
  <inkml:trace contextRef="#ctx0" brushRef="#br0" timeOffset="12291.32">27957 9585 1094 0,'18'10'97'0,"-7"-1"-77"16,3-3-20-16,3 4 0 0,5-7 217 0,2 6 40 16,1-3 8-16,7-2 2 0,-1 2-133 0,5-3-26 15,-5 3-6-15,1-6-1 0,3 7-25 0,-3-4-4 16,3-3-2-16,-10 6 0 0,0-3-54 0,-4-3-16 16,-3 0 8-16,-4 0-8 15,0 0-78-15,-4 0-20 0,-3 6-4 0</inkml:trace>
  <inkml:trace contextRef="#ctx0" brushRef="#br0" timeOffset="13014.14">25834 16081 1497 0,'-3'0'133'0,"-1"-6"-106"16,1 3-27-16,3-4 0 0,-4 4 108 0,1-6 16 15,-1-7 3-15,1 7 1 0,-4-10-52 0,3 0-9 16,0-6-3-16,-3 0 0 0,7-3-24 0,-3 0-4 15,3-7-2-15,0 10 0 0,0-3-22 0,-4 0-12 0,1-7 12 0,-1 10-12 16,1-3 11-16,-1 0-11 0,-3-7 10 0,-3 7-10 31,-1-7-81-31,0 10-23 0,-6 7-4 0,-1 2 0 0</inkml:trace>
  <inkml:trace contextRef="#ctx0" brushRef="#br0" timeOffset="13221.29">25355 15526 864 0,'7'0'76'0,"-4"0"-60"16,8 0-16-16,-1-6 0 0,1 6 252 0,3 0 47 16,4 0 9-16,3 0 3 0,0-3-152 0,-3 3-31 15,3-6-5-15,-4 6-2 0,5 0-45 0,2 0-10 16,1-4-2-16,3-2 0 0,0 6-51 0,4 0-13 16,-4 0 0-16,4 0 0 0,-4 0 54 0,4 10 8 15,-4-10 2-15,4 9 0 0,-4-9-52 0,0 6-12 16,1-3 0-16,-12 4 0 15,4-4-164-15,-3 6-36 0,-4 1-8 0,0 2 0 0</inkml:trace>
  <inkml:trace contextRef="#ctx0" brushRef="#br0" timeOffset="13567.79">26138 15940 748 0,'35'6'67'0,"-35"-6"-54"0,0 3-13 0,0-3 0 31,0 0 220-31,0 0 42 0,0 0 8 0,10 7 2 0,-10-7-116 0,11 3-22 16,0 3-5-16,3-6-1 0,0 0-51 0,-4 0-10 0,4-6-3 0,-3 3 0 0,0 3 0 0,3-7 0 31,-4-2 0-31,-3 6 0 0,-3-3-51 0,-1-4-13 16,-3 1 0-16,0 3 0 0,0 2 0 0,-3-2 0 15,-4-3 0-15,0 9 0 0,0-3 0 0,-14 6 0 16,6-3 0-16,5 6 0 0,-4-3 0 15,0 3 0-15,3 4 0 0,1-1 0 0,-1 7 0 16,4-4 0-16,0 4 0 0,3 3 0 0,1-3 0 16,6-4 0-16,-3-2 0 0,4 5 0 0,3 1 0 15,11-4 0-15,-8-5 0 0,-6 8 0 0,3-2 0 16,7-4 0-16,-4 1 0 0,1-4 0 0,0 3 0 16,-1-5 0-16,1 2 0 0,-1 0 0 0,1-3 0 15,-1-3 0-15,1 6 0 16,3-6-253-16,-3 4-54 0,10-4-10 0,0 0-3 0</inkml:trace>
  <inkml:trace contextRef="#ctx0" brushRef="#br0" timeOffset="13898.42">26575 16144 1285 0,'0'0'56'0,"7"0"13"0,0-6-55 0,0 2-14 16,0 4 0-16,0-6 0 0,0-3 88 0,-3 6 14 0,3-4 3 0,-4-2 1 15,1 0-26-15,-1-1-4 0,1-6-2 0,-4 7 0 16,0 0-2-16,0-1-1 0,-4-5 0 0,-3 11 0 15,0-2-59-15,0-3-12 0,4 9 0 0,-8-3 0 0,4-4 0 16,-4 7 0-16,1 7 0 0,3-7 0 0,0 3 0 0,0 3 0 16,0-3 0-16,0 3 0 0,3 4 26 0,1-4 1 15,-1 3 0-15,1 4 0 16,-1-4-43-16,4-2-9 0,4 2-2 0,-4-9 0 0,3 10 27 0,4-4 0 16,0-3 0-16,-7-3 0 0,0 0 0 0,11 6 0 15,-1-6 0-15,4 0 0 0,-3 0 18 0,0 0 9 16,-1 0 1-16,1-6 1 0,3 6-29 0,-7-3 0 15,0-3 0-15,4 6 0 16,-4-4-22-16,-7 4-4 0,7-6-1 0,-7 6 0 0,0 0 27 0,0 0 0 16,0 0 0-16,0 0 0 0,7 0 0 0,3 0 0 15,-3 0 0-15,4 0 0 0,-11 0 16 0,10 0 9 16,-2 6 2-16,2-2-692 0,1-4-139 16</inkml:trace>
  <inkml:trace contextRef="#ctx0" brushRef="#br0" timeOffset="14306.51">26966 16056 1378 0,'0'0'61'0,"0"9"13"15,0-2-59-15,0 2-15 0,0 1 0 0,-3 5 0 16,-1-2 132-16,4 2 23 0,-7 4 5 0,4 0 0 16,-4 0-76-16,3 6-16 0,-3-6-4 0,4-4 0 15,-4 10-16-15,3-6-4 0,0 0-1 0,1 0 0 0,-1-3-28 0,4-4-6 16,-3 4-1-16,-1-1 0 0,4-5 17 0,-3-1 3 15,3-9 1-15,0 0 0 0,0 0-29 0,0 0-20 16,0 0 4-16,0 0 0 0,0 0 28 0,0 0 5 16,3-6 2-16,1-3 0 0,-1-1-19 0,1-5 0 15,-1 2 0-15,1-3 0 0,3-2-12 0,-3-8-5 16,-1 8-2-16,1-11 0 0,3 11 5 0,0-7 1 16,-4-1 0-16,4 8 0 0,4-11 21 0,-4 14 4 15,4-4 0-15,-1 0 1 0,1 0 3 0,-1 4 1 16,4 2 0-16,-3-3 0 0,3 10-17 0,-3-3 0 15,3 6 0-15,-4-4 0 0,1 7-10 0,-11 0-6 16,0 0 0-16,0 0-1 0,3 10 35 0,-3-1 7 16,0 7 2-16,0-1 0 0,-7-5-27 0,0 2 0 0,0 4 0 0,-3 3 0 15,3-3 0-15,-4-4 0 0,4-2 0 0,0 5 0 16,3 1 0-16,1-4 0 0,3-5 0 0,0 2 0 16,3 7 0-16,1-13 0 0,-1 6-14 0,1 1 5 15,3-10-213-15,4 6-42 16,17-6-9-16,-7 0-2 0</inkml:trace>
  <inkml:trace contextRef="#ctx0" brushRef="#br0" timeOffset="14606.55">27368 16216 864 0,'0'0'38'0,"11"0"8"0,-4-3-37 0,4 3-9 15,-1-6 0-15,-3 6 0 0,4-4 158 0,-4-2 30 16,0 6 5-16,0-6 2 0,0 3-69 0,0-4-14 15,-3 4-2-15,-1-3-1 0,-3 3-87 0,0-7-22 16,0 4 0-16,0-3 0 0,-3-1 0 0,-4 4 0 16,3-3 0-16,-3 9 0 0,0-10 29 0,-4 7 2 15,-3 3 0-15,4 0 0 0,-1 3-15 0,1-3-4 16,-5 7 0-16,5-4 0 0,-1 3 8 0,4-3 0 16,0 3 1-16,0 4 0 0,4-1-21 0,-1 1 0 15,8-1 0-15,-4 0 0 0,7-2 20 0,-4 2-1 16,8 1 0-16,-4-1 0 0,0-3-19 0,3-3 0 15,1 4 0-15,3-4 0 16,0 6-22-16,-3-3-8 0,3-2-2 0,0 2-617 16,0 0-124-16</inkml:trace>
  <inkml:trace contextRef="#ctx0" brushRef="#br0" timeOffset="14791.57">27721 16266 1173 0,'0'-6'52'0,"0"6"11"16,0-10-51-16,4 4-12 0,-1-3 0 0,1-1 0 16,-4-8 90-16,3 2 15 0,-3-3 3 0,0 0 1 15,0-6-51-15,0 3-10 0,0-12-3 0,0 5 0 0,0-5-36 0,0 0-9 16,-3-1 0-16,-1-3 0 0,4-5 0 0,-7 8 0 16,4-9 0-16,3 13 0 0,-4-1 25 0,1 4 3 15,-1 0 1-15</inkml:trace>
  <inkml:trace contextRef="#ctx0" brushRef="#br0" timeOffset="14995.32">27464 15865 1728 0,'24'9'76'0,"-10"-6"16"0,4 7-73 15,3-10-19-15,4 9 0 0,0-9 0 0,6 6 106 0,1-6 18 16,0 0 3-16,0 4 1 0,3-4-36 0,-7 6-8 15,4-6 0-15,-4 9-1 0,0-3-60 0,-3-2-12 0,-4-4-3 16,0 6 0-16,0-6-8 0,-3 0 0 0,-7 3 0 0,3 6-1116 16</inkml:trace>
  <inkml:trace contextRef="#ctx0" brushRef="#br0" timeOffset="15169.01">28310 16216 748 0,'7'9'67'0,"-3"-2"-54"16,-1-4-13-16,-3-3 0 0,0 0 132 0,0 0 24 16,0 0 5-16,0 0-656 15</inkml:trace>
  <inkml:trace contextRef="#ctx0" brushRef="#br0" timeOffset="35904.54">4962 5973 1497 0,'0'0'32'0,"0"0"8"0,4 7 0 0,-4-7 4 0,0 0-36 0,0 0-8 16,0 0 0-16,0 0 0 0,0 0 53 0,0 9 9 15,0-9 2-15,0 0 0 0,0 0-52 0,0 0-12 16,0 0 0-16,0 0-509 16,0 0-105-16</inkml:trace>
  <inkml:trace contextRef="#ctx0" brushRef="#br0" timeOffset="38093.58">4966 6008 1036 0,'0'0'46'0,"0"0"10"0,0 0-45 0,0 0-11 0,0 0 0 0,0 0 0 16,-4 6 104-16,4-6 20 0,0 3 3 0,0-3 1 16,-3 10 0-16,3-10 0 0,0 0 0 0,0 0 0 15,0 0-65-15,0 6-13 0,0-6-2 0,-11 3-1 16,11-3-5-16,0 0-1 0,0 0 0 0,0 0 0 15,-7-3-1-15,4-3 0 0,3 6 0 0,0 0 0 16,0 0 20-16,0 0 3 0,-7-10 1 0,3 10 0 16,4 0-52-16,0 0-12 0,-4-9 0 15,4 9 0-15,0-9 18 0,-7 2 1 0,7-2 0 0,0-1 0 0,-3 1-5 0,3-10-1 16,0 0 0-16,0-6 0 0,0 0 15 0,0 6 4 16,0 1 0-16,0-7 0 0,-7 6-32 15,7 0 0-15,0 0 0 0,-4 3 0 0,4-2-13 0,-3 8-9 16,3-5-2-16,0 5 0 0,0 1 24 0,-7-1 0 15,7 1 0-15,-4 3 0 0,4-4 0 0,0 7 0 16,-7-3 0-16,7 3 0 0,-3-7 17 0,3-5 5 16,-4 5 1-16,4 4 0 0,0-3-23 0,0 9 0 15,0-10 0-15,0 10 0 0,0 0 0 0,0 0 0 0,4-9 0 16,-1 9 0-16,4-3 0 0,-7-4 0 0,4-2 0 0,-4 3 0 16,7 3 0-16,-7 3-12 0,0-7 2 0,7 7 0 15,0-9 10-15,-7 6 14 0,10-4-3 0,-10 7-1 16,4-3-10-16,0-3 0 0,3 6 0 0,3-3 0 15,-10-3 0-15,11 6 0 0,-8 0 0 0,8 0 0 16,-8 0 20-16,8-7 3 0,0 4 0 0,-1 3 0 16,1 0-11-16,-4 0-3 0,3 0 0 0,1 3 0 15,0-3 19-15,-8 7 3 0,-3-7 1 0,7 6 0 0,4-3-32 16,-8 6 0-16,-3-9 0 0,4 10 0 0,-4-1 0 16,0-2 0-16,-4 2 0 0,1 0 0 0,3 10 14 15,0-9-3-15,-11-1-1 0,4 13 0 0,4-3-10 16,-12 0 0-16,5-1 0 0,-11 7 0 0,7 4-8 0,-1-4-1 15,-2-13 0-15,3 4 0 0,3 3 9 0,8-10 0 16,-8-3 0-16,7 4 0 0,4-10 0 0,0 9 0 16,-7 1 0-16,4 5 0 0,3-15 0 0,3 3 0 15,-3-3 0-15,0 0 0 0,11 0 0 0,0-3 0 16,-8-3 0-16,8 12 0 0,-4-3 0 0,7-3 0 16,-11-3 0-16,4-3 0 0,1 3 0 0,-1 3 0 15,3 3 0-15,1 6 0 0,-8-2 0 0,8-4 0 16,-11-3 0-16,0 0 0 0,0 0 0 0,3 6 0 0,8-3 0 0,-11-3 0 15,0 0 0-15,0 0 0 0,3 7 0 0,5 2 0 16,-5 0 0-16,4 10 0 16,4 6 0-16,-11-6 0 0,0 0 0 0,7 0 0 0,0-4 0 0,7 10 0 15,-4-12 0-15,5 3 0 0,-1-1 0 0,3-2 0 16,-10-4 0-16,11 7 0 0,-11-7 0 0,11-2 0 16,-15-4 0-16,4 3-8 15,7-3 8-15,-10-3-8 0,-4 0-196 0,10 0-38 0,12-19-8 0,-12 10-2 16</inkml:trace>
  <inkml:trace contextRef="#ctx0" brushRef="#br0" timeOffset="38534.4">5481 6002 1728 0,'7'6'38'0,"-7"3"8"0,3-9 2 0,1 10 0 0,-4-10-39 0,0 0-9 0,0 0 0 0,0 0 0 0,0 0 89 15,0 0 16-15,0 0 3 0,0 0 1 0,0 0-72 0,0-10-14 16,-7-5-3-16,7 2-1 0,-11-3-19 0,4-2 0 16,0 8 0-16,0-5 0 0,-4 11 0 0,4-2 0 15,-3 6 0-15,3-3 0 0,-4-3 0 0,4 3 0 16,-3 6 0-16,3 3 0 0,-1-6 55 0,5 3 7 16,-4 7 2-16,0 5 0 0,3 10-52 0,4-6-12 15,-7-6 0-15,7 2 0 0,0-15 0 0,0 0 0 16,7 10 0-16,-3-1 0 0,3 7 0 0,-7-7 0 15,3 1 0-15,1-4 0 0,3 6 54 0,-7-12 8 16,0 0 2-16,0 0 0 0,11 7-52 0,-11-7-12 16,3-7 0-16,4 4 0 0,0-3 0 0,0-3 0 15,4 9 0-15,-8-10 0 16,1 10-151-16,3-6-33 0,4-3-6 0,-1 5-2 0</inkml:trace>
  <inkml:trace contextRef="#ctx0" brushRef="#br0" timeOffset="38802.69">5710 6064 1267 0,'0'0'56'0,"0"0"12"15,0 0-55-15,0 0-13 0,0 0 0 0,0 0 0 16,0 0 156-16,0 0 29 0,0 0 6 0,0 0 1 0,-7-3-103 0,3 3-20 15,1-9-4-15,-1-1-1 0,-3-5 0 0,7 2 0 16,-7 1 0-16,4-1 0 0,-4-3-51 0,7-2-13 16,-7-1 0-16,3-9 0 0,4-4 54 0,-10-5 8 15,6 2 2-15,-3-2 0 0,-4 2-52 0,4 7-12 16,4 3 0-16,-4-3 0 0,0 9 0 0,3 0 0 16,4 3 0-16,-7 1 0 15,0 5-120-15,7 1-26 0,-7-1-6 0,3 10-872 0</inkml:trace>
  <inkml:trace contextRef="#ctx0" brushRef="#br0" timeOffset="38977.6">5505 5892 1728 0,'0'0'38'0,"11"-9"8"0,-4 9 2 0,7-7 0 0,-10 4-39 0,6-3-9 0,-3 3 0 0,7-4 0 15,-3 7 104-15,-4 0 20 0,4 7 3 0,-1-4 1 16,4 3-52-16,-7-6-9 0,4 0-3 0,-4 0 0 15,11 0-51-15,-8 3-13 0,4 13 0 0,0-10 0 16,1-12-151-16,2 6-33 0,-3 9-6 0,-3-9-2 0</inkml:trace>
  <inkml:trace contextRef="#ctx0" brushRef="#br0" timeOffset="39353.81">6010 6027 1674 0,'7'-3'36'0,"-4"3"8"0,-3 0 2 0,0 0 2 0,7-7-39 16,-7 7-9-16,0 0 0 0,0 0 0 0,-7 0 63 0,7-9 10 16,-3 3 3-16,-4-4 0 0,0 1-8 0,-4-4 0 0,1 4-1 15,2-4 0-15,1 10-42 0,-3 3-8 16,-1 0-1-16,4 10-1 0,0 8 27 0,0-2 6 16,0-6 0-16,0-1 1 0,3 0-35 0,4 1-14 0,0-1 11 0,-7 1-11 15,7-1 10-15,0-9-10 0,0 0 10 16,7 6-10-16,-3 13 0 0,0-13-10 0,-4-6 0 0,7 3 0 15,-7-3 10-15,10-3 0 0,-6-3 0 0,3 6 0 16,7 0 0-16,-11-9 0 0,4 2 0 0,0 4 0 16,1-6-9-16,2 3 0 0,-6-4 0 0,3 1 0 15,-4-1 9-15,1 1 0 0,3 3 0 0,-4 3 0 16,4-4 0-16,-7 7 0 0,0-3 0 0,0 3 0 16,4-6 0-16,-4 6 12 0,0 0-2 0,0 0-1 15,0 0-9-15,0 0 0 0,11 0 0 0,-8 9 0 16,4-2 0-16,0 2 0 0,0-9 0 0,4 9 0 15,-8 7 0-15,4-7-11 0,-3-5 1 0,6 2-702 16,-6-3-140-16</inkml:trace>
  <inkml:trace contextRef="#ctx0" brushRef="#br0" timeOffset="39557.93">6292 6080 1810 0,'0'0'40'0,"0"-3"8"0,0-10 1 0,0 4 3 0,-7 0-42 0,7-1-10 16,-4-9 0-16,4 10 0 0,-10-7 77 0,3-3 14 15,0-9 2-15,0-6 1 0,-8 6-66 0,12-7-14 0,-8 1-2 0,4 5-1 16,0-5-11-16,-3 6 0 16,-4-7 0-16,3 7 0 0,-7 3 0 0,4 3 0 0,4 0 0 0,-4 13-647 15,-1-13-131-15</inkml:trace>
  <inkml:trace contextRef="#ctx0" brushRef="#br0" timeOffset="39732.75">6027 5760 2419 0,'15'16'53'16,"-1"-7"11"-16,7-9 3 0,-4 0 1 0,5 10-55 0,2-1-13 0,-3-3 0 15,1-2 0-15,2-8 54 0,1 4 8 0,0-6 2 0,-1 6 0 0,-3 0 0 0,4 0 0 16,-7 10 0-16,-4-1 0 15,-3-9-54-15,3 6-10 0,-4-6 0 0,8 0 0 16,-11 0-163-16,0 0-27 0,14 10-6 0,-21-10 0 0</inkml:trace>
  <inkml:trace contextRef="#ctx0" brushRef="#br0" timeOffset="40363.5">6606 6080 1436 0,'0'0'64'0,"0"0"12"0,0 0-60 16,0 0-16-16,0 0 0 0,0 0 0 0,0 0 119 0,-4 0 21 15,4 0 4-15,0 0 0 0,0 0-12 0,0 0-4 16,0 0 0-16,-3 0 0 0,-4 0-51 0,7-3-10 16,0-3-3-16,-7 6 0 0,3-10-51 0,-3 4-13 15,4 3 0-15,-1-3 0 0,4 2 54 0,-4-5 8 16,4 0 2-16,-3-1 0 0,-1-2-52 0,4 2-12 15,0 1 0-15,-7-1 0 0,7 1 0 0,-3 0 0 16,3-1 0-16,-4 4 0 16,4-3-253-16,4 5-54 0,-4 4-10 0,0-15-3 0</inkml:trace>
  <inkml:trace contextRef="#ctx0" brushRef="#br0" timeOffset="40631.75">6828 6036 748 0,'0'0'67'0,"0"0"-54"0,7 0-13 16,-7 0 0-16,0 0 220 0,4-3 42 0,-1-3 8 0,-3-4 2 15,0 7-116-15,-3-3-22 0,-1-3-5 0,-3-1-1 16,0 4-102-16,0 3-26 16,0 3 0-16,-4 0 0 0,4 3 48 0,-3-3 4 0,3 0 0 0,-4 6 1 15,4-6-33-15,-4 3-8 0,4 4 0 0,0-4-1 16,4 3-11-16,-1 0 0 0,-3 4 0 0,4-7 0 0,3 6 0 15,0-9 0-15,0 10 0 0,0-10 0 0,0 6 0 16,0-6 0-16,0 9 0 0,7-6 0 0,-4 4 0 0,4-7 0 16,4 0 0-16,-4 0 0 15,7 0-98-15,-3 0-22 0,-4 0-4 0,10 0 0 0</inkml:trace>
  <inkml:trace contextRef="#ctx0" brushRef="#br0" timeOffset="40964.23">6990 5973 1728 0,'11'19'76'0,"-11"-19"16"0,0 0-73 0,0 0-19 0,3 7 0 0,1 2 0 16,-1 10 157-16,-3-10 28 0,0-9 6 0,4 10 1 15,-1 5-103-15,-3-5-20 0,0-10-4 0,0 0-1 16,0 9 0-16,0-9 0 0,0 0 0 0,0 0 0 16,0 9-51-16,0-9-13 0,0 0 0 0,0 0 0 15,0 0 0-15,0 0 0 0,0 0 0 0,0 0 0 16,0-9 0-16,0 0 0 0,0-1 0 0,0 4 0 15,0 6-48-15,4-9-13 0,0-1-3 16,-1 1 0-16,4-1 52 0,-3 1 12 0,3-7 0 0,0 13 0 16,0-3 0-16,-4 3 0 0,4-13 0 0,0 7 0 0,4-1 48 15,-4 4 13-15,0 12 3 0,4-6 0 0,-4 3-52 16,0 4-12-16,0-7 0 0,3 9 0 16,-6-3 0-16,7 4 0 0,-1-1 0 0,1 1 0 0,-4-1 0 15,3 0 0-15,-3 1 0 0,4 5 0 0,-4-2 0 0,0-7 0 16,-3 4 0-16,3-1 0 15,-7 0-48-15,3 1-13 0,-3-1-3 0,4-2-751 16,-4 2-150-16</inkml:trace>
  <inkml:trace contextRef="#ctx0" brushRef="#br0" timeOffset="41154.87">6571 5732 1497 0,'0'0'66'0,"0"0"14"15,0 0-64-15,0-9-16 0,0 9 0 0,0 0 0 0,0 0 55 0,0 0 7 16,3-7 2-16,-3 7-547 16,0 0-109-16</inkml:trace>
  <inkml:trace contextRef="#ctx0" brushRef="#br0" timeOffset="42037.77">7840 6428 576 0,'0'0'51'0,"0"0"-41"0,0 0-10 16,0 0 0-16,0 0 189 0,0 0 36 16,0 0 7-16,0 0 2 0,0 0-67 0,0 0-14 15,0 0-2-15,0 0-1 0,0 0-18 0,0 0-3 0,7-3-1 16,4-3 0-16,-4-4-51 0,-4 10-10 0,1-6-3 15,3-3 0-15,0-1 0 0,0 1 0 0,0-1 0 0,0 1 0 16,-3-7-51-16,-4 7-13 16,3-1 0-16,1-8 0 0,-4 8 0 0,7-5 0 0,-7-4 0 0,0 9 0 15,-7-5 0-15,3 5 0 0,1 1 0 0,-1-4 0 32,1 4-48-32,-1-4-13 0,4 4-3 0,0 0-1152 0</inkml:trace>
  <inkml:trace contextRef="#ctx0" brushRef="#br0" timeOffset="42853.32">8616 6086 1497 0,'0'0'32'0,"0"0"8"0,0 0 0 0,0 0 4 0,0 0-36 0,0 0-8 0,0 0 0 0,0 3 0 16,0-3 156-16,0 0 30 0,0 0 6 0,0 0 0 15,0 0-88-15,0 0-17 0,0 0-4 0,0 0-1 16,-3 0-30-16,-1-9-5 0,-3 0-2 0,3-7 0 16,1 3-13-16,-1-2-4 0,1-13 0 0,-1 9 0 15,1-6-16-15,-4 0-3 0,3-4-1 0,4 11 0 16,0-1-8-16,0 3 0 0,-3-9 0 0,-1 3 0 0,-3-3 0 15,4 6 0-15,-1 3 0 16,-3 4 0-16,4-1-180 0,-5 10-39 0,1-3-7 0,0 3-2 0</inkml:trace>
  <inkml:trace contextRef="#ctx0" brushRef="#br0" timeOffset="43089.4">8235 5748 1580 0,'7'-16'70'0,"-7"16"14"0,0 0-67 0,7 0-17 0,0-9 0 16,0-1 0-16,0 4 139 0,8-3 24 0,-8 5 5 0,3-2 0 15,1-3-83-15,3-1-17 0,4 10-3 0,-1-9-1 16,1 3 0-16,7 3 0 0,-8-4 0 0,4 4 0 16,0 3-36-16,4-6-8 0,3 3-2 0,-6-4 0 15,6 7-8-15,-4 0-2 0,5 0 0 0,-1 0 0 16,0 0-27-16,-3 0-5 0,3 0-2 0,0 0 0 15,-10-9-82-15,3 9-16 0,-3 0-3 0,-4 0-1 16</inkml:trace>
  <inkml:trace contextRef="#ctx0" brushRef="#br0" timeOffset="43453.78">8997 6108 806 0,'0'0'36'0,"0"0"15"0,0 0-51 0,0 0 0 0,-4 7 0 15,-3-4 258-15,0-3 50 0,4 6 9 0,-1-6 3 16,1 0-205-16,-4 0-41 0,3 0-8 0,4 0-2 15,0 0 0-15,0 0 0 0,-7-9 0 0,7 2 0 16,-3-2 0-16,3-1 0 0,0 1 0 0,-4 0 0 16,4 2-51-16,4-2-13 0,-1-4 0 0,1-2 0 15,-4 5 0-15,3 1 0 16,1 9 0-16,3-9 0 0,-4 2 54 0,4 4 8 0,0-6 2 0,-3 2 0 16,7-2-52-16,-4 0-12 0,3-1 0 0,1 4 0 0,-4 3 0 15,3-3 0-15,-3 6 0 0,4 0 0 16,0 0-202-16,-1 0-43 0,1 0-9 0,-1 6-2 0</inkml:trace>
  <inkml:trace contextRef="#ctx0" brushRef="#br0" timeOffset="43754.99">9304 6017 1497 0,'0'0'66'0,"0"0"14"0,0 0-64 0,0 0-16 0,-4 10 0 0,1-10 0 16,-1 0 106-16,-3 0 18 0,-3 0 3 0,3-3 1 15,0-7-52-15,-4 4-9 0,4-3-3 0,0 9 0 16,0-7-51-16,0 7-13 0,3 0 0 0,4 0 0 16,-7 7 0-16,4 2 0 0,-1-9 0 0,1 9 0 15,-1-9 0-15,1 10 0 0,3-10 0 0,0 0 0 16,0 6 54-16,3 3 8 0,1-5 2 0,-1 5 0 16,1 0-52-16,-1 4-12 0,1-4 0 0,-1-6 0 31,-3-3 0-31,0 0 0 0,0 0 0 0,0 0 0 0,0 0 0 15,7 7 0-15,-7-7 0 0,4 9 0 0,-1-6 0 0,-3-3 0 16,0 0 0-16,0 0 0 0,0 0 0 0,0 0 0 16,7 7 0-16,-7-7 0 15,7 3-56-15,-7-3-13 0,7 0-3 0,4 0-931 16</inkml:trace>
  <inkml:trace contextRef="#ctx0" brushRef="#br0" timeOffset="44118.76">9431 6008 1785 0,'3'9'39'0,"-3"1"8"0,0-1 1 0,4-3 4 0,-1 4-42 0,-3-1-10 0,-3 1 0 0,3-1 0 15,0 0 88-15,0 1 15 0,0-4 3 0,0 4 1 16,0-1-44-16,0 0-9 0,0-2-2 0,0-7 0 16,0 0-28-16,0 0-5 0,3 3-2 0,-3-3 0 15,0 0-17-15,0 0 0 0,0 0 0 0,0 0 0 16,0 0 9-16,0 0-1 0,0 0-8 0,7 6 12 15,-7-6-12-15,0 0-8 0,0 0 8 0,8 0-13 16,-1-6 13-16,-7 6 0 0,3-10 0 0,4 1 0 0,-3 0 0 0,-1 2 0 16,1-2 0-16,-1-1 0 0,1 1 0 0,3 0 0 15,-4-1 0-15,4 4 0 0,0-3 0 0,-7 9 0 16,0 0 9-16,8 0-9 0,2 0 0 0,-6-4 0 16,3 8 0-16,0-4-10 0,0 6 59 0,0-3 12 15,-4 3 3-15,4-6 0 0,0 10-52 0,4-1-12 16,-7 7 0-16,3-7 0 0,0 1 0 0,-4 5 0 15,1-2 0-15,-1-4 0 0,1 7 0 0,-1-7-15 16,-3 1 3-16,4 5 1 16,-1-5-115-16,1-1-23 0,-1-6-5 0</inkml:trace>
  <inkml:trace contextRef="#ctx0" brushRef="#br0" timeOffset="44453.17">9808 6246 1494 0,'21'-6'66'0,"-14"6"14"15,0 6-64-15,1-6-16 0,-1 0 0 0,3 0 0 0,1-6 134 0,-1 6 24 16,-3-6 5-16,0 6 1 0,4-3-67 0,-11 3-13 16,4-7-2-16,-4 7-1 0,7-3-55 0,-7 3-11 15,0 0-3-15,-7-6 0 0,-1-4-12 0,-2 1 0 16,3 0 0-16,-7-1 0 0,0 1 16 0,3-1 0 15,-3 1 0-15,3 3 0 0,-3-7-16 0,4 1 0 16,3 2 8-16,0 1-8 0,0-1-12 0,3 7-4 16,0-6-2-16,4-4 0 0,4 4 34 0,-4 0 6 15,4 5 2-15,3-2 0 0,-4 3 12 0,8-3 4 16,-4 6 0-16,3-10 0 0,1 10-52 0,-1-3-11 16,1-3-1-16,0 6-1 0,3-6 40 0,0 12 8 0,0-6 1 15,-3 0-797-15,-1 9-160 16</inkml:trace>
  <inkml:trace contextRef="#ctx0" brushRef="#br0" timeOffset="44706.72">10133 5669 864 0,'0'0'76'0,"0"0"-60"16,0 0-16-16,0 0 0 0,0 0 170 0,3 10 31 15,-3-10 7-15,-3 9 0 0,3 10-60 0,0-3-12 16,-4-1-2-16,4 4-1 0,0 0-33 0,0 6-8 16,-3-3 0-16,3 3-1 0,3 3-38 0,-3-3-7 15,0 4-2-15,4-4 0 0,-4 0-12 0,7-3-4 32,-4 3 0-32,1 0 0 0,-1-6-14 0,1 6-3 0,3-6-1 0,0-4 0 0,0-2-10 0,0 6 0 15,0-10 0-15,0 0 0 16,0-2-225-16,0 2-38 0,7 0-7 0,-3-9-2 0</inkml:trace>
  <inkml:trace contextRef="#ctx0" brushRef="#br0" timeOffset="45118.53">10401 6143 1609 0,'0'0'35'0,"0"0"7"0,7-3 2 0,0-4 2 0,0-2-37 0,0 3-9 15,4 3 0-15,-4-4 0 0,-4-2 95 0,-3-1 17 16,4 7 3-16,-4 3 1 0,0 0-59 0,0-6-11 16,-4-3-2-16,-3 2-1 0,7 4-33 0,-3-3-10 15,-5 6 0-15,-2 0 0 0,3 0 28 0,-4 0 0 16,4 6-1-16,0-6 0 0,-3 10-14 0,2-4-2 16,1-3-1-16,0 6 0 0,4 7 14 0,-4-6 2 15,7-1 1-15,-4 0 0 0,4 1-37 0,0-1-7 16,4-3-2-16,-1-2 0 0,1 5 19 0,3-9 0 15,0 6 0-15,-7-6 0 0,7 0 0 0,4-6-8 0,-1 6 8 16,1-3 0-16,-1-3-8 0,1-4 8 0,-4 7 0 16,4-3 0-16,-1-4 0 0,1 7 0 0,-1-3 0 0,-3-3 0 15,0 2 12-15,0 4 10 0,1-3 2 16,-8 6 0-16,0 0-24 0,0 0 0 0,10 0 0 16,-10 0 0-16,0 0-15 0,0 0-7 0,7 9-2 0,-3-2 0 31,-1 2-12-31,1 0-4 0,3 1 0 0,0-1 0 0,-4 1 40 0,4-1 0 0,0 0 0 0,1 7 0 15,2-7 0-15,1 1 0 0,-1-1 0 0,1-2 0 16,-1-4-31-16,1 9 2 16,0-2 0-16,3-7 0 0,-4 6-130 0,1-3-25 0,3-2-6 0</inkml:trace>
  <inkml:trace contextRef="#ctx0" brushRef="#br0" timeOffset="45293.14">10771 6205 576 0,'0'0'25'0,"0"0"6"0,0-9-31 0,0 6 0 16,0-13 0-16,0 10 0 0,-3-7 240 0,-1-2 43 16,4-4 8-16,-4 3 1 0,1-3-180 0,-1-9-36 15,-3 3-7-15,4-3-1 0,-1 3-36 0,-3-3-8 0,4 3 0 0,-1-4-1 16,1 1-15-16,-1 0-8 0,1 6 10 0,3 0-10 31,-4-3-72-31,1 6-20 0</inkml:trace>
  <inkml:trace contextRef="#ctx0" brushRef="#br0" timeOffset="45496.84">10669 6042 748 0,'10'4'67'16,"-3"-4"-54"-16,4 0-13 0,0 0 0 0,-1 0 250 0,1 6 47 15,-1-3 10-15,1-3 1 0,-4 0-168 0,4 0-33 16,3 0-7-16,-7 0-2 0,0 0-69 0,0 6-13 15,3-6-4-15,1 3 0 16,-4-3-74-16,0 0-15 0,4 0-3 0,-1 0-843 16</inkml:trace>
  <inkml:trace contextRef="#ctx0" brushRef="#br0" timeOffset="45715.54">11014 6274 1267 0,'0'0'112'0,"0"0"-89"0,0 0-23 15,0 0 0-15,0-9 96 0,0 3 16 0,0-7 2 16,0 1 1-16,-3 2-31 0,3 1-5 0,3-4-2 0,-3-2 0 16,0 5-10-16,0-5-3 0,4 5 0 0,-4 1 0 15,0-1-51-15,0 1-13 0,7 0 0 0,-4 2-646 16,1-2-132-16</inkml:trace>
  <inkml:trace contextRef="#ctx0" brushRef="#br0" timeOffset="45967.33">11254 6171 1306 0,'0'0'58'0,"0"0"12"0,0 0-56 16,0 0-14-16,0 0 0 0,7 0 0 0,-7-9 83 0,4-1 13 15,-4 10 4-15,0-3 0 0,-4-3-21 0,1-4-4 16,-1 10-1-16,1-9 0 0,-4 9-54 0,7 0-10 16,0 0-2-16,-7 0-8 0,-4 6 41 0,4-3 2 15,0 4 0-15,-4 2 0 0,4 0-28 0,0 1-6 16,4-1-1-16,3 1 0 0,0-1-8 0,0 7 0 16,3-7-10-16,1 1 10 15,3-1-43-15,0-3-2 0,-4 4-1 0,4-7 0 0,0 6 37 0,1-3 9 16,-8-6 0-16,7 0 0 15,3 0-53-15,-3-6-9 0,4 3-2 0,-1-3 0 0</inkml:trace>
  <inkml:trace contextRef="#ctx0" brushRef="#br0" timeOffset="46269.53">11441 6152 1425 0,'4'16'63'0,"-1"-13"13"0,-3 6-60 0,0 7-16 0,0-7 0 0,0 1 0 0,0-1 103 16,-3 1 17-16,3 5 4 0,0-5 1 0,0-1-36 15,0 1-7-15,0-10-2 0,0 0 0 0,0 0-7 0,0 0-1 16,0 0-1-16,0 0 0 0,0 0-71 0,0 0 0 16,0 0-12-16,0 0 0 0,7-4 12 0,0-2 0 15,3-3 0-15,-3-1 0 0,0 1 0 0,1 0 0 16,-1-1 0-16,3 1 0 0,1-1 0 0,-4-5 0 16,-7 5 0-16,10 4 0 0,1-3 0 0,0 5 0 15,-4-5 0-15,0 3 0 0,0 6 0 0,0-3 9 16,0-4-9-16,-4 7 0 0,4 0 9 0,0 10-9 31,0-10 0-31,1 9 9 0,-1 1-9 0,-4-1 0 0,1 7 9 0,-1-1-9 0,1-2 0 0,-4 3 0 16,0-1 0-16,0-2 0 0,3 6 0 0,-6-10 0 0,-1 7-10 0,-3 2-704 31,7-8-141-31</inkml:trace>
  <inkml:trace contextRef="#ctx0" brushRef="#br0" timeOffset="46443.7">11081 5901 864 0,'4'-9'76'0,"-4"0"-60"16,-4 2-16-16,4-2 0 0,7-1 195 0,-7 7 36 16,0-3 7-16,0-3 2 0,0 9-141 0,0 0-28 15,0 0-6-15,0 0-1 16,0 0-109-16,0 0-23 0,29 15-4 0,-5 7 0 0</inkml:trace>
  <inkml:trace contextRef="#ctx0" brushRef="#br0" timeOffset="46776.42">11974 6604 403 0,'0'0'17'0,"0"0"5"0,0 0-22 0,0 0 0 16,0 0 0-16,0 0 0 0,7-7 320 0,0 7 60 15,0-3 12-15,0-3 3 0,0-3-255 0,-4 2-52 16,5-2-9-16,-1-1-3 0,-4 1-25 0,1 0-6 16,-1-7-1-16,1 7 0 0,-1-1-35 0,1-2-9 15,-1-4 0-15,-3 7 0 0,0-7 0 0,4 6 0 16,-4 1 0-16,0 0-667 16,-4-1-135-16</inkml:trace>
  <inkml:trace contextRef="#ctx0" brushRef="#br0" timeOffset="47844.64">12788 5901 1958 0,'-3'-9'43'0,"-1"3"9"0,4 6 1 0,0 0 3 0,0 0-45 0,0 0-11 16,0 15 0-16,-3-5 0 0,-1-4 53 0,4 3 9 16,-3 4 2-16,3-7 0 15,0 10 24-15,3 3 4 0,-3 0 2 0,0-1 0 0,4 11-49 0,-1-11-9 16,-3 7-3-16,7 1 0 0,-3 2-21 0,-1 6-4 0,1-6 0 0,-1 1-8 16,1-4 0-16,0-6 0 15,-4-1 0-15,3-2 0 0,1 0 0 0,-4-4 0 0,0 4 0 0,-4-7-12 31,4-9-145-31,0 0-29 0,0 0-6 0</inkml:trace>
  <inkml:trace contextRef="#ctx0" brushRef="#br0" timeOffset="48160.51">12647 5876 1288 0,'32'0'57'0,"-21"0"12"0,-11-9-55 16,7 6-14-16,3-4 0 0,1 7 0 0,-4-9 152 0,0 0 27 15,0 9 5-15,4-7 2 0,3 4-54 0,-4 3-10 16,1 0-2-16,3 0-1 0,0 0-37 0,0 10-7 16,0-1-2-16,0 7 0 0,1-13-17 0,-5 6-3 15,1 13-1-15,-1-9 0 0,1 2-26 0,-8-5-6 16,1 2 0-16,-1 4-1 0,1 0-19 0,-4-7 0 15,-7 4 8-15,0 2-8 0,0 1 0 0,0-3 0 16,0 2 0-16,-4-5 0 0,1-1 0 0,-1 0 0 31,0 1 0-31,1-1-9 0,3-2-8 0,0 2-2 0,0 0 0 16,0 1 0 0,3-10-105-16,-3 0-22 0,7 0-4 0,0 0-598 0,0 0-119 15</inkml:trace>
  <inkml:trace contextRef="#ctx0" brushRef="#br0" timeOffset="48478.06">13063 6287 1735 0,'22'6'38'0,"-12"-6"8"0,1 3 2 0,3 4 0 0,-7-7-38 0,7 0-10 16,0 0 0-16,-3-7 0 0,-4 4 103 0,0-3 18 15,3 3 4-15,-2-3 1 0,-1-4-50 0,-4 1-9 16,1-1-3-16,-1 1 0 0,-3 0 0 0,0-1 0 15,-3 1 0-15,-1-7 0 0,1 7-51 0,-1-1-13 16,1 4 0-16,-1 3 0 0,0-3 0 0,-3 6-15 16,0-4 3-16,0 4 1 0,-3 0 11 0,3 4 14 15,0-4-3-15,-4 9-1 0,4-3-2 0,0 4-8 16,3-1 12-16,1 0-4 0,-1 7-8 0,4-6 12 16,4-1-12-16,-1 10 12 0,4-4-12 0,0-2 12 15,1-7-12-15,2 10 12 0,1-4-12 0,-1-2 0 16,-3-4 9-16,0 4-9 0,4-7-12 0,-4 3-8 0,7 0 0 15,-3-3-1-15,3 4-86 16,3-4-17-16,1-3-3 0,-4 0-922 0</inkml:trace>
  <inkml:trace contextRef="#ctx0" brushRef="#br0" timeOffset="48668.59">13427 6419 1335 0,'0'0'59'0,"0"0"13"0,0 0-58 0,0 0-14 16,0 0 0-16,0 0 0 0,0 0 112 0,-4-10 19 15,1 4 4-15,-1-3 1 0,4 9-80 0,-7-10-15 16,7-2-3-16,-3-4-1 0,3 0 22 0,0 7 4 16,0-10 1-16,0 0 0 0,-4 10-52 0,8-7-12 15,-1 7 0-15,1-4 0 0,-1-2 0 0,1 8 0 16,3-2 0-16,0-1 0 16,0 1-100-16,-4 0-22 0,8 9-5 0,-4-7-1 0</inkml:trace>
  <inkml:trace contextRef="#ctx0" brushRef="#br0" timeOffset="49143.73">13667 6409 1497 0,'0'0'32'0,"0"0"8"0,0 0 0 15,0 0 4-15,0 0-36 0,0 0-8 0,0 0 0 0,0 0 0 0,0 0 53 0,-4-6 9 16,4 6 2-16,-3-9 0 15,3 5 0-15,0-5 0 0,0 0 0 0,0-7 0 0,0 7-52 0,0-7-12 16,3 6 0-16,-3-8 0 0,7 2 0 0,-3 3 0 16,-1-2 0-16,1 5 0 0,3 1 54 0,0 3 8 15,-4 3 2-15,4-4 0 0,0 7-52 0,0-3-12 16,-3 3 0-16,3 0 0 0,0 3 0 0,0 4 0 16,-3-4 0-16,3 9 0 0,-4-2 0 0,4 2 0 15,-3-2 0-15,3 5 0 0,-4-5 54 0,4-1 8 16,1 0 2-16,-5 1 0 0,4-1-52 0,-3 1-12 15,-1-4 0-15,1 3 0 0,3-9 0 0,-4 0 0 16,-3 0 0-16,11-3 0 0,-8-3 0 0,-3 6 0 0,0 0 0 0,4-9 0 16,-4-1 0-16,3 1 0 0,1-1 0 0,-4 1 0 15,4-7 16-15,-1 10 0 0,1-3 0 0,-4-4 0 16,3-3-26-16,1 7-5 0,-4 0-1 0,0 2 0 16,0 7 26-16,0 0 5 0,0 0 1 0,0 0 0 15,0 0-16-15,0 0 11 0,0 0-11 0,0 0 10 16,0 0 26-16,0 0 6 0,0 0 1 0,7 10 0 15,-7-4-43-15,3 10-22 0,-3-7 2 0,4 0 1 16,-1 1 19-16,1-1 0 0,-1 1 0 0,1-1 0 31,-1 0-104-31,4-2-23 0,0 2-5 0,1-6-555 0,-1 4-111 0</inkml:trace>
  <inkml:trace contextRef="#ctx0" brushRef="#br0" timeOffset="49397.93">14107 6287 806 0,'0'0'36'0,"0"0"7"0,0 6-35 0,4 4-8 16,-4 5 0-16,3-2 0 0,-3-4 258 0,4 1 50 15,0 5 9-15,-1-5 3 0,-3-4-205 0,7 3-41 0,-7-9-8 0,7 4-2 16,4 2 24-16,-1-3 5 0,1 3 1 0,0-6 0 16,-1 0-52-16,1 0-10 0,-1-6-3 0,4 6 0 15,-3 0-19-15,3-9-10 0,-3 5 10 0,-4-5-10 16,-4 3 0-16,1-4 0 0,-1 1 0 0,1 3 0 15,-1-4 0-15,1 1 0 0,-1-1 0 0,-6 1 0 16,3 0 0-16,-4-7 0 0,1 7 0 0,-1-1 0 16,4 1-12-16,0 6-3 0,-3-4 0 0,3 7 0 15,-4-3-186-15,4-3-38 0,0-3-7 16,0 9-2-16</inkml:trace>
  <inkml:trace contextRef="#ctx0" brushRef="#br0" timeOffset="49604.14">14509 6428 979 0,'0'0'87'0,"0"0"-70"15,0 0-17-15,0 0 0 0,0 0 164 0,0 0 28 16,0-9 7-16,0-7 1 0,0 7-64 0,0-4-12 16,0-6-2-16,-3-3-1 0,3 3-33 0,-4 1-8 0,1-1 0 0,-1-6-1 15,1 6-63-15,-1 0-16 0,-6-6 0 16,3 0 0-16,0-3 0 0,3 9-12 0,-6-9 3 0,2 3 0 15,-2 9-7-15,3-6-2 0,0-3 0 0,3 9-678 16,-3 4-136-16</inkml:trace>
  <inkml:trace contextRef="#ctx0" brushRef="#br0" timeOffset="49777.62">14337 6193 1497 0,'0'0'66'0,"7"3"14"0,3 3-64 0,-3-3-16 15,4-6 0-15,-4 3 0 0,4 0 137 0,-1 0 24 16,1-6 5-16,3 6 1 0,-4 0-87 0,1 0-16 16,0 0-4-16,-4 0-1 15,3 0-43-15,1 0-16 0,-4 6 11 0,3-6-11 16,1 3-123-16,0-3-30 0</inkml:trace>
  <inkml:trace contextRef="#ctx0" brushRef="#br0" timeOffset="50155.8">14820 6362 1497 0,'0'-6'32'0,"-4"0"8"0,1 3 0 0,-1-4 4 0,-3-2-36 0,4-1-8 0,-4 1 0 16,0 6 0-16,-4-10 119 0,4 10 21 0,3-3 5 0,-3-3 1 15,0 9-68-15,0 0-14 0,7 0-2 0,-3 0-1 16,-4 0-27-16,7 0-6 0,-7 9 0 0,3-3-1 15,1 4-15-15,3-1-4 0,-4 0 0 0,8 1 0 16,-4 6 0-16,7-7-8 0,-4 0 12 0,1 1-4 0,3-10-8 0,3 9 0 16,-3 1 0-16,0-4 0 0,4-3 0 0,-4-3 0 15,4 0 0-15,-4 0 0 0,3 0 0 0,-3-3-9 16,0-3 9-16,4 6 0 0,-11 0 0 0,3-4 12 16,5-2 0-16,-1-3 0 0,-7 9-12 15,7-3 0-15,3-4 0 0,-3-2 0 0,0 3 0 16,-3 3 0-16,-4 3 0 0,10-7 0 0,-2 7 0 0,-8 0 0 15,0 0 0-15,0 0 0 0,14 0 0 0,-4 7-15 16,-3 2 3-16,0-3 1 0,0 4 11 0,0-1 0 16,4 0 0-16,0 1 0 0,-8-1-15 0,8 1-1 15,-4-1 0-15,0 0 0 16,-7-9-92-16,10 7-20 0,1 2-3 0,0-6-769 0</inkml:trace>
  <inkml:trace contextRef="#ctx0" brushRef="#br0" timeOffset="50329.07">15084 6381 691 0,'0'-9'61'16,"-3"-7"-49"-16,-1 0-12 0,1-3 0 15,-4 1 160-15,3-7 28 0,-3 6 7 0,4-9 1 16,-4 9-118-16,0-6-23 0,-1 0-5 0,1-4-1 0,4 4-26 16,-4 3-6-16,3-9-1 0,-3 3 0 0,7 3-8 0,-7 3-8 15,4 6 12-15,-1-3-742 16</inkml:trace>
  <inkml:trace contextRef="#ctx0" brushRef="#br0" timeOffset="50501.69">14940 6224 864 0,'0'0'76'0,"10"0"-60"15,1 7-16-15,0-7 0 0,-1-7 192 0,1 7 35 16,-1 0 7-16,1 0 2 0,-4 0-92 0,3 7-17 15,1-4-4-15,0 3-1 0,-4-6-80 0,3 0-16 16,1 6-3-16,-1-3-1 0,-3-3-22 0,4 0-15 0,0 0 3 16,-1 0-968-16</inkml:trace>
  <inkml:trace contextRef="#ctx0" brushRef="#br0" timeOffset="50708.83">15367 6434 288 0,'0'3'12'0,"-4"-6"4"0,0-3-16 0,1 3 0 16,-1-10 0-16,1 10 0 0,-1-12 323 0,1 11 61 16,3-11 13-16,-4 5 3 0,4 1-241 0,-3-7-48 15,3 7-10-15,0-1-1 0,0 1-68 0,3-7-14 16,-3 7-2-16,4-4-1 15,-1 4-63-15,1 3-13 0,-1-4-3 0</inkml:trace>
  <inkml:trace contextRef="#ctx0" brushRef="#br0" timeOffset="50946.99">15561 6340 1314 0,'0'0'58'0,"3"-9"12"0,-3 9-56 0,7-3-14 0,-7-4 0 0,4-2 0 15,-1 6 86-15,-3-3 14 0,0-4 4 0,-3 4 0 16,3 6-24-16,-4-9-4 0,1 9 0 0,-1-4-1 16,-3-2-3-16,7 6-1 0,-7 0 0 0,0 0 0 0,-4 10-31 15,4-10-7-15,7 0-1 0,-7 9 0 0,0-3-16 0,0 4-4 16,4 5-1-16,-1-5 0 0,0-1-11 0,4-6 10 16,0 7-10-16,0-4 10 15,0-6-52-15,4 9-10 0,0 1-3 0,-4-10 0 16,10 0-57-16,-3 0-11 0,-7 0-2 0,14 0-448 15,-3 0-90-15</inkml:trace>
  <inkml:trace contextRef="#ctx0" brushRef="#br0" timeOffset="51262.16">15733 6331 921 0,'0'9'82'0,"0"1"-66"0,0 2-16 15,0 1 0-15,-3-4 147 0,3 1 25 16,-4-1 6-16,4-3 1 0,4 4-63 0,-4-10-13 0,0 0-3 0,0 0 0 15,0 0-24-15,0 0-4 0,0 0-2 0,0 0 0 16,0 0-30-16,0 0-7 0,7 0-1 0,3 0 0 16,-6-7-21-16,3 4-11 0,0-6 10 0,0-1-10 15,-3 1 0-15,3-7 0 0,-4 7 0 16,4 3 0-16,0-4 0 0,-3 7 0 0,3-6 0 0,0 2 0 16,-4 4 0-16,5-3 8 0,-1 3-8 0,0 3 0 15,0 0 0-15,0 3 11 0,3-3-11 0,-3 9 10 16,0 1 11-16,0-1 3 0,1 1 0 0,-1 5 0 15,-4 1-24-15,4-3-13 0,-3 2 1 0,-1 4 1 16,-6 0 11-16,3-3 0 0,0 2 0 0,0-8 0 0,0 5 0 16,0-2-16-16,-4-7 2 0,4 4-1034 15</inkml:trace>
  <inkml:trace contextRef="#ctx0" brushRef="#br0" timeOffset="51403.02">15469 6096 1623 0,'0'0'72'0,"0"0"15"0,3-7-70 0,1-2-17 15,-4 9 0-15,0 0 0 0,0 0 47 0,3-9 5 0,1 2 2 16,-4 7-830-16</inkml:trace>
  <inkml:trace contextRef="#ctx0" brushRef="#br0" timeOffset="52054.27">17264 6519 1839 0,'0'0'40'0,"0"0"9"0,0 0 2 0,0 0 1 0,0 0-42 0,0 0-10 16,0 0 0-16,0 0 0 0,0 0 87 0,0 0 15 0,0 0 3 0,0 0 1 15,-7 0-41-15,0-3-8 0,3-3-1 0,-3-4-1 16,4 1-44-16,-4-10-11 0,3 0 0 0,1-6 0 16,-4 0 53-16,3 3 9 0,1-9 2 0,-1 2 0 15,0 1-64-15,1 3-13 0,-1-3-3 0,1 0 0 16,-1 3 16-16,1 0 0 0,-1 6 0 0,-3-9 0 16,4 2 0-16,-4-2 0 0,0 3 0 0,-4 6-767 15,-3 10-157-15</inkml:trace>
  <inkml:trace contextRef="#ctx0" brushRef="#br0" timeOffset="52292.09">16830 6077 1497 0,'0'0'66'0,"0"0"14"15,14 0-64-15,4 0-16 0,0 3 0 0,3-3 0 0,-4-3 157 0,5-3 28 16,-1-1 6-16,3 4 1 0,5-3-52 0,2 3-9 0,-6-3-3 15,7 2 0-15,-4 8-73 0,0-4-15 0,0-4-4 0,4-2 0 16,3 6-6-16,4 0-2 0,7 6 0 0,0-2 0 16,0-4-28-16,-15 0 0 0,-6 9 0 15,0-9 0-15,0 0 0 0,-1 0 0 0,-6 0 0 16,3 0-10 0,-7-3-90-16,0-3-19 0,-3 6-3 0,-11 0-652 0,0 0-130 0</inkml:trace>
  <inkml:trace contextRef="#ctx0" brushRef="#br0" timeOffset="52531.21">17014 6519 2415 0,'0'0'53'0,"0"0"11"0,0 0 3 0,10 0 1 0,1 0-55 0,-1-3-13 16,1 3 0-16,-1-6 0 0,8 6 106 0,-4 0 18 15,4 6 4-15,-4-3 1 0,7-12-103 0,-3 9-26 0,6 9 0 16,-2-9 0-16,2 6 56 0,1-6 7 0,3 0 1 0,0 0 0 16,1 0-64-16,-5-6-28 0,5 6 3 0,-5-9 0 31,1 9-63-31,-7-10-12 0,3 1-2 0,-7 6-1138 0</inkml:trace>
  <inkml:trace contextRef="#ctx0" brushRef="#br0" timeOffset="52880.3">17680 6394 1904 0,'0'0'42'0,"0"9"9"0,4 7 1 0,-4-1 1 0,0-5-42 0,-4 2-11 16,4-2 0-16,0 5 0 0,-3-5 106 0,-1 5 19 16,4-2 4-16,0-4 1 0,0-2-42 0,0-7-9 15,0 0-2-15,0 9 0 0,0 0-61 0,0-9-16 16,0 0 0-16,0 0 0 0,0 0 54 0,0 0 8 15,0 0 2-15,0 0 0 16,0 0-103-16,7-3-20 0,-7 3-4 0,4-6-1 0,-1-13 52 0,1 10 12 16,3-7 0-16,-4 7 0 0,4-10 0 0,0 10 0 15,-3-1 0-15,3-6 0 0,0-2 0 0,0 2 0 16,0 7 0-16,0-1 0 0,-3 1 0 0,6-1 0 0,-3 7 0 16,4-3 0-16,-8 12 48 0,5-3 13 0,-1-3 3 31,0 7 0-31,-4 2-52 0,4 0-12 0,-3-5 0 0,3 5 0 15,-4 7 0-15,-3-1 0 0,4-2 0 0,-1 3 0 16,-3-7 0-16,4 7 0 0,-4-7 0 16,3 4 0-16,1 2-100 0,-4-5-22 0,7-1-5 15,-3 0-649-15,3-2-131 0</inkml:trace>
  <inkml:trace contextRef="#ctx0" brushRef="#br0" timeOffset="53182">17991 6444 1792 0,'0'0'40'0,"0"0"8"0,0 0 1 0,0 0 1 0,0 0-40 0,3 9-10 15,1-6 0-15,3 13 0 0,0 0 115 0,-4-7 21 16,4 0 4-16,-3 1 0 0,-1-1-34 0,8 1-7 16,-4-1-2-16,0 0 0 0,-7 1-78 0,4-4-19 0,3 4 0 0,-7-10 0 15,0 0 0-15,7 0 0 0,-7 0 0 0,0 0 0 16,10 3 0-16,-10-3 0 0,11 0 0 0,-11 0 0 15,0 0 0-15,7-3 0 0,3-4 0 0,-6 4 0 16,3-3 0-16,-3-4 0 0,-1 1 0 0,4-7 0 16,-7 7 0-16,4-4 0 0,-4-5 0 0,0 2 0 15,0 10 0-15,3-4 0 0,1-9 0 0,-4 10 0 16,0 0 0-16,3-1 0 0,-3 1 0 0,4-1 0 16,-4 1-100-16,0 9-22 15,0 0-4-15,0 0-582 0,0 0-116 0</inkml:trace>
  <inkml:trace contextRef="#ctx0" brushRef="#br0" timeOffset="53531.42">18357 6506 1418 0,'0'0'63'0,"0"0"13"0,7 0-61 0,-7 0-15 16,4-6 0-16,3 6 0 0,0-3 96 0,-3-3 17 15,-1 6 3-15,1-10 1 0,-4 1-42 0,3 3-9 0,-3 6-2 16,0 0 0-16,-3-3-24 0,3 3-6 0,0-7-1 0,-4-2 0 15,1-1 11-15,-1 1 1 0,4 9 1 0,0 0 0 16,-7 0-22-16,0 0-5 0,0-3-1 0,0 6 0 16,3 6-18-16,-3 1 0 0,4-1 0 0,-4-2 0 15,3-4 0-15,4-3 0 0,0 6 0 0,-3 3 0 16,3 7 0-16,0-13 0 0,0-3 0 0,0 0 0 16,0 0 0-16,7 10 0 0,-7-10 0 0,7 6 0 15,0-3 0-15,0-3 0 0,-7 0 0 0,10 6 0 0,-3-6 0 0,-7 0 0 16,7 0 0-16,4-6 0 0,-7 6-10 0,-4 0-6 15,10 0 0-15,-3 0-1 0,0-3 17 0,-7 3 0 16,7 0-8-16,-7 0 8 0,4 0 12 0,-4 0 5 16,10 0 2-16,-3 3 0 15,1-3-67-15,2 6-12 0,-3-6-4 0,0 10 0 16,0-4-102-16,0-3-21 0,0 6-4 0,4-2-1 0</inkml:trace>
  <inkml:trace contextRef="#ctx0" brushRef="#br0" timeOffset="53769.4">18615 6607 403 0,'0'0'36'0,"0"0"-36"0,0 0 0 0,-4-3 0 16,1-7 188-16,-1 4 32 0,4-3 5 0,0 2 2 15,0-2-83-15,0 6-16 0,4-4-3 0,-4-2-1 16,0 0-34-16,0-1-7 0,3 1-2 0,4-1 0 0,-3 1-13 0,3 0-4 15,3-1 0-15,-2 4 0 0,2-3-51 0,1 2-13 16,-1 4 0-16,1-3 0 0,-1-4-17 0,1 10-7 16,0-3 0-16,-1-3-924 15</inkml:trace>
  <inkml:trace contextRef="#ctx0" brushRef="#br0" timeOffset="53959.88">18876 6588 1350 0,'0'0'29'0,"0"0"7"0,0 0 0 0,0 0 3 0,0 0-31 0,0 0-8 0,0 0 0 0,3-6 0 16,-3 3 85-16,0-4 16 0,0 7 3 0,0-9 1 15,0-1-21-15,4 1-4 0,-4-7 0 0,0 7-1 16,3 0-43-16,-3-1-8 0,0-2-1 0,4-4-1 15,-1 10-26-15,-3-4 8 0,4 1-8 0,-1-1-935 16</inkml:trace>
  <inkml:trace contextRef="#ctx0" brushRef="#br0" timeOffset="54226.69">19109 6481 864 0,'0'0'76'0,"0"0"-60"15,7 10-16-15,-7-10 0 0,0 0 123 0,0 0 21 16,0 0 5-16,0 0 1 0,0 0-58 0,0 0-12 16,0 0-3-16,0 0 0 0,0 0-7 0,0 0-2 15,0 0 0-15,0 0 0 0,0 0-43 0,0 0-9 16,0 0-1-16,0 0-1 0,-7 0-2 0,-1 0 0 16,5 6 0-16,-4-3 0 0,0 7-24 0,3-4-4 15,-3-3-2-15,4 6 0 16,-1-2-78-16,1 2-16 0,3 0-4 0,0-9 0 15,-4 7 7-15,4-7 1 0,4 3 0 0,-4-3 0 16,0 0 50-16,0 0 10 0,0 0 3 0,0 0 0 0,0 0 37 0</inkml:trace>
  <inkml:trace contextRef="#ctx0" brushRef="#br0" timeOffset="54858.18">19207 6588 1792 0,'0'0'40'0,"0"0"8"0,0 0 1 0,0 0 1 0,0 0-40 0,7 0-10 0,4-6 0 0,-1 6 0 15,-10 0 54-15,11-3 9 0,-11 3 1 0,7 0 1 16,-7 0-42-16,4-7-9 0,3-2-2 0,-7-1 0 15,3 7-12-15,-3-6 0 0,-3 3-9 0,-1-4 9 16,-3 10 0-16,0-6 0 0,-4 6 0 0,4 0 0 16,-7-3 8-16,4 3-8 0,3 0 0 0,0 3 0 15,-4-3 0-15,4 6 0 0,0-3 0 0,0 4 0 0,0 2 10 16,3 0-2-16,1-2 0 0,-1 2 0 0,1-6-8 0,3 7 0 16,0-4 0-16,0 3 0 15,3-2 0-15,-3-4 8 0,4 6-8 0,-1-3 8 0,-3-2-8 0,7 2 0 16,-7-6 0-16,4 3 0 0,-4-3 0 0,7 6 0 15,0-6 0-15,-7 0 0 0,0 0 0 0,4 0 8 16,3 0-8-16,3-6 8 0,-6 3-8 0,3-3-11 16,0 2 3-16,3-2 0 0,-3 3 8 0,-3-3 0 15,7-4 0-15,-8 7 0 0,4-3 0 0,0 0 0 16,0 3 0-16,-3-4 0 0,-4 7 0 0,7 0 0 16,3 0 8-16,-10 0-8 0,4 7 19 0,-4-7-1 15,0 0 0-15,7 9 0 0,-4 0-18 0,-3 1-16 16,-3-4 4-16,-1 3 0 0,1-5 12 0,-1 5 0 0,4-3 0 15,-3 4 0-15,3-10 0 0,0 0 0 0,0 0 12 0,0 0-648 16,0 0-128-16</inkml:trace>
  <inkml:trace contextRef="#ctx0" brushRef="#br0" timeOffset="55175.32">19398 6588 288 0,'0'0'12'0,"0"0"4"0,0 0-16 0,3 9 0 16,1 1 0-16,-1-1 0 0,1 1 300 0,-4-1 56 15,3 7 12-15,1-7 3 0,-4-9-235 0,0 0-46 16,0 0-10-16,0 0-1 0,0 0-25 0,0 0-5 16,0 0-1-16,0 0 0 0,0 6-30 0,0-6-6 15,0 0-2-15,0 0 0 0,0 0-10 0,0 0 0 16,3-6 0-16,1-3 0 0,-1 2 0 0,1 4 8 16,0-3-8-16,3-3 8 0,-4 5-8 0,1-2 0 15,3 3 0-15,-4-3 8 0,1 3-8 0,3-4 0 16,0 4 0-16,-4-3 0 15,1 6 8-15,3-6-8 0,-7 6 8 0,7 0-8 0,0 0 11 0,-3 6-3 0,-1-6-8 16,1 9 12-16,-1-2 4 0,4 2 1 0,-7 0 0 0,4-5 0 16,-4 5-5-16,3 0-2 0,1 4 0 0,-4-1 0 15,0-5-10-15,3 5 0 0,-3-2 0 0,0 5 8 16,0-5-8-16,0-4 0 0,0-6-10 0,0 0-664 16,0 0-133-16</inkml:trace>
  <inkml:trace contextRef="#ctx0" brushRef="#br0" timeOffset="55350.02">18946 6177 460 0,'11'-6'20'0,"-4"6"5"0,-4 0-25 0,8 0 0 16,0 0 0-16,-1-3 0 0,-3-3 236 0,4 6 41 15,-1 0 9-15,1 0 2 0,0 6-225 0,3-3-45 16,-4 3-9-16,8 4-1 0</inkml:trace>
  <inkml:trace contextRef="#ctx0" brushRef="#br0" timeOffset="55618.91">19768 6651 1342 0,'0'0'60'0,"0"0"12"0,0 0-58 15,0 0-14-15,0 0 0 0,0 0 0 16,0 0 68-16,-3-10 12 0,-1 4 1 0,4 3 1 0,-4-7-7 0,-3-5-2 16,4 2 0-16,-1-9 0 0,1 3-25 0,-4-15-4 15,0-4-2-15,0-6 0 16,0 1-54-16,-4 5-12 0,0 3-1 0,4-8-1 0,-3 11 53 0,-1-2 10 15,1-1 3-15,-1 7 0 0,0 3-40 0,4 0 0 16,0 3 0-16,-3-3-622 16,3 0-122-16</inkml:trace>
  <inkml:trace contextRef="#ctx0" brushRef="#br0" timeOffset="55793.13">19444 6303 288 0,'17'6'25'0,"-6"-3"-25"0,3 3 0 0,4-3 0 15,3 4 325-15,0-4 60 0,7-3 12 0,-3 0 3 16,3 0-215-16,0 0-42 0,4-3-9 0,-4 3-2 16,4-7-56-16,-4 7-12 0,4 0-3 0,-7 0 0 15,-4 0-40-15,-4 0-8 0,1 0-1 0,-7-3-1 16,-1 3-11-16,-3 0-17 0,-7 0 4 0,0 0-710 16,0 0-141-16</inkml:trace>
  <inkml:trace contextRef="#ctx0" brushRef="#br0" timeOffset="56962.59">5326 6453 1728 0,'17'3'38'0,"1"-3"8"0,-1 0 2 0,15 0 0 0,14 0-39 0,-4 0-9 0,-3 0 0 0,7 0 0 16,3 0 104-16,4 0 20 0,0 0 3 0,11 0 1 15,6 0-26-15,-3-3-5 0,-3-3-1 0,13 6 0 16,-6-3-61-16,-1 3-13 0,-10-7-2 0,0 4-1 16,0 3-5-16,-10 0-1 0,6-6 0 0,-3 6 0 15,-7 6-13-15,0-3 0 0,-11-3 0 16,4 0 0-16,0 10-20 15,-4-4-6-15,-3-3-2 0,-1 7 0 0,-3-4-163 0,1 3-33 16,-5 1-6-16,1-4-2 0</inkml:trace>
  <inkml:trace contextRef="#ctx0" brushRef="#br0" timeOffset="57657.24">8838 6456 1497 0,'0'0'32'0,"0"0"8"0,0 0 0 0,0 0 4 0,0 0-36 0,11 0-8 0,-11 0 0 0,7 7 0 16,0-7 88-16,0 0 16 0,4 0 4 0,-1 0 0 16,8 0-20-16,-1-7-3 0,5 7-1 0,2-3 0 15,1 3 22-15,7 0 4 0,-4 0 1 0,7 0 0 16,4 0-44-16,-4 3-9 0,4-3-2 0,7 0 0 16,0-3-24-16,3 3-6 0,4 0-1 0,0 3 0 15,0 4 2-15,17 2 0 16,4 0 0-16,-7-2 0 0,-3-4-27 0,-4 3 0 0,0-3 0 0,0 7 0 15,-7-10-16-15,-4 0-9 0,1 0-2 0,2 9 0 16,-2-9 43-16,3 0 8 0,3 6 1 0,-3-3 1 0,-4 4-26 16,-3-7 0-16,0 0 8 0,-4 6-8 0,-3-3 0 15,-7-3-16-15,3 6 4 0,4-3 1 16,-4-3-159-16,-3 7-32 0,3-4-6 0,-3-3-888 16</inkml:trace>
  <inkml:trace contextRef="#ctx0" brushRef="#br0" timeOffset="59945.41">13300 6776 1036 0,'0'0'46'0,"0"0"10"0,0 0-45 0,0 0-11 0,0 0 0 0,0 0 0 15,0 0 104-15,0 0 20 0,7 0 3 0,-7 0 1 16,7-9-52-16,0 9-9 0,0 0-3 0,0 0 0 0,-3-7 0 16,6 7 0-16,1 0 0 0,-4 0 0 0,3 0 0 0,1 0 0 15,3-3 0-15,0 3 0 0,4 0 0 0,-1 0 0 16,1 0 0-16,3 0 0 0,4-6 0 0,3 6 0 16,4 0 0-16,0 0 0 0,3 0-51 0,0 0-13 15,0 0 0-15,1 0 0 0,-1 0 54 16,-7 0 8-16,0 0 2 0,-3 0 0 0,7 6-64 0,-4-6-8 15,4 0-4-15,-4 3-1 0,7 4 13 0,4-7 0 16,0 0 0-16,-4 6 0 0,-3-3 8 0,3-3 4 16,-3 0 0-16,3 0 1 0,0 0-13 0,-3 6 0 15,3-6 0-15,1 3 0 0,-8-3 0 0,4 0 0 16,-4 0 0-16,0 0 0 0,-3 0 18 0,3 7 1 16,0-7 0-16,0 3 0 0,1-3-19 0,2 0 0 15,-6-3 0-15,7 3 0 0,-4 3 0 0,0-3 0 16,4 0 0-16,-4 0 0 0,4 0-9 0,-4 0-6 15,-3 0-1-15,0 0 0 0,-4 0 16 0,3 6 0 0,-2-6 0 16,-1 3 0-16,-4-3 12 0,4 0 3 0,1 7 0 16,-1-7 0-16,0 3-15 0,0-3 0 0,4 0 0 0,-4 6 0 15,0-6 0-15,0 0 0 0,4 6 0 0,-7-3 0 16,-1-3 0-16,4 0 0 0,-3 7 0 0,7-4 0 16,-4-3 0-16,0 0 0 0,0 6 0 0,-3-6 0 15,7 3 0-15,-8-3 0 0,-3 6 8 0,0-2-8 16,1-4 0-16,-1 6 0 0,0-3 0 0,-4-3 0 15,-3 6 0-15,7-6 8 0,-3 0-8 0,0 3 0 16,-1 4 0-16,1-7 0 0,-1 0 0 0,4 0 0 16,-3 0 0-16,0 0 0 0,-1 0 0 0,4 0 0 0,-3 0 0 15,-1 0 9-15,1 0-9 0,0 0 8 0,-1 0-8 0,-3-7 0 16,4 4 0-16,-1 3 0 0,-3 0 0 16,4 0 0-16,0-6 0 0,3 6 0 0,-7 0 0 0,3 0 0 15,1 0 0-15,-4 0 0 0,4 0 0 0,-8 0 0 16,8 0 0-16,-8 0 0 15,8 0-20-15,-4 0-5 0,0 0-2 0,7 0 0 0,-3 0 27 0,-1 0 0 16,1 0 0-16,-1 0 0 0,1 0 0 0,0 0 0 16,-1 0 0-16,1 0 0 0,3 0 14 0,0 0 8 15,-4 0 2-15,5 0 0 0,-1 0-24 0,0 0 8 16,-4 0-8-16,1 0 0 0,0 0 0 0,-1 0 0 0,1 0 0 16,-4 0 0-16,3 0 0 0,1 0 0 0,-4 0 0 15,-7 0 0-15,7 0 0 0,0 0 0 16,0 0 0-16,0 0 0 0,4 0 0 0,-4 0 0 0,0 0 0 15,0 6 0-15,4-6 0 0,-1 0 0 0,1 10 0 0,-1-10 0 16,1 6-16 0,3-3-8-16,0-3-2 0,-3 0 0 0,3 0 26 0,-4 0 0 0,4 0 0 0,-3 0 0 15,3 0 0-15,0 0 0 0,-7 0 0 0,4-3 0 16,-4 3 0-16,3 0 0 0,-2 0 0 0,2 0 0 16,1 0 0-16,-1 0 0 0,1-6 0 0,-1 6 0 15,-10 0 0-15,11 0 0 0,0 0 0 0,-1 0 0 0,-10 0 0 16,11 0 0-16,-1 0 0 0,4 0 0 0,-6-7 0 15,-1 7 0-15,3 0 0 0,1 0 0 0,-4 0 16 16,3 0 9-16,-10 0 2 0,11 0 0 0,0 0-27 0,-11 0 0 16,0 0 0-16,0 0 0 0,10-3 0 0,1 3 0 15,-1 0 0-15,1 0 0 0,-11 0 0 0,10 0 0 16,1 0 0-16,-4 0 0 0,-7 0 0 0,7 0 0 16,4 0 0-16,-4 0 0 15,0 0-16-15,0 0-9 0,0 0-2 0,0 0 0 0,0 0 27 0,4 0 0 16,-4 0 0-16,3 0 0 0,1 0 0 0,-1 0 0 15,-3 0 0-15,8 0 0 0,-5 0 0 0,4 0 0 0,-3 0 0 16,-1 0 0-16,5 0 0 0,-1 0 0 0,0 3 0 16,-4 4 0-16,1-7 0 0,-1 0 0 0,5 0 0 15,-1 0 0-15,-4 6 0 0,-3-3 0 0,7-3 0 0,-3 0 0 16,0 0 0-16,-1 0 0 0,4 6 0 0,0-6 0 16,-3 3 16-16,0-3 9 0,-1 0 2 0,4 0 0 15,0 0-27-15,-3 0 0 0,3 0 0 0,0 0 0 16,0 0 0-16,0 7 0 0,-3-7 8 0,3 3-8 15,0-3-20-15,0 0-7 0,0 0-1 0,0 6 0 16,1-6 28-16,-1 3 0 0,3-3 0 0,-3 0 0 0,1 0 0 16,-1 7 0-16,3-4 0 0,-3 3 0 0,0-6 18 0,1 6 9 15,-1-3 1-15,0-3 1 0,0 0-29 16,4 7 0-16,-8-4 0 0,4-3 0 0,0 6 0 16,0-6 0-16,1 0 0 0,-1-6 0 0,0 6 0 0,3 0 0 15,-2 0 0-15,2 0 0 0,-3 0 0 0,0 0 0 16,4 6 0-16,-7-3 0 0,3-3 8 0,0 6-8 15,0-2 0-15,0-4 0 0,4 6 0 0,-4-3 0 16,0-3 0-16,0 6 0 0,0-3 0 0,4 4 0 16,-4-7 0-16,3 0 0 0,-2 6 0 0,2-3 0 15,1-3 0-15,-4 6 0 0,4-3 0 0,-1-3 0 0,1 7 0 16,-4-7 0-16,0 3 0 0,0-3 0 0,-3 0 0 0,3 0 0 16,3 0 0-16,1 0 0 0,-4 6 0 0,4-3 0 15,-1-3 0-15,-2 0 8 0,-5 0-8 0,4 0 0 16,0 0 0-16,-3 0 0 0,3 7 0 0,-3-4 0 15,3 3 0-15,-4-6 0 0,4 6 0 0,1-3 0 16,-1-3 0-16,-4 0 0 0,4 7 0 0,0-4 0 0,1-3 0 16,-1 6 0-16,0-3 0 0,3-3 0 0,1 6 0 15,0-2 9-15,-1 5-9 0,1-9 8 0,3 6-8 16,-3-6 0-16,-4 10 9 0,0-10-9 0,-3 9 0 0,-1-3 0 16,1-3-10-16,-1-3 10 0,4 0 0 0,-3 7 0 15,0-7 0-15,3 3 0 0,-4-3 0 0,1 0 0 16,-1 0 0-16,1 0 0 0,-4 6 0 0,7-6-8 15,-3 0 8-15,-1 0 0 0,4 0 0 0,1 0 0 16,-1 0 0-16,0 0 0 0,0 0 0 0,0 0 0 16,0 0 0-16,0 0 0 0,0 0 0 0,-3 3 0 15,3-3 0-15,0 0 0 0,-3 7 0 0,3-7 0 0,-4 0 0 16,1 3 0 0,10-6 9-16,-7 3-9 0,-3 0 12 0,-1 3-12 0,1-3 0 0,3 6 0 0,4-6 0 31,-4 0 0-31,0 0-11 0,-4 0 11 0,5 0-8 15,-1 0-41 1,0 0-8-16,-4 0-2 0,1 0 0 0,3 0 99 0,4 0 20 0,-4 0 4 0,0-6 1 16,0 6-57-16,0 0-8 15,0 0-10-15,0 0 10 0,0 0 0 0,1 0 0 0,-1 6 0 0,0-6 0 16,-4 0 0-16,8 0 0 0,-4 0 0 0,0 0 0 0,0 0 0 16,-3 0 0-16,3 0 0 0,-3 0 0 0,-1 6 0 15,4-6 0-15,-3 3 0 0,3-3 0 0,-3 0 0 16,3 0 0-16,-4 0 0 0,4 7 0 0,-3-7 0 15,3 0 0-15,-3 0 0 0,-1 0 0 0,1 3 0 0,-4-3 0 16,3 0 0-16,1 0 0 0,0 0 0 0,-1 0 0 16,1 0 0-16,-4 0 0 0,-7 0 0 0,10 0 0 15,1 0 0-15,0 0 0 0,3 0 0 0,-4 0 0 16,1 0 0-16,-1 0 0 0,-3 0 0 0,4 0 0 16,-4 0 0-16,0 0 0 0,0 0-11 0,-7 0 11 15,0 0-8-15,0 0 8 16,0 0-94-16,0 0-14 0,0 0-2 0,0 0-706 0,0 0-142 15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6:38.3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194 534 1267 0,'0'0'28'16,"0"0"5"-16,0 0 2 0,0 0 1 0,0 0-36 0,0 0 0 0,0 0 0 15,0 0 0-15,0 0 134 0,5-8 20 0,4 0 4 0,-9-1 1 0,4 1-85 0,-8 0-17 16,-5 0-3-16,4 0-1 0,5 8-25 0,-9-4-4 16,-4-8-2-16,3 8 0 0,-3 8 0 0,-1-4 0 15,0 0 0-15,5 4 0 0,-4 0-22 0,-1 4 0 0,0 0 0 0,1 0 0 16,-1 0 0-16,5 5 0 16,0-1 0-16,0 4 0 15,4 0 32-15,1 0 1 0,4 0 1 0,-5 1 0 0,1 3-22 0,4 0-12 16,9 0 12-16,-9 1-12 0,4-9 26 0,1 4-2 0,4-4 0 0,-5-4 0 15,5 0-24-15,5 0 0 0,-5-4 0 16,5 0 0-16,0-4 0 0,-1-4 0 0,1-4 0 0,0-4 0 16,-1-4 28-16,5 0 1 0,1-5 0 0,-6 1 0 15,5-4-15-15,-4 0-3 0,-9-1-1 0,4-3 0 16,0 0 12-16,0-1 2 0,5-3 1 0,-5-4 0 0,-5-1-25 0,1 1 0 16,4 3 0-16,0-3 0 15,-4-9 0-15,-5 1 0 0,-5 8 0 0,5 3 0 0,0-3 0 0,0 7-17 16,0 5 2-16,0 4 1 15,-4 8 14-15,4 12 0 0,-10-12 0 0,10 12 0 0,-9-4 16 0,9 4-4 16,0 0-1-16,-4 8 0 16,-5 0-11-16,4 4 12 0,1 4-12 0,4 4 12 0,0 5-12 0,0 7 0 15,-5 4-12-15,5-3 12 0,0-1 0 0,0 1 0 16,5-9 0-16,-5 8 0 0,4 5 8 16,1-1 8-16,4-8 3 0,0 1 0 0,5-1-31 0,-1-4-5 15,1 1-2-15,0-5 0 16,4 4-9-16,-5-4-3 0,6-3 0 0,-6-1 0 15,1 0-23-15,0 0-5 0,-1-8-1 0,5 4-1008 16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6:42.2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73 0 957 0,'9'0'42'0,"-4"0"10"0,-5 0-42 0,0 0-10 0,5 4 0 0,4-4 0 0,-5 4 109 0,-4-4 20 15,5 8 4-15,-1 0 1 16,-4-8-37-16,-4 17-7 0,4-1-2 0,-5 4 0 16,1 0-47-16,-10 5-9 0,9-1-3 0,-8 4 0 0,4 0-29 0,-5-3 8 15,5-5-8-15,0 4 0 0,0 1 0 0,4-5-15 16,-4-4 3-16,9 0-534 16,-5 0-107-16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6:42.6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0 607 230 0,'0'0'20'0,"0"0"-20"0,0 0 0 0,0 0 0 15,0 0 217-15,0 0 39 0,0 0 8 0,13-4 2 16,1 0-121-16,-1-4-24 0,6-9-5 0,-6 9 0 15,-4-8-45-15,5 4-9 0,0-4-2 0,-1-4 0 16,1 3-31-16,0 1-6 0,-1-8-2 0,6 0 0 16,-6-1-8-16,1-3-1 0,0 0-1 0,4-1 0 0,-5 1 0 15,6 0 0-15,-6 7 0 0,-4 1 0 0,1-4 4 16,-1 0 1-16,4 3 0 0,1 1 0 0,9 0-4 16,-5 4-1-16,-4 4 0 0,-5 0 0 0,0-5-11 15,0 5 10-15,-5 0-10 0,1 4 10 16,0 0-93-16,-5 0-18 0,0 8-4 0</inkml:trace>
  <inkml:trace contextRef="#ctx0" brushRef="#br0" timeOffset="245">40 89 691 0,'0'0'61'0,"5"12"-49"0,-5-12-12 0,9 12 0 0,-9-12 171 0,9 12 31 0,5 4 6 0,-5-3 2 16,0-5-57-16,0 0-11 16,5 4-2-16,0 0-1 0,-1 0-51 0,1 0-9 0,0 4-3 0,-1-3 0 15,10-1-34-15,-5 4-7 0,-4-4-2 0,4 8 0 0,0-3-20 16,0-1-4-16,-4 0-1 0,0 4 0 16,-5-4-8-16,0 1 0 0,0 7 0 0,0-4 0 31,5-8-116-31,-5 0-23 0,-5 5-4 0</inkml:trace>
  <inkml:trace contextRef="#ctx0" brushRef="#br0" timeOffset="530">664 372 1274 0,'0'0'56'0,"5"8"12"0,4 4-54 0,-5 0-14 16,1 1 0-16,4-1 0 0,-4 4 87 0,4 0 14 15,-9-4 3-15,4 4 1 0,-4 5-56 0,5-1-11 0,-1 0-2 0,-4 4-1 16,5-3-23-16,-5-1-12 16,0 0 12-16,5-4-12 0,-5 1 0 0,-5-1 0 0,5-4 0 0,0 0 0 15,0 0 0-15,-5 0 0 16,5-12 0-16,0 0 0 0,0 0 0 0,0 0 0 15,0 0-9-15,0 0 9 0,0 0-16 0,0 0 1 16,0 0 1-16,0 0-762 0</inkml:trace>
  <inkml:trace contextRef="#ctx0" brushRef="#br0" timeOffset="890">796 619 1047 0,'0'0'46'0,"0"0"10"0,9-8-44 0,0 0-12 0,5 0 0 0,0 4 0 0,-5-4 108 0,9-1 19 16,0 1 4-16,1-4 1 16,-6 8-44-16,5-4-8 0,1 0-1 0,-1 0-1 0,-5 0-38 0,6 0-8 15,-6-4-2-15,1 8 0 0,-5-5-18 0,-9 9-3 16,0 0-1-16,0 0 0 0,0 0-8 0,0 0 8 16,0 0-8-16,0 0 8 15,-9 4-8-15,0-4-11 0,0 9 3 0,-5-1 0 16,-4 4-52-16,0 0-9 0,-5 4-3 0,5 4 0 15,-5 1-47-15,5-5-9 0,0-4-3 16,4 4 0-16,0 0 43 0,1 0 8 0,3-3 1 0,1 7 1 16,5-4 65-16,4-4 13 0,0 0 0 0,4 0 0 0,-4-12 67 0,5 13 9 15,4-5 1-15,5 4 1 0,-5-8 54 0,4 4 10 16,1 0 2-16,4 4 1 0,1-8-43 0,-1 4-9 16,0-4-1-16,0 0-1 15,5 0-32-15,-5 1-7 0,5-5 0 0,-5 8-1 0,-4 0-23 0,4 0-4 16,-4 0 0-16,-1 0-1 0,1 0-23 0,0-4 9 15,-5 8-9-15,0-4 0 16,-9-8-75-16,4 8-21 0,-4-8-5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6:41.7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41 961 0,'0'0'42'0,"0"0"10"16,10-4-42-16,-1 0-10 0,0 0 0 0,0 0 0 15,-9 4 53-15,9 4 9 0,0-4 2 0,0-4 0 0,0 4-52 0,5 0-12 16</inkml:trace>
  <inkml:trace contextRef="#ctx0" brushRef="#br0" timeOffset="176">378 5 518 0,'0'0'46'15,"0"0"-37"-15,0 0-9 0,9 0 0 0,1-9 135 0,-10 9 25 16,13 5 4-16,-13-5 2 0,0 0-96 0,14 0-19 0,-5 0-4 16,5 0-1-16,-14 0-46 0,0 0-12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6:40.0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0 433 730 0,'0'0'32'0,"0"0"8"0,0 0-32 0,0 0-8 0,0 0 0 0,0 0 0 0,5 8 62 16,-5-8 11-16,0 0 3 0,0 0 0 0,0 0-3 0,0 0 0 15,0 9 0-15,0-9 0 16,0 0-7-16,0 0-2 0,0 12 0 0,0-12 0 0,0 0 0 0,0 0 0 15,0 0 0-15,0 0 0 16,0 0-31-16,0 0-6 0,0 0-2 0,0 0 0 0,0 0 59 16,0 0 11-16,0 0 2 0,0 0 1 15,0 0-108-15,0 0-22 0,0 0-4 0,9-4 0 0,0-9 62 0,0 5 13 16,0 0 2-16,5-4 1 0,-5 4 18 0,5-8 3 0,0 0 1 0,4-5 0 16,0-3-28-16,-4 4-6 15,4 4-1-15,-4 0 0 0,-5-5-11 0,0 1-2 0,4 0-1 16,1 4 0-16,0-5 4 0,4 5 1 15,-4 0 0-15,-1-4 0 0,1-4-20 0,0-1 0 16,-1 5 0-16,-4 8 0 0,5 0 0 0,-9 4 0 16,4 4 0-16,0 0 0 0,0-5-10 0,-5 1-6 0,-4 8 0 0,0 0-1 15,9-4-114-15,-9 4-22 0,0 0-5 0</inkml:trace>
  <inkml:trace contextRef="#ctx0" brushRef="#br0" timeOffset="320">14 29 172 0,'0'0'16'0,"0"0"-16"0,0 0 0 0,0 0 0 0,9 8 297 16,5 4 57-16,-14-12 11 0,0 0 3 0,0 0-192 15,14 8-39-15,-5 0-7 0,0 0-2 0,4-4-51 0,-3 8-10 16,-6 0-3-16,5 1 0 16,5-1-13-16,0 0-3 0,-1 0-1 0,5 4 0 0,-8 0-14 0,8 1-2 15,0-1-1-15,0 0 0 0,0 0 17 0,5 4 3 16,-9 5 1-16,4-1 0 0,-4-4-41 0,4 4-10 16,-4-3 0-16,4-1 0 0,4 0 0 0,-8-4 0 15,4 5 0-15,-4-1 0 16,0-8-28-16,-1 0-8 0,-4 0-2 0,1 0-724 15,3 1-145-15</inkml:trace>
  <inkml:trace contextRef="#ctx0" brushRef="#br0" timeOffset="680">729 713 1958 0,'0'0'43'0,"0"0"9"0,9 8 1 0,-9-8 3 0,0 0-45 0,0 0-11 0,0 0 0 0,0 0 0 0,0 0 15 0,-4-4 1 16,-1-4 0-16,5-5 0 0,-5 1-16 0,1-4 0 15,-1-4 0-15,1 0 0 0,4 3 0 0,-9 1 0 16,-5-4 0-16,0-4 0 0,10-1-12 0,-5 1-3 0,0 8 0 0,4 0 0 16,5-4 15-16,0 3 0 15,5 1 0-15,-5 4 0 16,-5 0-64-16,0 4-11 0,5-4-1 0</inkml:trace>
  <inkml:trace contextRef="#ctx0" brushRef="#br0" timeOffset="923">1039 502 1652 0,'0'0'36'0,"0"8"8"0,-5 8 2 0,5 1 0 0,0-1-37 0,0 0-9 0,-5 4 0 0,1-4 0 16,-1 1 70-16,1 3 12 0,4 0 2 0,-5 0 1 0,-4-4-68 0,0-3-17 15,4 3 0-15,1 0 0 16,-5-8 0-16,4 0 0 0,1 4 0 0,4-12 0 0,0 0 12 0,0 0 0 16,0 0-1-16,0 0-598 15,-5 4-119-15</inkml:trace>
  <inkml:trace contextRef="#ctx0" brushRef="#br0" timeOffset="1150">1312 543 1036 0,'4'12'46'0,"-4"-12"10"0,0 0-45 0,0 0-11 0,5 8 0 0,-5-8 0 16,0 0 79-16,0 0 13 0,0 0 4 0,0 0 0 15,0 0-63-15,0 0-12 0,9 0-2 0,0 4-1 16,-9-4-18-16,0 0-11 0,14-4 2 16,8 4 0-16</inkml:trace>
  <inkml:trace contextRef="#ctx0" brushRef="#br0" timeOffset="1330">1649 583 576 0,'0'0'51'0,"0"0"-41"0,9 4-10 0,0-4 0 0,-9 0 171 0,13 0 32 15,1 4 6-15,-5-4 2 16,0-4-119-16,5 4-24 0,-5 0-5 0,0 0-1 0,0-4-62 0,5 8-15 15,-5 0-1-15,5 0-660 16</inkml:trace>
  <inkml:trace contextRef="#ctx0" brushRef="#br0" timeOffset="1510">2072 599 1364 0,'14'0'30'0,"-10"0"6"0,5 4 2 0,0-4 0 0,-4 4-30 0,4-4-8 16,-9 0 0-16,0 0 0 0,5 0 44 0,8 4 8 15,-8-4 2-15,-5 0 0 0,0 0-38 0,14 0-8 16,-1-4-8-16,-4 4-694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6:46.6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 1558 0,'0'0'34'0,"0"0"7"0,0 0 2 0,0 0 1 0,0 0-35 0,0 0-9 0,0 0 0 0,0 0 0 15,9-4 40-15,0 0 5 0,5 4 2 0,-1 0 0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3:58.1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1036 0,'0'0'46'0,"0"0"10"0,0 0-45 0,4 5-11 16,-4-5 0-16,0 0 0 0,0 0 53 0,0 8 9 15,0-4 2-15,0-4 0 0,0 0 0 0,0 0 0 0,0 0 0 16,0 0 0-16,0 0 0 0,0 0 0 0,0 0 0 16,0 8 0-16,0 0-35 0,0-8-6 0,0 0-2 0,0 0 0 15,5 4 25-15,-5 4 5 0,0 4 1 0,-5-4 0 16,5 4 2-16,0-4 1 0,0 1 0 0,5-1 0 15,-5 8 7-15,0 0 2 0,5 4 0 0,-5 5 0 16,0-1-36-16,4 0-8 0,1 8 0 0,4 1-1 16,-5 3 21-16,5 1 4 0,-4-1 0 0,4-4 1 15,0 5-36-15,0-1-9 0,0-3 0 0,0-1 0 16,1-8 0-16,-1 1 0 0,0 3 0 0,0-8 0 16,5 0 0-16,-5-7 0 0,-5 3 0 0,5 0 0 15,-4-4 0-15,4 4 0 0,0 5 0 0,0-9 0 16,0-4 0-16,-4-4-9 0,-5-4 9 0,9 0-13 15,0 0 13-15,-9 0 8 0,5 8 0 0,-5-8-8 0,0 0 0 16,0 0 0-16,4-4 0 0,5 0 0 0,0-4 0 0,-4 0 0 16,-1 0 0-16,-4-5 0 0,5 1 0 15,-5 0-9-15,0-4-1 0,5 4 0 0,4-4 10 16,-9-1 0-16,-5-3 0 0,1 0 0 0,4 0 8 16,0 8 1-16,0-5 0 0,0 1 0 0,0 4-9 0,0-4 0 15,0 8 0-15,0-4 0 0,0 4 0 0,0-5 0 16,0 5 0-16,0 8 0 0,0 0 0 0,0 0 0 15,0 0 0-15,0 0 0 0,0 0 0 0,0 0 0 16,9 8 0-16,-5 9 0 0,5-1 0 0,0 0 0 16,5 0 0-16,-5 0 0 0,9 5 0 0,1-1 0 15,-6 0 0-15,5 0 0 0,-4 0 0 0,4-3 0 16,-9 3 0-16,5-4 0 0,-5 0 0 0,5-4 0 0,-5 1 0 16,0-9 0-16,5 4 0 0,-5 0 0 0,0 0 0 0,-9-8 0 15,0 0 0-15,9-4 0 0,0-4 0 16,-4 4 0-16,4-4 0 0,-5-9 0 0,6 1 0 15,-6 0 0-15,-4 0 0 0,5-4 0 0,-5-1 0 16,0 1 0-16,0-4 0 0,0-4 0 0,-5 3 0 0,5 1 0 16,-4 4 28-16,4-5 4 0,-10-11 1 0,10 4 0 15,-4-5-1-15,-1 5-1 0,1 4 0 0,-1-1 0 16,1 1-76 0,4 4-15-16,0 3-4 0,0-3 0 0,-5 4 52 0,5 4 12 0,0-1 0 0,-4 5 0 15,4 4-54 1,0 4-8-16,0 4-2 0,0 0 0 0,0 0-102 0,0 12-21 0,0 5-4 15,4 7-1-15</inkml:trace>
  <inkml:trace contextRef="#ctx0" brushRef="#br0" timeOffset="313">706 628 1958 0,'9'8'43'0,"4"-4"9"16,-4 0 1-16,5 0 3 0,4 0-45 0,-4 0-11 0,0-4 0 0,-1-4 0 0,1 4 104 0,0 0 20 15,-1-4 3-15,-4 0 1 0,-9 4-52 0,9-4-9 16,-4-4-3-16,-5 0 0 0,-5 0-51 0,-4 4-13 15,0-5 0-15,0 5 0 0,-9-4 0 0,4 4 0 16,1 8 0-16,-6 4 0 0,1-4 0 0,5 5 0 16,-6-5 0-16,6 12 0 0,4-4 54 0,-1 8 8 15,6 0 2-15,-1 5 0 16,5-1-103-16,0 0-20 0,9 1-4 0,1 3-1 0,8 0 52 0,0 5 12 0,5-5 0 16,-1-4 0-16,1 0 0 0,9 5 0 0,0-9 0 15,-5-4 0-15,1-4 0 0,-10-4 0 16,9 1 0-16,-9-9 0 0,1 0 48 0,-6-5 13 15,5 1 3-15,-4-4 0 0,0 0-52 0,-1 0-12 0,-3 0 0 16,3-4 0-16,-4 0-140 16,0 0-30-16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6:47.1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173 158 1666 0,'0'0'36'0,"0"0"8"0,5-4 2 0,4-4 2 0,0 4-39 0,0 0-9 16,0-5 0-16,1 5 0 0,-6-4 81 0,1 0 15 0,-5-4 2 16,4 4 1-16,-4 0-50 0,0-4-9 0,0 4-3 0,-4 0 0 15,-1-5-21-15,-4 1-4 0,0 0 0 16,-5 8-1-16,5 0-11 0,-9 0 0 0,0 0 9 0,-1 4-9 16,1 0 16-16,0 4-2 15,4 0 0-15,-4 4 0 0,0 4-6 0,4-4 0 0,10 5-8 0,-5-5 12 16,4 4-2-16,-4 0-1 15,4 0 0-15,5 0 0 0,5 0-1 0,0-4 0 0,-5-8 0 0,4 13 0 16,5-5-8-16,-4-4 0 16,-5-4 0-16,13 4 0 0,-3-4 0 0,3 0 0 0,-4-4 0 0,5-4 8 15,-5 0-8-15,5-1 0 0,-5 1 0 0,0-4 0 16,0 4 0-16,-4-4 0 0,-1 4 0 0,1-4 0 16,-1 4 0-16,-4 8 0 0,0 0 0 0,5-8 0 0,-5-1-8 0,0 9 8 15,0 0 0-15,0 0 0 16,0 0 28-16,0 0 11 0,9 9 1 0,5-1 1 15,-5 4 18-15,4 0 3 0,6 4 1 0,-6 0 0 16,1 5-32-16,0-1-7 0,4-4 0 0,-5 0-1 0,1 8-9 0,0 1-2 16,-1-5 0-16,-4 0 0 0,5 9-12 0,0-5-15 15,-10-4 3-15,5-4-822 16,1 0-165-16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6:46.1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45 389 1497 0,'0'0'66'0,"0"0"14"0,0 0-64 0,0 0-16 15,0 0 0-15,0 0 0 0,0 0 106 0,0 0 18 16,0 0 3-16,0 0 1 0,0 0-103 0,0-8-25 16,0-4 0-16,0-4 0 0,0-1 53 0,0-3 6 15,-4 0 1-15,4-4 0 0,0 3-35 0,-5-7-6 16,5 4-2-16,-4-1 0 0,-1-3-17 0,0 4-17 0,5-4 3 0,-4 7 1 15,-1 1 13-15,5 4 0 16,-9 0 0-16,5 4 0 16,4 3-156-16,0 9-29 0,0 0-6 0,0 0-589 0</inkml:trace>
  <inkml:trace contextRef="#ctx0" brushRef="#br0" timeOffset="318">141 308 1400 0,'0'0'62'0,"13"12"13"0,-3 0-60 0,-6 0-15 0,5 1 0 0,0-5 0 16,5 0 127-16,-5 0 22 0,0-4 5 0,0 0 1 16,5 0-59-16,-5 4-11 0,-9-8-2 0,14 0-1 15,-1 4-29-15,-3-8-5 0,-1 4-2 0,4 0 0 0,-13 0-1 0,9-4 0 16,-4 0 0-16,4 0 0 16,-9-4-21-16,5-4-5 0,-5-4-1 0,0 3 0 15,-9 1 2-15,-1 0 0 0,-3-4 0 0,-1 0 0 16,0-5-32-16,1 9-5 0,4-8-2 0,-5 8 0 15,0-4 19-15,1 4 0 0,4 4 0 0,-1-5 0 16,1 1 12-16,5 4 5 0,4 0 2 0,0-4 0 0,0 12-31 0,0-8-5 16,4 0-2-16,-4 8 0 0,9-4 19 0,5 0 0 15,4 0 0-15,-4 0 0 0,4 0 0 0,0-1 0 16,1 5 0-16,3 0 0 0,-3 0 0 0,-1 0 0 0,0 5 0 0,0-1 0 16,-4-4 12-1,4 4 5-15,-4 0 2 0,-5 0-815 0,-9-4-164 16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6:44.7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129 441 1267 0,'0'0'56'0,"0"0"12"0,5 0-55 0,-1-4-13 0,5-4 0 0,-4 4 0 15,-5 0 105-15,0 4 19 0,5-8 3 0,-5 8 1 16,0 0-36-16,0 0-8 0,-10-8 0 0,6 0-1 16,-1-1-27-16,1 1-4 0,-5 0-2 0,0 4 0 0,-1 0-21 0,10 4-4 15,0 0-1-15,-13-4 0 0,4 0 9 0,-5 8 2 16,5 0 0-16,0 0 0 0,0 4-35 15,0 4 0-15,0-3 0 0,-1 3 0 0,10-12 8 0,-4 12-8 16,-5 0 0-16,9 4 0 16,0-4 0-16,0 0 0 0,0 1 0 0,4-1 0 0,-4 4 0 0,5-4 0 15,-5-12 0-15,4 8 0 0,6 0 0 0,-1-4 0 16,-9-4 0-16,9 4 0 16,-9-4-51-16,13 0-10 0,-3-8-3 0,3 4 0 0,-4-8 52 0,0 4 12 15,0-4 0-15,1 0 0 0,-6 0 0 0,1-1 0 16,4 1 0-16,-5-4 0 0,1-4 0 0,-1 8 0 15,-4 0 0-15,0-5 0 0,0 1 0 0,0 4 0 16,0 8 0-16,0 4 0 0,-4-8 0 0,4 8 0 16,0 0 0-16,0 0 0 0,0 0 0 0,0 0 0 0,0 0 0 0,4 12 0 15,-4 4 0-15,5 4 0 0,0-3 0 16,-5-1 0-16,9 4 48 0,-5-4 13 0,5 4 3 0,5 1 0 16,-5-5-52-16,0 0-12 0,0 4 0 0,10 1 0 15,-1-9-13-15,0 0-6 0,0 0-1 0,0-4 0 31,1 0-172-31,-1-4-36 0</inkml:trace>
  <inkml:trace contextRef="#ctx0" brushRef="#br0" timeOffset="209">562 530 1558 0,'0'0'34'16,"0"-12"7"-16,-5-4 2 0,5-4 1 0,0-1-35 0,0-7-9 0,0-4 0 0,0-1 0 0,-4 5 69 0,4-5 12 16,-5 5 3-16,5-4 0 0,-4-5-46 0,4 5-9 0,4 4-1 0,-4-1-1 15,-4 1-27-15,-1 4 0 16,0 3 0-16,-4 1 0 0,5 8 0 0,-1 4 0 0,-4 0 0 0,0 8-575 31,0 0-120-31</inkml:trace>
  <inkml:trace contextRef="#ctx0" brushRef="#br0" timeOffset="384">325 271 1728 0,'0'0'38'16,"14"0"8"-16,-1 0 2 0,1 0 0 0,0 0-39 0,-14 0-9 0,0 0 0 0,9 4 0 16,14 0 104-16,-5-4 20 15,0 4 3-15,0-4 1 0,0 4-64 0,1 0-12 0,3 0-2 0,1 0-1 16,0-4-40-16,-5 4-9 0,9 0 0 0,-4 5 0 31,0-5-171-31,4 0-33 0,28 4-8 0,-19 0-624 0</inkml:trace>
  <inkml:trace contextRef="#ctx0" brushRef="#br0" timeOffset="806">1053 437 1249 0,'0'-12'55'0,"0"12"12"16,-4-8-54-16,-5 0-13 0,-5-9 0 0,5 5 0 0,-5 0 122 0,5 4 22 16,0 0 4-16,0 4 0 0,0 0-80 0,-5 4-16 15,5 0-3-15,-4 4-1 0,13-4 13 0,-5 12 3 0,-9-4 0 0,5 4 0 16,0-4-52-16,5 5-12 16,-1-1 0-16,0 4 0 0,5 0 34 0,0-4 4 0,0 4 1 0,5-3 0 15,-5-1-39-15,5-4 0 16,-1 0-12-16,1 0 4 15,4 0-19-15,0-4-3 0,0 4-1 0,0-4 0 0,0-4 31 0,5-4 0 16,0 0 0-16,-1 4 0 0,-4-4 0 0,0 0 0 0,0-8 0 0,1 4 0 16,-1-4-17-16,0 0 2 0,0-1 1 0,0 1 0 15,0 0 14-15,-4 0 15 0,-1 0-3 16,-4 0-1-16,0 4-11 0,5 0 0 0,-5 8 9 16,0 0-9-16,0 0 12 0,0 0-3 0,0 0 0 15,0 0 0-15,0 0 37 0,0 0 7 0,0 0 2 0,9 8 0 16,-9 4-32-16,4 0-7 0,1-4 0 0,4 8-1 15,5 0 1-15,-5 1 1 0,5-5 0 0,-5 4 0 16,0 0 12-16,0 4 3 0,5-8 0 0,-1 5 0 31,1-5-77-31,-1 4-15 0,1-4-4 0,0 0-682 0,-1 0-137 16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6:49.1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1958 0,'19'4'174'0,"3"-4"-139"16,10 4-35-16,5 0 0 16,-6-4 212-16,1 0 35 0,5 0 7 0,4 0 2 15,0 0-156-15,9 0-32 0,4-4-5 0,6 8-2 16,-6-4-46-16,1 4-15 0,4-8 8 0,5 4-8 15,-10 0 55-15,1 0 7 0,0 0 2 0,4 4 0 0,-4 0-52 0,-1 4-12 16,1 0 0-16,-5 0 0 16,5-4-11-16,-10 0-5 0,-4-4 0 0,-5 4-1 0,1 4 9 15,-1-4 8-15,-8 0-12 0,-6 0 12 16,1-4-66-16,-9 4-6 0,-1-4-2 16,-8 0 0-16,-5 0-139 0,0 0-28 0,0 0-6 15,0 0-1-15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6:48.2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114 797 864 0,'0'0'38'0,"0"0"8"0,0 0-37 0,0 0-9 16,9 4 0-16,5 0 0 0,-1 0 296 0,-13-4 58 15,0 0 11-15,9-4 3 0,0 0-244 0,-9 4-48 0,0 0-9 0,0 0-3 16,14-4 0-16,-5-4 0 16,-9 8 0-16,0 0 0 0,0 0-51 0,5-12-13 0,-1-1 0 0,-4 1 0 15,0 0 0-15,-4 4 0 0,-1-4 0 0,1 0 0 16,-5 0 0-16,-1-5 0 0,-3 9 0 0,4-8 0 16,-5 4 0-16,5 0 0 0,-9 4 0 0,4-4 0 15,5 0-12-15,-5-1-6 0,5 5-1 0,-4 4 0 16,3-4 19-16,1 0 0 0,0 8-8 0,5-8 8 15,-5 4-38 1,4-4-4-16,5 8-1 0,0-4 0 0,0 4 86 0,5-8 17 0,4-4 3 0,-9 12 1 0,0 0-52 0,9-9-12 16,4 1 0-16,-3 4 0 0,3 0 0 15,-4 4 0-15,-9 0 0 0,14-4 0 0,0 4 0 0,-1-4 0 16,1 0 0-16,0 4 0 0,4 0 0 0,-5 0 0 16,1 4 0-16,4 0 0 0,1-4 0 0,-1 8 0 15,0-4 0-15,0 4 0 16,0-3-100-16,-4-1-22 0,4 0-5 0,-4 0-1 15,0 4 20-15,4-4 4 0,-5 0 1 0,6 0 0 0,-6 0 63 0,1 4 12 0,4-4 2 16,-4 0 1-16,-1 0 122 0,1-4 25 16,-5 0 5-16,5 0 1 0,0 0-103 0,-5 0-25 15,-9 0 0-15,0 0 0 0,9 0 56 0,-9 0 7 16,0 0 1-16,-5-8 0 0,5 8-8 0,0-8 0 16,0-4-1-16,-4 0 0 0,-5 4-38 0,4-5-7 0,-4 5-2 0,-5 0 0 15,1 4-8-15,-1 0 0 16,0 0 0-16,-4 4 0 0,4 0 0 0,1 4 0 15,-1 4 0-15,5 0 0 0,-5 0 0 0,1 5 0 0,4-5 0 16,-1 4 0-16,6 0 17 0,4 0-1 0,-5 4-1 0,5 5 0 16,5-9-24-16,-1 0-5 0,6 4-1 0,-6 0 0 0,10-4 15 0,-1 5 0 15,1-1 0-15,4 0 0 16,-4-4 0-16,0 4 0 0,4-4 0 0,0-4 0 0,-9 1 0 0,9-1 0 16,1 0 0-16,-1 0 0 15,5 0 0-15,-5-4 0 0,0 0 0 0,-4 0 0 16,4-4-156-1,0 4-29-15,0-8-6 0,0 4-1 0</inkml:trace>
  <inkml:trace contextRef="#ctx0" brushRef="#br0" timeOffset="252">956 886 691 0,'0'0'61'0,"0"0"-49"16,0-8-12-16,5 0 0 0,-1 0 194 0,1 0 36 15,-10-5 7-15,1-3 2 0,4-8-101 0,-5 0-20 16,1-5-4-16,-1 1-1 0,0-4-39 0,-4-1-8 16,0-3-2-16,5 3 0 0,-5-3-51 0,4 4-13 0,-9-5 0 0,5 1 0 15,0-1 0-15,0 1 0 16,-5-1 0-16,5-3 0 0,0 4 54 0,-5 3 8 16,10 1 2-16,-5-1 0 0,0 5-52 0,0 4-12 15,-5 0 0-15,5 7 0 16,-5 5-202-16,10 0-43 0,-5-20-9 0,-5 20-2 0</inkml:trace>
  <inkml:trace contextRef="#ctx0" brushRef="#br0" timeOffset="465">560 352 1958 0,'32'-4'87'0,"-14"8"17"0,0 0-83 0,5-4-21 0,0 4 0 0,4 4 0 15,5-4 119-15,0 0 19 0,-9-4 4 0,8 4 1 16,1 0-24-16,0 0-5 0,-4 0-1 0,3 0 0 15,1-4-82-15,-4 8-17 0,3-4-3 0,-3 4-1 16,-10-8-10-16,5 4 8 0,4 5-8 0,-9-1 8 16,1-4-25-16,-1 0-6 0,-5-4-1 0,6 4 0 15,-10-4-177-15,0 8-36 0,4-4-7 16,-8 0-2-16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6:52.7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141 5 1267 0,'0'0'56'0,"0"0"12"0,0 0-55 0,0 0-13 0,0 0 0 0,0 0 0 16,0 0 110-16,0 0 19 0,0 12 4 0,0-12 1 0,0 0-32 0,0 13-6 0,0-13-2 0,0 12 0 16,5 4-53-16,4 4-10 15,-4 0-3-15,4 1 0 0,0-5 11 0,4 0 1 0,-3-4 1 16,3 4 0-16,5 5-14 0,1-1-3 16,-1 8-1-16,5 4 0 0,-1-11 19 0,6-1 4 0,8-4 1 15,-4 0 0-15,0 5-19 0,4-5-4 16,-4 0-1-16,-5-8 0 0,1-4-23 0,-1 0 0 15,5 0-10-15,-5-8 10 0,1-4 44 16,-1 0 16-16,5 0 4 0,-5 0 0 0,5 8-52 0,-5 4-12 16,1-8 0-16,-6 0 0 0,6-4-16 0,-1-5-5 15,-4-3-2-15,4 4 0 0,0 0 23 0,-4 0 0 16,4 0 0-16,5-4 0 0,-13-1 14 0,-1-3 7 0,0 4 2 0,-4 4 0 31,-5-4-70-31,0-1-13 0,0 9-4 0,-5 0 0 0,-4 8 103 0,5-8 20 0,0 0 4 0,4 4 1 31,-9 4-64-31,0 0-28 0,0 0 3 0,-14-8 0 0,0 0-129 16,-4 4-26-16,4-4-4 0,1 8-2 0</inkml:trace>
  <inkml:trace contextRef="#ctx0" brushRef="#br0" timeOffset="430">1143 90 1036 0,'0'0'46'0,"0"0"10"0,0 0-45 0,-9 0-11 16,0 0 0-16,0 4 0 0,-10 0 53 0,6-4 9 16,-1 0 2-16,-4 4 0 0,4 5 13 0,-4-5 3 15,4 0 1-15,1 0 0 0,-1 4-33 0,0 0-8 16,5 4 0-16,0-4-1 0,0 4-25 0,9-12-5 15,0 0-1-15,0 0 0 0,0 0 45 0,0 0 9 16,0 0 2-16,0 0 0 0,9 0-52 0,5 0-12 16,4 0 0-16,-4-4 0 0,4 0 46 0,-4-4 6 15,4 4 2-15,5-4 0 0,-5 4-26 0,0 4-4 16,0 0-2-16,0-4 0 0,1-8-22 0,-6 0-15 16,5 3 3-16,1 1 0 0,-6 8 12 0,6-4 0 15,-6 0 0-15,5-4 0 0,1 8 48 0,-6 0 13 16,1 0 3-16,0 8 0 0,-5 0-64 0,4 4-10 0,-4-7-3 0,1 3-1 15,-1 4 36-15,0-4 7 16,0 0 2-16,0 0 0 0,0 0-31 0,0 8-21 0,0-4 3 0,-4 5 1 16,-1-1 17-16,1 0 0 0,4 4 0 0,-4 0 0 15,-1-7 0-15,1-1 0 0,-5 0 0 0,0 0 0 16,0-12-90 0,0 8-14-16,-9 4-4 0</inkml:trace>
  <inkml:trace contextRef="#ctx0" brushRef="#br0" timeOffset="970">14 313 1134 0,'-14'4'50'0,"14"-4"10"0,0 0-48 0,0 0-12 16,0 0 0-16,0 0 0 0,0 0 84 0,5-8 13 0,4-4 3 0,-9 4 1 15,4-1-29-15,-4 9-7 0,5-8-1 0,-1 0 0 16,1-4-24-16,0 0-6 0,4 0-1 0,-5 0 0 16,1-4-16-16,-1-1-3 0,1 1-1 0,-1 0 0 0,1 4-13 0,4-4 11 15,-9 4-11-15,9-1 10 16,-9 1 53-16,5 4 10 0,-5 8 3 0,4-8 0 0,1-4-60 0,-1 4-16 15,6-4 0-15,-6 4 0 16,-4 8-12-16,9-4-7 0,-9 4-1 0,9-5-1 0,5 5 33 0,0-4 8 16,-5-4 0-16,0 4 1 0,0 0 13 0,0 4 2 15,5 0 1-15,-1 8 0 0,-4-4-11 16,5 9-2-16,-5-9-1 0,5 4 0 0,-5 0-15 16,0-4-8-16,5 4 8 0,-1 0-8 0,-3 0 10 15,-1 0-2-15,0 4-8 0,0 0-716 16,9 1-149-16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6:50.9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141 31 849 0,'0'0'37'0,"0"0"9"0,0 0-37 0,0 0-9 0,0 0 0 0,0 0 0 16,0 0 95-16,0 0 17 0,0 0 3 0,0 0 1 16,0 0-16-16,0 0-2 0,5 8-1 0,-5-8 0 15,0 12-53-15,0-12-10 0,5 9-2 0,-1 7-1 16,-4-4 10-16,0 4 3 0,5 0 0 0,-1-4 0 0,-4-12-15 15,5 9-2-15,4-5-1 0,0 12 0 0,5 4 3 0,-5-4 1 16,9 0 0-16,-4-3 0 0,4 3 2 0,5-4 1 16,-1 0 0-16,1 4 0 0,0 0-3 0,9 1-1 15,-5 3 0-15,5-4 0 0,-9-8 1 0,4 8 0 16,9-4 0-16,-8 5 0 0,-1-5-30 0,-4 0-8 16,4 0-1-16,0 0 0 0,-4-4 9 0,0 4 0 15,9-4 0-15,-5 1 8 0,-9-5-8 0,1 4 11 16,-1 0-11-16,5-4 12 0,-5 4-12 0,0-4 0 15,0 4 0-15,5-4 0 0,0 0 0 0,-1 0 0 0,6-4 0 16,-5 0 0-16,-1 0 0 0,1 0 0 16,4-4 0-16,-4-4 0 0,4 0 0 0,-4-4 12 15,0 4-12-15,0-4 12 0,-14-5-12 0,5 5 0 0,4-4-12 0,0 0 12 16,-4 0 0-16,-10-5 0 0,5 5 0 0,0 0 0 16,-4-4 0-16,-1 4 0 0,1-1 0 0,-5 1 0 15,5 4-8-15,-5-4 8 0,4 0 0 0,-4 0 0 16,0 3 10-16,0 1 6 0,-4 0 2 0,-1 4 0 15,5 8-28-15,0 0-6 0,0 0 0 16,0 0-1-16,0-8-38 0,0 0-7 0,0 8-2 16,0 0 0-16,0 0-204 0,0 0-42 0</inkml:trace>
  <inkml:trace contextRef="#ctx0" brushRef="#br0" timeOffset="383">1316 128 576 0,'0'0'51'0,"0"0"-41"0,0 0-10 0,0 0 0 0,0 0 110 0,0 0 20 16,-9 0 4-16,-5 4 1 0,-4-4-63 16,0 4-12-16,4 5-2 0,-4-5-1 0,-9 0-32 0,4 4-6 15,0 0-2-15,0 4 0 0,1-4-7 0,3 0-2 0,1 0 0 16,0 0 0 0,9-4 1-16,4 5 0 0,5-9 0 0,0 0 0 0,0 0 14 0,0 0 2 0,0 0 1 15,0 0 0-15,9 4 25 0,5-4 5 16,-14 0 0-16,18 0 1 0,-4-4-4 0,4-5-1 0,-4 1 0 0,4 0 0 15,-9 0-14-15,9 0-3 16,1 4-1-16,-6-4 0 0,-4-8-7 0,5 4-2 0,4 3 0 16,5-3 0-16,-5 0-11 0,5-4-2 0,-5 4-1 15,-4 4 0-15,4 0 5 0,-4 4 0 16,-1-9 1-16,-4 5 0 0,1 0-17 0,-1 8 0 0,4-4 0 0,-4 8 0 16,1-4 0-16,-1 4 0 0,0 0 0 0,0 0 0 15,4 0 35-15,1 5 3 0,-5 3 1 16,5 0 0-16,-5 0 2 0,5-4 1 0,-1 0 0 15,1 0 0-15,0 8-42 0,-1 1-19 0,-4-5 2 16,5 0 0-16,0 0 65 0,4 4 12 0,-4-4 4 0,-5 5 0 16,4-5-103-16,-4 0-20 0,5 0-4 0,-9-4-683 15,-5-8-137-15</inkml:trace>
  <inkml:trace contextRef="#ctx0" brushRef="#br0" timeOffset="1023">18 375 345 0,'0'0'31'0,"0"0"-31"15,0 0 205-15,-4 4 35 0,4-4 8 0,-5 4 0 16,-4 0-141-16,9-4-29 0,0 0-6 0,0 0 0 16,0 0 20-16,0 0 4 0,0 0 0 0,0-8 1 15,0 8-19-15,5-8-4 0,-1 0-1 0,1 0 0 16,4-4-11-16,-4 0-2 15,4 0-1-15,0-5 0 0,0 1-26 0,-5 4-5 0,6 4 0 0,-6-4-1 16,5-4-10-16,0-1-1 0,0-3-1 0,-4-8 0 16,0 0-24-16,-1 3-5 0,5 5-1 0,-4 4 0 0,-5 8 63 0,4-4 13 15,1 8 3-15,-5-5 0 0,4-7-52 0,1 8-12 16,-5 8 0-16,5-4 0 16,-5 4-23-16,9-8-7 0,0 4-2 0,-5-4 0 0,-4 8 32 0,0 0 0 15,9 0 8-15,0-4-8 0,5 4 16 0,-5 4-3 16,-9-4-1-16,14 0 0 0,9 8 53 0,-5 0 11 15,0 8 1-15,5-4 1 0,0 1-62 0,-1-1-16 16,-3 4 0-16,-1 4 0 16,5-4-22-16,-1 5-7 0,-3-5-2 0,-6-4 0 0,1 8 50 0,-5-8 9 0,9-4 3 0,-9 0 0 31,-9 5-127-31,5-5-26 0,4-4-5 0,-9-4-1025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6:55.1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173 555 2432 0,'0'0'0'16,"0"0"0"-16,0 0 0 0,-4 4 0 15,-10 0 0-15,-4 0 0 0,-5 4 33 0,5 4 7 0,9 0 2 0,0 4 0 16,-14 0-6-16,9 1 0 15,10-5-1-15,-1 4 0 0,-9 0-12 0,5 0-3 0,18 5 0 0,-9-1 0 16,-13-4-6-16,8 0-2 0,10 0 0 0,4-3 0 16,0-1 6-16,0-4 1 0,0 0 0 0,5-8 0 15,4 0-4-15,0 0-1 0,0-8 0 0,-4 8 0 16,-5-4-6-16,5 0-8 0,0 0 11 0,-1-4-11 16,-4-5-9-16,0 5-9 0,5-8-2 0,-5-4 0 15,0 8 20-15,5 0 0 0,0-9 0 0,-5 5-1181 16</inkml:trace>
  <inkml:trace contextRef="#ctx0" brushRef="#br0" timeOffset="320">451 947 1720 0,'9'8'76'0,"-9"-8"16"0,0 0-73 0,0 0-19 16,0 0 0-16,14-4 0 15,-5 0 56-15,-9 4 8 0,0 0 2 0,4-8 0 0,1-4-2 0,-1 0 0 16,-8-4 0-16,-1-5 0 16,10 1-102-16,-5-4-21 0,-5-4-4 0,1-1-1 0,4 1 83 0,0-5 16 15,0-3 3-15,0-4 1 0,0 3-28 0,4 1-11 0,5 3 8 16,-4-3-8-16,-5 0 0 0,0 3 0 16,9 1 0-16,0-1 0 0,0 5 22 0,5 0-1 0,4 3 0 0,0 1 0 15,-8-8-21-15,8 3 0 16,5 1 0-16,-10 8 0 0,1 4 0 0,-5 0 0 15,5-1 0-15,-1 1 0 0,1 0 0 0,0 0 0 16,-1 4 0-16,1-1 0 0,-5 5 0 0,5-4 0 0,-1 4 0 0,-4 8 0 31,-9 0-98-31,14 0-24 0,23 4-5 0,-37-4-1 0</inkml:trace>
  <inkml:trace contextRef="#ctx0" brushRef="#br0" timeOffset="490">424 466 1728 0,'18'8'76'0,"-18"-8"16"0,0 0-73 15,0 0-19-15,0 0 0 0,14-4 0 0,8 0 145 0,6-5 26 16,-6 9 5-16,1 0 0 0,0-4-77 0,-5 4-16 16,0 0-3-16,5 0-1 15,0-4-115-15,-5 4-22 0,0 4-5 0,0-4-1050 16</inkml:trace>
  <inkml:trace contextRef="#ctx0" brushRef="#br0" timeOffset="975">1330 733 1728 0,'9'28'76'0,"-5"-12"16"0,5 0-73 0,-9 1-19 0,0 3 0 0,-4 0 0 0,-1-4 106 0,5 8 18 16,0-3 3-16,0-1 1 15,0-4-44-15,-4 4-8 0,4-3-1 16,0-1-1-16,-5 0-16 0,5-4-3 0,-4 4-1 0,4-4 0 16,4 1-43-16,-4-13-11 0,-9 4 0 0,9-4 0 15,0 0 0-15,0 0 0 0,0 0 0 0,0 0 0 16,-14 4 0-16,1-4 0 0,-1-4 0 0,5 0 0 15,0-9 0-15,4 1 0 0,5-4 0 0,0-4 0 16,-4 0 0-16,4-1 0 0,4-7 0 0,1-4 0 16,-5 3-28-1,0 1-7-15,9 4-1 0,-4-1-1 0,4 1 8 16,0-4 1-16,0 0 1 0,5-1 0 0,-5 1 27 0,4-5 0 0,1 5 0 0,0 8 0 16,-1 4 46-16,1 0 14 0,0 3 4 0,4 5 0 15,-9-4-52-15,5 8-12 0,-5 4 0 0,4 0 0 0,-8 0-8 16,-5 0-5-16,9 8-1 0,-4 4 0 0,-1 0 14 15,-4 1 0-15,-4 3 0 0,-1-4 0 0,-4 0 11 16,0 4 1-16,0 0 1 0,-5 5 0 0,0-1-25 0,1-8-6 16,4-4-1-16,-5 4 0 0,5 0 19 0,0 1 0 15,4-5 0-15,1 0 0 0,4-8 9 0,0 0 9 16,0 8 2-16,4 4 0 16,1-4-136-16,4-4-28 0,0 0-4 0,-9-4-880 0</inkml:trace>
  <inkml:trace contextRef="#ctx0" brushRef="#br0" timeOffset="1245">1803 716 1267 0,'0'0'56'0,"0"0"12"0,0 0-55 0,9 0-13 0,0-8 0 0,-4 0 0 15,-1 0 92-15,-4 0 16 0,0-4 4 0,0 4 0 16,0-4-77-16,-4 0-15 0,-5-1-4 0,0-3 0 15,0 4-16-15,-1 0 0 0,-3-4 0 0,4 8 0 0,-5 4 55 0,5-4 7 16,0 3 2-16,0 1 0 16,-5 13-52-16,5-5-12 0,0 0 0 0,0 0 0 0,4 4 56 15,1 4 8-15,-5 0 1 0,9 0 1 0,0 0-54 0,0-4-12 16,4 5 0-16,1 3 0 16,-1-4-54-16,1 0-8 0,4-4-2 0,-5 4 0 15,6-8-102-15,3 0-21 0,-4 0-4 0</inkml:trace>
  <inkml:trace contextRef="#ctx0" brushRef="#br0" timeOffset="1440">2008 781 288 0,'-9'-4'25'15,"4"-4"-25"-15,1 0 0 0,4 8 0 0,0-8 252 0,4 0 44 0,-4 0 10 0,0-4 2 16,5-5-186-16,-5 5-37 16,0-8-7-16,4 4-2 0,1-4-48 0,4 3-9 0,9-3-3 0,-4 4-520 15,-5 0-105-15</inkml:trace>
  <inkml:trace contextRef="#ctx0" brushRef="#br0" timeOffset="1784">2186 745 1454 0,'0'0'64'0,"0"0"14"0,4 12-62 0,-4-12-16 15,0 0 0-15,0 0 0 0,9 8 97 16,-9-8 17-16,0 0 3 0,0 0 1 0,0 0-77 0,0 0-15 16,0 0-3-16,0 0-1 0,5-12 34 0,-1 4 6 15,-4 8 2-15,5-8 0 16,-1-4-103-16,1-5-20 0,0 5-4 0,4 0-1 0,-5 0 83 15,-4 0 16-15,5-4 3 0,-1-1 1 0,-4 5-31 0,5 0-8 16,4 0 0-16,-4 0 0 0,-1 0 21 0,5 4 3 16,-4 0 1-16,4 3 0 0,0 5-25 0,-9 0 0 15,9 0 0-15,-9 0 0 0,14-4 0 0,-5 8-11 16,-9-4 1-16,9 5 0 0,5-1 27 0,-10 4 6 16,10 0 1-16,-10 4 0 0,1 0 20 15,-1 0 5-15,-4 4 1 0,0 1 0 0,5-1-40 16,-5 4-10-16,0-4 0 0,0 0 0 0,0 5 0 0,0-5 0 15,0-4 0-15,0 0 0 16,0 0-49-16</inkml:trace>
  <inkml:trace contextRef="#ctx0" brushRef="#br0" timeOffset="1960">2099 381 1497 0,'27'-21'133'0,"-22"9"-106"0,4 4-27 0,-4 4 0 0,-5-4 56 0,4 0 7 15,-4 0 1-15,-4 0 0 0,4-4-52 0,0 7-12 16,0-3 0-16,4 0-765 0</inkml:trace>
  <inkml:trace contextRef="#ctx0" brushRef="#br0" timeOffset="2246">2682 826 1497 0,'4'-4'133'0,"-4"0"-106"15,0 0-27-15,0-4 0 0,5-9 108 0,-5 1 16 0,0-4 3 0,0 0 1 16,-5-9-73-16,5 1-15 16,-4 0-2-16,4-1-1 0,-5-3-13 0,1 0-4 0,-1-1 0 0,1 1 0 15,-1 4-10-15,1-1-2 0,-1-3-8 0,0 3 12 16,1 5-12-16,-1-4 0 0,1 4 0 0,-1 3 0 16,1 1 0-16,4 4 0 15,-9 4 0-15,4 0-646 16,-4 0-132-16</inkml:trace>
  <inkml:trace contextRef="#ctx0" brushRef="#br0" timeOffset="2740">2864 818 691 0,'9'4'61'0,"-4"4"-49"15,4 0-12-15,0 0 0 0,-9-8 182 0,9 4 34 16,5-4 6-16,-5 4 2 0,-9-4-128 0,9 4-26 0,0-4-5 0,-9 0-1 15,4-8 52-15,6 8 9 16,-1-4 3-16,4 0 0 0,-8 0-86 0,4 0-17 0,-9 4-3 0,9-4-1 16,0-4 6-16,0 0 1 0,-9-5 0 0,5 1 0 0,-5 0-16 15,0-4-2-15,0 0-1 16,0 0 0-16,-5-1-9 0,1 1 0 0,-5 0 0 0,-5 0 8 16,5 0-8-16,0-1 0 0,0 5 0 0,0-4 0 15,-1 0 0-15,1 0 0 0,0 0 0 0,-4-1 0 16,3 9 8-16,1-4-8 15,0 0 8-15,5 4-8 0,4-4 0 0,0 0 0 0,4 4 0 0,-4 8 0 16,0-9 0-16,0 1 0 16,9-4 0-16,-4 8 0 0,4 4 0 0,0-4 0 0,-9 4 0 0,18 0 0 15,-4 0 19-15,0 4 1 0,-1-4 1 0,1 4 0 0,-5-4-21 0,5 4 0 16,-1 0 0-16,1 0 0 16,-5 4-62-1,5-3-17-15,-5-1-3 0,0 4-944 0</inkml:trace>
  <inkml:trace contextRef="#ctx0" brushRef="#br0" timeOffset="2980">3397 895 1839 0,'0'0'40'0,"0"0"9"0,0 0 2 0,0 0 1 16,0 0-42-16,9 0-10 0,0-5 0 0,-9 5 0 0,0 0 88 0,0 0 15 15,14-4 3-15,-5 4 1 0,-9 0-59 0,9-4-12 16,4 4-3-16,-13 0 0 0,0 0-9 0,0 0-3 16,0 0 0-16,0 0-728 15,5-8-145-15</inkml:trace>
  <inkml:trace contextRef="#ctx0" brushRef="#br0" timeOffset="3660">2390 478 748 0,'0'0'67'0,"0"0"-54"16,0 0-13-16,10 8 0 0,-10-8 220 0,4 8 42 15,-4-8 8-15,14 4 2 0,-1 0-116 0,-3-4-22 16,3 4-5-16,1 0-1 0,0 0-47 0,4 0-9 16,0 0-3-16,5 0 0 0,-5 0-9 0,14 0-3 31,13 4 0-31,-8 1 0 0,-10-1-29 15,-4 0-7 1,0-4-1-16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7:04.6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146 547 691 0,'0'0'61'0,"0"0"-49"15,0 0-12-15,0 0 0 0,5-8 233 0,-5 8 44 16,0 0 9-16,0 0 2 0,0 0-128 0,0-8-26 15,-10 0-5-15,10 4-1 0,0 4-102 0,-9-8-26 16,0-4 0-16,-4 0 0 16,4 0 19-16,-5-1-2 0,5 1 0 0,-5 4 0 0,0 4-8 0,5 4-1 15,0 0-8-15,0 0 12 0,0 0 23 0,4 4 4 16,5-4 1-16,-4 8 0 0,-1 0 19 0,5 9 4 16,0-1 1-16,0-4 0 0,0 0-64 0,5 8 0 0,4 0-14 0,-4 1 2 15,-1-9 12-15,5 0 16 16,0-4-4-16,0 8-1 0,1 0-11 0,-1-7 0 0,-9-9 0 0,0 0 0 15,13 0 0-15,-4 0 0 16,5 0 0-16,-5 0 0 0,-9 0 0 0,9-4 0 0,0-1 0 0,0 1 0 16,1-4-95-16,-10 8-21 15,9 0-4-15</inkml:trace>
  <inkml:trace contextRef="#ctx0" brushRef="#br0" timeOffset="308">360 750 1432 0,'0'0'64'0,"0"0"12"0,0 0-60 0,0 0-16 0,0 0 0 0,0 0 0 15,0 0 120-15,0 0 20 0,0 0 5 0,0 0 1 0,0 0-70 0,0 0-15 16,0 0-2-16,-5-12-1 0,1 3-42 0,-1-7-8 16,-4-8-8-16,5 0 12 0,-1 4 32 0,1-5 8 15,4 5 0-15,0-4 1 0,-5-5-33 0,10 5-8 16,-5-8 0-16,0-1-1 0,0 1-11 0,0 0 0 15,4-1 0-15,1 1 0 0,-1 4 0 0,1 3 0 16,8 1 0-16,-3 0 0 0,-1-1 23 16,4 1 2-16,1 4 1 0,0 0 0 0,-1-5-8 0,1 1-2 0,0 8 0 15,-1 0 0-15,1 0 5 0,0 3 1 0,-1 5 0 16,-8 0 0-16,4 4-22 0,-9-4 0 0,9 4 0 0,0 8 0 31,-4 0-149-31,4 0-35 0,-9-4-6 0,0 0-2 0</inkml:trace>
  <inkml:trace contextRef="#ctx0" brushRef="#br0" timeOffset="480">114 381 748 0,'0'0'33'0,"9"4"7"0,0 1-32 0,0-5-8 0,5 0 0 0,-5 0 0 15,5-5 373-15,0 1 73 0,-1 4 14 0,10 0 4 16,0 0-269-16,4 0-54 0,0 4-10 0,5-4-3 0,-4-4-61 0,-1 4-13 15,5 9-2-15,-5-5-1 16,0-4-31-16,-4 4-5 0,4-4-2 0,1 8-929 16,-10-4-185-16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7:02.4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391 558 345 0,'0'0'31'0,"0"0"-31"0,-9 8 0 0,9-8 0 16,0 0 295-16,0 0 53 15,0 0 10-15,0 0 2 0,0 0-218 0,0 0-44 16,0 0-9-16,0 0-1 0,0 0-20 0,0 0-3 15,0 0-1-15,0-8 0 0,-4 0 0 0,-1-4 0 16,1-5 0-16,-1 1 0 0,-4 4-51 0,-5 0-13 16,5 0 0-16,-9-4 0 0,0-1 0 0,4 5 0 15,-4 0 0-15,0 4 0 0,0 4 0 0,4 4 0 16,0 4 0-16,-4 0 0 0,4 4 0 0,1 4 0 0,8 0 0 0,-4 1 0 16,0-1 17-16,0 0 1 0,4 4 0 15,1 4 0-15,-5 5-8 0,9 3-2 0,4-12 0 0,5 0 0 16,-4-4 6-16,9 1 1 0,-1-1 0 15,1-4 0-15,-1-4 6 0,1 0 2 0,4-4 0 16,1 4 0-16,-6-4-23 0,5 0 0 0,1-4 0 16,-6 0 0-16,6-4 0 0,-6 0 0 0,1 0 0 0,-5 0 0 15,0-5 0-15,0 5 0 0,-4 0 0 0,4 0 0 16,-5-4 0-16,-4 0 0 0,5-4 0 0,-1 8-780 16,-4 8-161-16</inkml:trace>
  <inkml:trace contextRef="#ctx0" brushRef="#br0" timeOffset="260">537 724 403 0,'-4'-8'17'0,"4"8"5"0,0 0-22 0,0 0 0 16,0 0 0-16,0 0 0 0,0 0 299 0,0 0 55 16,-5 0 11-16,1-8 3 0,-1-5-244 0,-4 5-48 15,4 4-9-15,1-4-3 0,-1-4-21 0,1 4-5 16,-1-4-1-16,1-4 0 0,4-5-8 0,0 5-1 15,4 4-1-15,1 0 0 0,-1 0-27 0,1 0 0 16,4-5 0-16,0 1 0 0,-4 0 0 0,4-4 0 0,0 0 0 0,-5 3 0 16,5-3 56-16,0 4 7 0,1 4 1 0,-1 0 0 15,0-4-52-15,0 7-12 0,0 1 0 16,0 8 0-16,-9 0 0 0,0 0 0 0,9 0 0 0,0-4 0 31,0 0-48-31,-9 4-13 0,5 12-3 0</inkml:trace>
  <inkml:trace contextRef="#ctx0" brushRef="#br0" timeOffset="671">920 671 864 0,'9'-4'76'16,"0"0"-60"-16,0-4-16 0,0 0 0 0,-4 4 181 0,4-4 34 15,0 0 6-15,-5 4 2 16,5-4-114-16,-4 3-22 0,-5-3-5 0,0 0-1 0,-5-4-10 0,5-4-3 15,-9 0 0-15,5 0 0 16,-1-1-34-16,-8 1-7 0,-1 0-2 0,5 4 0 0,0 4-1 0,-5 4 0 16,5 4 0-16,0 0 0 0,0 4 4 0,-5 0 1 0,0 8 0 15,1 0 0-15,4 4-11 0,0 0-2 16,-1 1-1-16,10 7 0 0,-4-4-3 0,4 0-1 0,4 9 0 16,-4-1 0-16,10-8-11 0,-1 1 8 15,0-1-8-15,-5-8 8 0,5 4-8 0,5-4 12 0,-5-4-12 16,9-4 12-16,-4-4-3 0,0-4 0 15,4 0 0-15,-4-8 0 0,-1-4-9 0,-4-4 0 0,5-5 0 0,-5-3 0 16,5-4 0-16,-5-1 0 16,-5-7 0-16,6-1 0 0,-6-3 0 0,1 3 0 0,4 1 9 0,-5 0-9 15,1-1 0-15,-1 9 0 0,1-5 0 0,-5 5 0 16,5 4 0-16,-5-1 0 0,4 1 0 16,-4 4 0-16,5-1 0 0,-5 5 0 0,0 0 0 15,0 8 0 1,0 0-53-16,0 8-9 0,0-1-2 0,0 1 0 15,0 0-102-15,0 4-21 0,0 0-4 0,0 0-410 0,4 17-83 16</inkml:trace>
  <inkml:trace contextRef="#ctx0" brushRef="#br0" timeOffset="941">1175 505 1155 0,'0'0'51'0,"0"0"11"0,13 12-50 0,1-4-12 0,-10-3 0 15,10-1 0-15,0 0 124 0,-1-4 21 0,-13 0 5 0,5 0 1 0,4-4-63 0,0 0-13 16,5-5-3-16,-5 1 0 15,-5-4-6-15,-4 4-2 0,0 0 0 0,0 0 0 0,5-4-26 0,-5 0-6 16,-5-1 0-16,1 5-1 16,-1-8-4-16,1 8-1 0,-10 4 0 0,1 4 0 15,3 4 10-15,1 0 3 0,9-4 0 0,-9 12 0 0,0 0-6 0,0 1-1 16,0-1 0-16,0 0 0 0,4 8-32 0,10 0 0 16,-5-8 0-16,4 1 0 0,5 3 0 0,-4-4 0 15,4 4 0-15,-4 0 0 0,-5 1 18 0,9-5-3 16,4 4-1-16,-3 0 0 0,-1-4-22 0,0 0-5 15,-5 5-1-15,5-5 0 0,0-4 14 0,5 0 0 16,0 0 0-16,-5-4 0 16,5 4-139-16,-5-4-25 0,13 8-4 0,24-12-2 0</inkml:trace>
  <inkml:trace contextRef="#ctx0" brushRef="#br0" timeOffset="1200">1543 748 1497 0,'5'8'66'0,"-5"-4"14"0,-5 0-64 0,1 0-16 0,-1 0 0 16,5-4 0-16,-4-4 106 0,4 4 18 0,-5-4 3 16,5 4 1-16,-4-8-56 0,-1-4-10 0,0-4-2 0,-4 0-1 15,9-1-26-15,-4-3-5 0,-1 0 0 0,5-4-1 16,0 3-11-16,5 1-3 0,-5 0 0 0,0-4 0 16,0-1-3-16,0 5-1 0,4 4 0 0,1 4 0 15,-1 0 9-15,1 0 2 0,4 8 0 0,0-5 0 16,0 1-20-16,-4 0 0 0,9 4 0 0,-5 0 0 0,0 4 0 0,0-4 0 15,0 4 0-15,0 0 0 16,5 4 0-16,4-4 0 0,0 0 0 0,-4 4 0 0,-1 0 0 0,1 0 0 16,0 4 0-16,-5 0-713 15,0 1-147-15</inkml:trace>
  <inkml:trace contextRef="#ctx0" brushRef="#br0" timeOffset="1608">0 963 691 0,'9'0'61'0,"0"0"-49"0,-4 0-12 0,4 0 0 15,4 0 233-15,1 0 44 0,4 0 9 0,1 0 2 16,3 0-76-16,6 4-14 0,3-4-3 0,6 4-1 0,4-4-78 0,0 4-15 16,4 0-3-16,15 0-1 15,-1-4-54-15,0 4-11 0,0 0-3 0,5 0 0 16,-5 0 13-16,5 0 2 0,9 0 1 0,-5 4 0 15,0-8-25-15,-4 4-6 0,-5 0-1 0,0 0 0 0,-9 0-5 0,1 0-8 16,-1 4 11-16,0-3-11 16,0-1 0-16,-5 0 0 0,-4 0 0 0,-4-4 0 0,-5 4-9 0,-1-4 1 15,-3 4 0-15,-5-4 0 16,4 4-100-16,-9-4-19 0,0 0-4 0,5 0-699 16,0-4-140-16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25:11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22089 8168 806 0,'0'0'36'0,"0"9"7"0,-4-2-35 0,4-4-8 0,0-3 0 0,0 0 0 16,0 9 76-16,-3-2 14 0,-1-4 2 0,4-3 1 16,0 0 56-16,0 0 11 0,0 0 3 0,0 0 0 31,0 0-45-31,0 0-9 0,-3 6-1 0,3-6-1 0,-7-9-18 0,3 2-3 0,-3 4-1 0,0-6 0 15,0-7-17-15,3-3-3 0,1 0-1 0,-1-9 0 0,-3-6-9 16,0-7-3-16,7 0 0 0,-3 0 0 0,-1-2-32 31,4 5-6-31,4 3-2 0,-4-2 0 0,0 12-23 16,0-3-5-16,0 2 0 0,-4 1-1 16,-3 7-236-16,4-1-47 0,-19-25-10 15,8 22-2-15</inkml:trace>
  <inkml:trace contextRef="#ctx0" brushRef="#br0" timeOffset="268.11">21768 7444 1958 0,'0'0'43'0,"0"0"9"0,0 0 1 0,7-6 3 0,3 2-45 0,5-2-11 16,-1 3 0-16,3-3 0 0,1-4 104 0,3 1 20 0,0 0 3 0,4 2 1 15,-7-2-52-15,3-1-9 0,0 1-3 16,0 6 0-16,4-3-51 0,6-1-13 0,-2 4 0 0,-1 6 0 16,0 4 0-16,4 8 0 0,3-2 0 0,0 3 0 15,1 2 54-15,-5 7 8 0,1-6 2 0,-4 9 0 16,-6-2-52-16,-8-1-12 0,0-3 0 0,-7 3 0 15,-7 3 14-15,-11-3 0 0,-3-6 0 0,-7 6 0 16,-7 0-14-16,-8-3 0 0,-6-6 0 0,14 2 0 16,-7-2-16-16,6-3 4 0,-6 2 1 0,7 1 0 15,0-4 11-15,3-2 0 0,0-1 0 0,4 7 0 16,7-7 0-16,0 1 0 0,7-4 0 0,0-3 0 16,7 3-207-16,3-2-39 0,1 2-8 0,6-3-2 15</inkml:trace>
  <inkml:trace contextRef="#ctx0" brushRef="#br0" timeOffset="569.29">22590 8168 403 0,'0'0'36'0,"3"6"-36"16,8-3 0-16,-4-3 0 0,0 0 301 0,3 0 54 15,-10 0 10-15,7 0 3 0,0-3-192 0,0-3-39 0,1-3-7 0,-1-1-2 16,0 1-51-16,0-1-10 0,-7-5-3 0,3 5 0 15,-3-8-51-15,-3 2-13 0,-1-3 0 0,-3 0 0 16,-3 4 54-16,2 5 8 0,-2 1 2 0,-1-1 0 16,-3 10-52-16,7 0-12 15,-3 0 0-15,-5 10 0 0,5-4 0 0,-4 7 0 0,0-4 0 0,3 13 0 16,-3-3 0-16,-4 3 0 0,4 3 0 0,7 0 0 16,0-6 0-16,4 6 0 0,3-6 0 0,0-1 0 15,7-2-13-15,0-3-6 0,-4-4-1 0,8 4 0 16,-1-4 32-16,1-6 7 0,0 3 1 0,-1-6 0 15,4 3-68-15,-3-3-12 0,3-3-4 0,-3 3-682 16,-1-6-137-16</inkml:trace>
  <inkml:trace contextRef="#ctx0" brushRef="#br0" timeOffset="758.97">22946 8250 403 0,'0'0'36'0,"0"0"-36"15,0 0 0-15,0 0 0 0,0 0 270 0,0 0 47 0,0 0 10 16,0 0 1-16,-11-4-164 0,4-2-34 0,7-3-6 0,0-1-2 16,-3 1-62-16,3 0-12 0,3-7-2 0,4 6-1 15,4 1-36-15,-1-3-9 0,-3-4 0 0,7 6-971 16</inkml:trace>
  <inkml:trace contextRef="#ctx0" brushRef="#br0" timeOffset="1044.26">23108 8203 979 0,'4'15'87'0,"-1"-5"-70"0,1-1-17 0,-1 4 0 0,-3-7 297 0,4 3 56 15,-4 1 11-15,3-1 3 0,-3-9-216 0,0 9-43 16,0-9-9-16,0 0-2 0,0 0-26 0,0 0-6 16,7 7-1-16,0-7 0 0,0-7-51 0,0 7-13 15,0-3 0-15,0-6 0 16,1 0-27-16,-5-4-8 0,8 4-1 0,-8-1-1 15,8-2-12-15,-4-4-3 0,0 7 0 0,0-1 0 16,3-6 11-16,1 7 1 0,0 0 1 0,-1-1 0 0,1 4 39 0,3 3 0 16,0-3 0-16,0 6 0 0,0 0 0 0,0 6 0 15,-3-3 0-15,3 3 0 0,0 10 59 0,-3-7 19 16,-1 1 4-16,1-1 1 0,-1 1-51 0,-6 5-9 16,3-2-3-16,-3 2 0 0,-4-5 4 0,0 6 1 0,0-4 0 15,3-3 0 1,-3 1-71-16,-3-4-14 0,-8-3-4 0,4 4-751 0,0-7-150 0</inkml:trace>
  <inkml:trace contextRef="#ctx0" brushRef="#br0" timeOffset="1185.88">23009 7839 1407 0,'0'0'62'0,"7"0"14"0,4 0-61 0,-1 0-15 15,1 0 0-15,0 0 0 0,3 0 74 0,0 0 12 16,0 0 2-16,0 0 1 0,0 0-71 0,0 9-18 15,4-9 0-15,-4 7-508 16,4 2-106-16</inkml:trace>
  <inkml:trace contextRef="#ctx0" brushRef="#br0" timeOffset="1407.48">23679 8353 1411 0,'0'0'62'0,"4"9"14"0,-1-5-61 0,-3-4-15 0,0 0 0 0,0 0 0 16,0 0 113-16,0 0 20 0,0 0 4 0,0 0 1 16,0-10-31-16,0-2-7 0,0-10 0 0,0 3-1 15,0-9-11-15,4-1-3 0,-8-11 0 0,4 2 0 16,-3-9-29-16,3-3-7 0,-4-3-1 0,4-1 0 16,-3 1-38-16,-1 6-10 0,1 3 0 0,-1 0 0 15,1 0 0-15,3 7 0 0,-4-1 9 0,1 4-9 16,-1-1-187-16,-3 10-41 0</inkml:trace>
  <inkml:trace contextRef="#ctx0" brushRef="#br0" timeOffset="1582.06">23429 7955 2012 0,'25'0'89'0,"-11"0"19"0,3 0-87 0,5 0-21 15,2 0 0-15,1-10 0 0,7 7 126 0,-4-3 21 16,0-3 4-16,0 9 1 0,4-10-77 0,-4 10-15 15,0 0-4-15,-3 0 0 16,3 0-69-16,-6 0-15 0,-5 0-2 0,1 7-1 16,-4-4-125-16,-4 3-24 0</inkml:trace>
  <inkml:trace contextRef="#ctx0" brushRef="#br0" timeOffset="2074.15">24967 8061 1267 0,'-14'-9'56'0,"6"0"12"16,-2 9-55-16,-1-10-13 0,-3 4 0 0,4 3 0 16,-8 3 156-16,4 0 29 0,-4 3 6 0,4 10 1 0,4-1-52 0,-1 4-9 15,0-4-3-15,4 4 0 0,0 3-51 0,0 0-10 16,4-4-3-16,-4 10 0 0,3-3 0 0,4 3 0 16,0 4 0-16,7 2 0 0,0-9-51 0,4 3-13 15,-1 0 0-15,1-6 0 0,3 6 0 0,4-6 0 16,-1-7 0-16,1 4 0 0,0-7 0 0,3 1 0 15,0-4 0-15,-3-12 0 16,-4 3-164-16,7-4-36 0,-4-8-8 0,5 5 0 0</inkml:trace>
  <inkml:trace contextRef="#ctx0" brushRef="#br0" timeOffset="2295.6">25284 7516 748 0,'0'28'67'0,"4"-12"-54"0,-4 3-13 0,0 6 0 16,3-3 296-16,-3 9 57 0,0-3 11 0,0 10 3 16,0-4-163-16,4 10-32 0,-4 3-6 0,3 3-2 15,-3-6-82-15,4 3-17 0,-1-3-3 0,1 0-1 16,3 0-23-16,-4-6-5 0,4 6-1 0,-3-7 0 16,-1 4-32-16,4-10 0 0,-3 4 0 0,0-10 0 15,-1-6-8-15,1-1-9 0,-1-8-2 0,1-1 0 16,-1 1-249-16,-3-10-51 0</inkml:trace>
  <inkml:trace contextRef="#ctx0" brushRef="#br0" timeOffset="2565.3">25630 8312 1400 0,'0'0'62'0,"14"-9"13"0,-4-4-60 0,4-2-15 15,-3 5 0-15,3-5 0 0,-3 2 97 0,3-3 17 0,-7-2 3 16,0 2 1-16,-4-3-29 0,-3 0-5 0,0 4-2 0,-7-7 0 16,0-3-52-16,-3 9-10 0,-1 6-3 0,-3 1 0 15,-7 0-17-15,7-1 0 0,0 10 8 0,-4 0-8 16,-3 10 21-16,3 5 1 0,-3-2 0 0,4 3 0 16,-1 9-10-16,4-7-1 0,0 1-1 0,7 0 0 15,0 0-10-15,7-3 10 0,-4 9-10 0,11-7 10 16,-3-5-10-16,6 3 0 0,1 2 0 15,3-8 0-15,0 6-50 0,7-7-6 16,-3-3 0-16,3-3-1 0,-3 4-91 0,-4-4-17 0</inkml:trace>
  <inkml:trace contextRef="#ctx0" brushRef="#br0" timeOffset="2818.45">25937 8071 748 0,'0'0'67'15,"3"9"-54"-15,-3 1-13 0,0 5 0 0,0 1 178 0,0-3 33 0,4 2 6 0,-4 4 2 0,0-3-55 0,0-4-12 16,7 4-1-16,-4 3-1 0,4 0-46 0,0 3-10 16,4-4-2-16,-1 1 0 0,1-6-32 0,0 2-8 0,-1 1 0 15,1-3-1-15,-1-7-29 0,1 3-6 0,-1 1 0 0,1-10-1 16,0 0-15-16,-4 0 0 0,0 0 0 0,0-10 0 16,0 4 0-16,0-3 0 0,-4-1 0 0,4 1 0 15,1-4 0-15,-5-2 0 0,4-1 0 0,-3-3 0 16,-8 0 0-16,8-6 0 0,3 6 0 15,-4-6 0-15,-3 13-148 16,4-13-35-16,-1 6-7 0,1 0-795 0</inkml:trace>
  <inkml:trace contextRef="#ctx0" brushRef="#br0" timeOffset="3183.74">26363 8221 403 0,'0'0'36'0,"0"0"-36"15,0 0 0-15,-3 10 0 0,6-4 249 0,-3 3 43 16,-3 1 9-16,3-1 2 0,3 1-139 0,-3-1-28 16,0-9-6-16,0 9-1 0,0 1-21 0,0 6-4 15,4-7 0-15,-4 0-1 0,0 1-63 0,3-4-12 16,-3-6-2-16,0 0-1 0,0 0-15 0,0 0-10 16,0 9 12-16,0-9-12 0,0 0 0 0,0 0 0 15,0 0 0-15,0 0-12 0,0 0 12 0,4-6 0 0,-1-3 0 16,1-4 0-16,-1 1 0 0,4 2 0 0,1-9 12 0,-5 10-12 15,8-10 0-15,-4 4 0 0,0 5 0 0,3-9-12 16,-3 10 12-16,4-7 0 0,0 4 9 0,3 2-9 16,-4 1 0-16,4 0 0 0,-3 2 0 0,3 7-10 15,-3 0 10-15,-1 7 0 0,1-4 0 0,-4-3 0 16,0 9 38-16,0 7 10 0,0-4 1 16,-3 4 1-16,-4 3-35 0,0-4-7 0,3-2-8 0,1 3 11 0,-1 2-11 15,1 1 0-15,-4-3 0 0,7 9 0 16,-7-12-48-16,3 9-4 0,1-10-2 0,3 4-688 15,-4-4-138-15</inkml:trace>
  <inkml:trace contextRef="#ctx0" brushRef="#br0" timeOffset="3879.09">26529 8281 806 0,'0'0'72'0,"4"0"-58"16,6 0-14-16,-6 0 0 0,3-6 157 0,-7 6 29 31,7 6 6-31,-7-6 0 0,3-6-90 0,1 3-18 16,-4 3-4-16,0-7-1 0,-4-2-79 0,-3 3-10 15,0-4-5-15,0 1-1 0,-7 6 33 0,3-7 7 16,-3 4 0-16,0-3 1 0,4 2-25 0,-4 4 8 16,-1 3-8-16,5 0 0 0,-4 3 14 0,3 4-2 15,1 2-1-15,3 0 0 0,-1 7 6 0,1-3 2 16,7 2 0-16,0 4 0 0,-3 0 9 0,3 0 3 0,3 6 0 16,1-6 0-16,3 3-1 0,-3-1 0 0,6-2 0 15,1-3 0-15,-1 3 3 0,-3-10 1 0,7 1 0 0,-3-1 0 16,0-3-7-16,3 4-2 0,-4-10 0 0,1-10 0 15,-1 4-17-15,5-3-8 0,-5-1 8 0,1-2-8 16,-1-10 14-16,1 3-2 0,-4-3-1 0,4-9 0 16,-4 2-23-16,0-5-4 0,0-4 0 0,-4 4-1 15,1-13 27-15,-1-3 6 0,-3-4 0 0,0-8 1 16,0 5-17-16,0-2 0 0,0 5 0 0,4-2 0 0,-4 3-12 16,3 9-5-16,-3 9-2 0,4-2 0 0,-4 11 19 0,3 8-8 15,-3 8 8-15,0 10 0 16,0 0 0-16,4 10 0 0,-1-1 0 0,-3 7 0 0,0-4 0 0,0 13 0 15,-3 4 0-15,3 2 0 0,0 0 0 0,0 10 14 16,0 3-1-16,0 9 0 0,0 1 5 0,3-4 1 16,1 0 0-16,-1-6 0 0,1-7-19 0,3 1-12 15,0-4 1-15,0-8 1 0,0 2 21 0,-3-9 4 16,6 6 1-16,-3-7 0 16,0 1-128-16,4-3-26 0,-4 0-5 0,7-4-813 0</inkml:trace>
  <inkml:trace contextRef="#ctx0" brushRef="#br0" timeOffset="4163.71">26917 8381 1288 0,'0'0'57'0,"0"0"12"16,0 0-55-16,11-6-14 0,-4-3 0 0,0 5 0 0,0-5 110 0,0 0 19 16,-4 2 4-16,4-2 1 0,-7 0-46 0,4-7-10 15,-4 6-2-15,0 1 0 0,-4 0-44 0,1-7-8 16,-1-3-3-16,-3 0 0 0,-3 1-21 0,3 2 8 15,-4-3-8-15,4-6 0 0,-4 6 0 0,1 0 0 16,3 4 0-16,0 2 0 0,0-3 14 0,3 7-2 16,4-3 0-16,0 5 0 0,0 7-12 0,0 0 11 15,4-9-11-15,3 9 10 0,0-6 14 0,3 6 2 16,-3 0 1-16,4 0 0 0,3 0-2 0,-3 0 0 16,3-4 0-16,0-2 0 0,0 6-13 0,0 6-2 15,4-6-1-15,-1 4 0 0,-3-4-9 0,1 6 0 16,-5 3 0-16,1-9-716 15,-11 0-139-15</inkml:trace>
  <inkml:trace contextRef="#ctx0" brushRef="#br0" timeOffset="6021.69">3174 10212 1908 0,'0'0'42'0,"0"0"9"0,4 10 1 0,-4-10 1 0,0 0-42 0,0 0-11 16,7 6 0-16,-7-6 0 0,0 0 64 0,0 0 12 15,0 0 1-15,0 0 1 0,0 0-11 0,3-10-3 16,4-5 0-16,-7-4 0 0,0 0-51 0,0 0-13 16,0-6 0-16,0 0 0 0,-7-3 0 0,4-7 0 15,3-2 0-15,-7 2 0 0,3 1 0 0,1-4-18 16,3 4 4-16,-7-1 1 0,7 4 13 0,-4 0 0 15,4-7 0-15,0 10 0 0,0 3 8 0,0 0 4 0,-7 15 0 0,14-2 1 16,-7 5-13-16,4-2 0 16,-4 9 0-16,0 0 0 0,10 9 24 0,1 10 3 0,3-9 0 15,7 15 0-15,-7 3-12 0,7 6-3 0,4-5 0 16,0 11 0-16,-1 4-12 0,-2-6 9 0,2 9-9 0,1-3 8 16,-11 0 11-16,0-7 1 0,-3-2 1 0,3-1 0 15,-4-6-68 1,-3-9-13-16,0-3-4 0,1-7 0 0,-8 1 72 0,0-10 13 0,0 0 3 0,0 0 1 15,0 0-25-15,0-10 0 0,-8-2 0 0,8-10 0 16,8 3 20-16,-8 0-2 0,0-9 0 0,0-6 0 0,0-1 2 16,-8 1 1-16,8-10 0 0,0 3 0 0,-3-3-21 0,-1 0 0 15,4-6 0-15,0 3 0 0,0 3 0 0,0 0 0 16,0 0 0-16,0 7 0 0,0-1 0 0,-7 4 0 16,7 8 0-16,0 8 0 15,0-1-152-15,0 13-34 0,-3 2-7 0,3 4-790 16</inkml:trace>
  <inkml:trace contextRef="#ctx0" brushRef="#br0" timeOffset="6306.38">3738 10168 1728 0,'0'0'76'0,"11"-3"16"0,0 3-73 0,-1-6-19 0,-6 6 0 0,6-3 0 16,-6-4 106-16,3-2 18 0,0 0 3 0,0-1 1 15,-7 1-52-15,0 3-9 0,0-7-3 0,-7-3 0 16,0 7-22-16,0 0-5 0,-4-7-1 0,4 13 0 15,-3-4-6-15,-1 4-2 0,-3 3 0 0,3 3 0 16,-3 7 11-16,4-1 1 0,-1 4 1 0,4-1 0 16,0 13 1-16,0 1 0 0,3-5 0 0,4 5 0 15,4 2-42-15,3-3 0 0,-7 0-16 0,14-3 5 16,-3 0 11-16,-1-3 0 0,4-7 0 0,-3 4 0 0,3-7 0 16,0 7 14-16,0-13-3 0,4 6-1 0,-4-2-23 15,7-7-5-15,-7 0-1 0,0 0 0 16,0-7-87-16,4 4-18 0,0-3-3 0,3-3-1025 15</inkml:trace>
  <inkml:trace contextRef="#ctx0" brushRef="#br0" timeOffset="6623.41">4338 10381 1645 0,'0'0'36'0,"0"0"7"0,0 0 1 0,0 0 4 0,0 0-39 0,0 0-9 0,0 0 0 0,0 0 0 0,0 0 96 0,0 0 18 15,-3-3 3-15,3-3 1 0,-8-3-49 0,5-1-9 16,-8-5-3-16,11 2 0 0,-7-6-24 0,0-6-5 15,-3 0 0-15,3-9-1 0,0-4 4 0,-1-6 1 16,-6 0 0-16,4 0 0 0,6 4-41 0,-6-1-8 16,-4-3-2-16,3 0 0 0,0 6 36 0,1 1 7 15,6 2 2-15,-6 1 0 16,-1-4-42-16,8 4-8 0,-8 5-1 0,4 4-1066 0</inkml:trace>
  <inkml:trace contextRef="#ctx0" brushRef="#br0" timeOffset="7130.8">3992 9896 2113 0,'11'9'46'0,"0"-6"10"0,-1 3 1 0,1-3 3 0,3 4-48 0,-4 2-12 0,5 1 0 0,6-1 0 16,-7 0 122-16,0-2 22 0,0-4 4 0,4 6 0 15,-1-3-67-15,-3-2-13 0,4-4-4 0,-7 0 0 16,6 0-72-16,-3 6-16 0,4-6-2 0,-7 0-1 0,3 3 19 0,-4 3 8 15,4-6-8-15,-3 0 8 16,0 10-47-16,3-4-4 0,0-3-1 0,0 6 0 16,3 1-51-16,-9-4-10 0,9-3-3 0,-10 4 0 15,4 2 40-15,-1-3 8 0,4 4 2 0,-3-1 0 0,-4 4 51 16,7-4 15-16,-10 7 0 0,3-1 0 0,3-2 52 0,-6 3 19 16,-1-1 3-16,4-2 1 0,-3-4-60 0,3 7-15 15,-3-13 0-15,-1 3 0 0,4 4 62 0,-7-10 10 16,4 0 1-16,3 0 1 0,-4-10-37 0,1 4-7 15,-1-3-2-15,4-4 0 0,0-3-1 0,-3-2-1 16,3-8 0-16,0-2 0 0,0 13-26 0,-3-7 0 16,3-3 0-16,-4 9 0 0,4-3 0 0,0 7 0 0,0 5 0 15,-3-2 0-15,-4 9 0 0,11 3 0 0,-1 3 0 16,1 4 0-16,3 5 28 0,0-2 1 0,-4 3 0 0,1 2 0 31,3 7-46-31,-3 1-10 0,-1-5-1 0,1 5-1 0,-11-8 29 0,7 1 16 0,0 0-1 0,-3-3-1 16,3-7-14-16,-7-9-15 0,0 6 3 0,0-6 1 15,0 0 11-15,0 0-8 0,0 0 8 0,3-6-8 16,-3-3 8-16,4-7 9 0,-1-3-1 0,1 7-8 16,-1-13 17-16,4 9-3 0,-7-6-1 0,0-3 0 0,4-10-2 15,-4 1-1-15,0 3 0 0,-4-1 0 16,8 4-31-16,-4 3-7 0,-4 3 0 0,4 6-1 16,0 1-28-16,0 11-6 0,0 4-1 0,0 0-1049 15</inkml:trace>
  <inkml:trace contextRef="#ctx0" brushRef="#br0" timeOffset="7400.5">5117 10237 1267 0,'11'0'112'0,"-7"-9"-89"16,6 3-23-16,1-4 0 0,-8 1 115 0,4-1 18 0,7 1 4 0,-10-7 1 16,-4-3-18-16,7 1-3 0,-7 2-1 0,0 3 0 15,-7-2-91-15,7-4-25 0,-4-6 8 0,4 6-8 16,-14 7 44-16,4-4 4 0,-4 0 2 0,3 13 0 15,0-3-26-15,-3 3-4 0,4 6-2 0,-1-3 0 16,1 6-18-16,6 3 0 0,-6 1 0 0,2-1-9 16,8 7 37-16,-3-4 8 0,3 4 2 0,3 0 0 15,5 3-25-15,-5-7-5 0,8 4 0 0,-4 0-8 16,7-4 0-16,-4-3 0 0,4 1 0 0,-3-4 0 16,0 4-29-16,3-4-13 0,-4-3-2 0,4-3-1 15,1 0-95-15,6 0-18 0</inkml:trace>
  <inkml:trace contextRef="#ctx0" brushRef="#br0" timeOffset="7590.88">5347 10190 691 0,'0'0'61'0,"0"0"-49"16,0 0-12-16,0 0 0 0,10 3 319 0,-10-3 61 0,0 0 12 15,0 0 2-15,11 0-233 0,-8-3-46 0,-3-3-10 0,4-3-1 16,3-1-57-16,-3 1-11 0,3-7-3 0,-4-3 0 15,-3 4-16-15,7 5-3 0,-3 1-1 0,-1-10 0 16,4 3-13-16,-3 4 11 0,3 2-11 0,3-5 10 16,-3 5-63-16,4-5-13 0,3 5-2 15,4 1-1049-15</inkml:trace>
  <inkml:trace contextRef="#ctx0" brushRef="#br0" timeOffset="7828.67">5692 9610 1209 0,'0'0'108'0,"0"0"-87"16,7 3-21-16,-7-3 0 0,7 10 220 0,4-1 40 16,-11 10 8-16,4 3 2 0,3-10-112 0,-7 4-22 15,0 3-5-15,3 6-1 0,1-3-104 0,-4 12-26 16,0-5 0-16,0 5 0 0,0 7 56 0,-4-10 7 31,4 4 1-31,-3-1 0 0,3 1-64 0,0-7-18 16,3 6-1-16,1-5 0 0,-4-4 31 0,3 0 5 15,4-3 2-15,0-13 0 0,-7 7-19 0,7-7 0 16,-3 7 0-16,3-7 0 16,-7-9-120-16,0 0-28 0,0 0-6 0,7-6-606 0,-3-3-122 0</inkml:trace>
  <inkml:trace contextRef="#ctx0" brushRef="#br0" timeOffset="8049.95">5788 10005 288 0,'14'-6'12'0,"-4"3"4"0,-6-3-16 0,3 6 0 15,0-10 0-15,3 7 0 0,5-3 424 0,-5-4 81 0,4 1 17 0,4 0 3 0,-4-1-343 0,7-6-69 16,4 7-13-16,-8-10-4 0,5 4-55 0,-1 5-11 16,-7-2-2-16,7-4-1 0,-10 7-17 0,3-7-10 15,-4 6 12-15,4 1-12 0,-3 6 0 0,-7-3 0 16,3-4 0-16,-7 10 0 0,0 0 9 0,0 0-9 16,0-6 0-16,0 6 9 0,0 0-9 0,-7 0-17 15,3 6 4-15,-3 4 1 16,3-1-103-16,-10 7-20 0,4-7-4 0,-4 10-1 15,7 6-53-15,-4-6-11 0,8-3-3 0,-5 5-524 0</inkml:trace>
  <inkml:trace contextRef="#ctx0" brushRef="#br0" timeOffset="8350.58">6101 10228 345 0,'0'0'31'0,"0"0"-31"0,4 9 0 0,7-2 0 16,-11-7 221-16,10 3 39 0,4 6 7 0,-3-9 1 15,-1 6-125-15,5-6-26 0,-5 0-5 0,1 0 0 16,-1 0-18-16,4 0-3 0,-3 0-1 0,0-6 0 15,-4 6-31-15,3 0-7 0,-6-9 0 0,6 9-1 16,1-10-25-16,-4 4-5 0,3 3-1 0,-2-3 0 16,-1-4-12-16,-7 7-8 0,3-3 10 0,1-4-10 15,-8 1 0-15,1 0 0 0,-4-1 0 0,-1-6 0 16,-2 7 0-16,3-3-12 0,-4-4 12 0,1 10-10 0,3-7 10 0,-7-3-8 16,3 7 8-16,0 0-8 0,4-7 8 15,0 3 0-15,7-2 0 0,-7 5 0 0,7-5 10 16,0 2-2-16,7 4-8 0,0-7 12 0,4 7 4 0,-1-1 0 15,5 4 0-15,-1-4 0 0,3 1-2 0,-3 0 0 16,8 6 0-16,-5-4 0 0,1-2-14 0,-4 9 8 16,4-6-8-16,-1 6 0 15,-6 0-88-15,-1 6-23 0,5-3-5 0</inkml:trace>
  <inkml:trace contextRef="#ctx0" brushRef="#br0" timeOffset="9376.78">10944 9667 1728 0,'-11'-16'76'0,"11"16"16"0,0 0-73 0,0 0-19 0,0 0 0 0,0 0 0 16,0 0 157-16,4 16 28 0,-1 2 6 0,4 1 1 15,0-3-52-15,0 9-9 0,1-6-3 0,2 9 0 16,1 7-63-16,3-1-13 0,3 4-2 0,8-1-1 0,-4 4-29 31,0-3-7-31,4-1-1 0,-4 4 0 0,0-6-12 0,1-4 8 16,-8 3-8-16,0-5 0 0,0-4 0 0,0 0 0 15,0-6 0-15,-3 6 0 0,-4-13 0 0,0 4 0 16,0-7-13-16,0 7 4 0,-4-7 9 0,1 1 0 16,3-7 0-16,-3 3-8 0,-4-6 8 15,0 0 0-15,0 0-9 0,0 0 9 0,0 0 0 0,0 0 16 16,3-6-2-16,1 3-1 16,3-7-61-16,-4 1-13 0,4-7-3 0,0 1 0 0,0-4 78 0,4-9 15 15,0-1 3-15,-4-5 1 16,7-1-53-16,0 1-10 0,-4-10-2 0,8 6-1 0,-4-9 33 0,4 3 0 15,-1 1 0-15,5-1 0 0,-5 0 44 0,-3-3 16 0,-3-7 4 16,3 4 0-16,4 13-52 0,-1-1-12 0,1-6 0 0,-4 10 0 31,-3-1-48-31,-1 7-13 0,4 3-3 0,-3 6 0 0,-1 0 103 0,-3 4 20 0,-3 11 4 16,0-2 1-16,-4 3-205 16,0 3-41-16,0 0-8 0,0 13-1000 0</inkml:trace>
  <inkml:trace contextRef="#ctx0" brushRef="#br0" timeOffset="9678.06">11864 10193 1958 0,'11'10'43'0,"0"-4"9"0,-1-3 1 0,1 3 3 0,-1-2-45 0,1 2-11 15,-1-6 0-15,1 0 0 0,-4 0 41 0,4 0 7 16,-8 0 0-16,4-6 1 0,-3-4 4 0,-1 1 1 16,1 6 0-16,-4-7 0 0,-7-5-8 0,3-1-2 15,-3 6 0-15,0-8 0 0,-7-7-44 0,0 12-21 16,0-6 1-16,-4 4 1 0,4 5 50 0,0 4 9 15,0 6 3-15,-4 0 0 0,4 0-3 0,4 6 0 16,-5 4 0-16,5 5 0 0,-1-2-22 0,4 6-5 16,-3-4-1-16,6 4 0 0,1 0-3 0,-1-3-1 15,8 2 0-15,3 1 0 0,-4-3 14 0,4 3 2 16,0-10 1-16,4 7 0 0,-4-7-25 0,7 7 0 0,-3-4 0 16,3-2 0-16,-4-1 0 0,4-3 0 0,0 4 0 15,1-10 0-15,-1 9-15 0,0-9-8 0,-4 0-1 16,1 0-1-16,3 0 10 0,0 0 3 0,4-6 0 0,-4 3-808 15,4-7-160-15</inkml:trace>
  <inkml:trace contextRef="#ctx0" brushRef="#br0" timeOffset="10075.89">12312 10334 1267 0,'0'0'56'0,"0"0"12"0,4 4-55 0,-4 5-13 0,0-3 0 0,0-6 0 15,0 0 133-15,0 0 24 0,3 10 5 0,-3-10 1 16,0 0-58-16,0 0-11 0,0 0-2 0,0 0-1 16,0 0-27-16,0 0-6 0,4-3-1 0,-1-13 0 15,1 6-8-15,3-5-1 0,-4-4-1 0,8 0 0 16,-4-6-11-16,4 6-3 0,-1-6 0 0,1 6 0 16,-1-6-10-16,-3 3-3 0,4 7 0 0,0-10 0 0,-1 6-12 0,4-3-8 15,-7 0 8-15,4 3-8 0,0 0 0 16,-1 4 0-16,-3 2 0 0,0-3 0 15,0 1-72-15,-3 5-18 16,-1 1-4-16,-3 6-667 0,-3-4-134 0</inkml:trace>
  <inkml:trace contextRef="#ctx0" brushRef="#br0" timeOffset="10549.4">12330 10077 2415 0,'0'0'53'0,"0"0"11"0,10 16 3 0,-2-3 1 0,-5 2-55 0,4 1-13 0,0 3 0 15,0-7 0 1,4 4 91-16,-4-7 15 0,0 7 3 0,3-3 1 0,-2 2-73 0,2 1-14 0,1-7-3 0,-1 4-1 16,4-7-19-16,1 4 0 0,-1-1 0 0,3 0 0 15,-3 1 19-15,4-1 0 0,0 1 0 0,3-4 0 16,-7-3-83-16,7 3-16 0,-7-6-3 16,4 0-1-16,-4 0-92 0,0 7-20 0,0-7-3 0,0 0-1 15,0 0 84-15,-3 0 16 0,-4 0 3 31,4 3 1-31,-1-6-12 0,4 3-3 16,-7 3 0-16,4-3 0 0,-1 0 88 0,-3 0 23 16,1 0 0-16,2 0 0 0,-3 0 44 0,0 0 15 0,0-3 3 0,0-4 1 0,0 7 53 15,0 0 10-15,1-9 2 0,-1 9 1 0,0-6-17 0,0-4-4 16,3 1-1-16,-3-1 0 0,0 1-59 0,-3-7-12 16,3 4-3-16,0-4 0 0,-3-3 6 0,-1 4 1 15,-3 5 0-15,0 1 0 0,0-10-28 0,-3 10-12 16,-5-7 10-16,1 6-10 0,4 7 14 0,-4-3-3 15,-4 6-1-15,4 0 0 0,0 6-1 0,0-3 0 16,-3 4 0-16,-1 2 0 0,0 7 19 0,4-4 3 16,0 7 1-16,4-3 0 0,-1 9-32 0,1-3 0 15,6-6 0-15,1 2 0 0,-1 1 12 0,1 0-4 0,6-3-8 16,1 2 12-16,0-2-12 0,-4 0 0 16,7-4 0-16,-4-2 0 0,4-1 0 0,4 1 11 0,-4-4-11 0,4-3 10 15,-1 3-10-15,5-6 0 0,2 0 0 0,1 0 0 16,-4-6-50-1,4 3-12-15,-4-13-2 0,-3 7-716 0,-1-1-142 0</inkml:trace>
  <inkml:trace contextRef="#ctx0" brushRef="#br0" timeOffset="10786.65">13328 9657 864 0,'4'10'76'0,"-4"-1"-60"16,3 0-16-16,-3 1 0 0,-3 6 260 0,3 2 50 15,3 7 10-15,-3 1 1 0,-3-5-140 0,-1 14-28 16,0 3-5-16,4-4-2 0,-3 1-65 0,-1 2-13 16,1 7-2-16,-1-3-1 0,4 0-33 0,0-7-8 15,0 7 0-15,0-4-1 0,4 1-12 0,-1-3-3 16,1-1 0-16,-1-6 0 0,5 0 6 0,-1-2 1 16,0 2 0-16,0-3 0 0,0-6-30 0,3-4-5 15,-3-5-2-15,0-7 0 16,-3 3-173-16,-4-6-34 0,7 0-7 0</inkml:trace>
  <inkml:trace contextRef="#ctx0" brushRef="#br0" timeOffset="10913.2">13476 10454 633 0,'11'0'28'0,"-11"0"6"0,3 0-34 15,4 0 0-15,0 0 0 0,0 0 0 0,-7 0 77 0,7 0 9 16,1 6 2-16</inkml:trace>
  <inkml:trace contextRef="#ctx0" brushRef="#br0" timeOffset="11483.71">13674 10529 1771 0,'0'0'39'0,"0"0"8"0,0 0 1 0,10 0 2 0,1 0-40 0,3 0-10 16,-4 0 0-16,5-6 0 0,-5 6 80 0,1-7 13 15,-1 4 3-15,1-3 1 0,-1-4-47 0,1 1-10 16,0 0-1-16,-1-1-1 0,1 1-29 0,-1-7-9 15,-6 7 0-15,3-1 0 0,-3-2 0 0,-8-4 0 16,4 7 0-16,-11-7 0 0,1 7 0 0,-1-7 0 16,-3 7-10-16,-4-1 10 0,1-2-9 0,-4-4 9 0,0-3 0 0,-1 3 0 15,1 7 0-15,4 0 0 0,-1-1 0 16,4 1 0-16,3 3 0 0,4 6 0 0,7 0 0 16,0 0 0-16,-3-10 12 0,6 7-1 0,1-3 0 15,6-4 0-15,1 10 14 0,3-3 3 0,7-3 1 16,-3 6 0-16,6-9 15 0,-2 2 2 0,-1-2 1 0,0 6 0 15,4-13-18-15,3 7-3 0,-3 6-1 0,-4-4 0 16,0 1-25-16,-3 3 0 0,-4-3 0 0,0 6 0 16,0 0-72-16,-7 0-16 0,-7 0-3 0,10 0-991 15</inkml:trace>
  <inkml:trace contextRef="#ctx0" brushRef="#br0" timeOffset="13446.71">18301 9827 1267 0,'0'0'56'0,"3"-7"12"0,1-2-55 0,-1-1-13 0,-3 1 0 0,4 6 0 16,-4-3 105-16,0-4 19 0,0 1 3 0,0 9 1 15,0 0 0-15,0 0 0 0,0 0 0 0,0 0 0 16,0 0-52-16,-4 3-9 0,4 10-3 0,-3-1 0 0,3 4 0 0,0 3 0 16,3 6 0-16,1-3 0 0,-4 12-51 0,4 10-13 15,3 0 0-15,0 3 0 0,0 3 0 0,3-3 0 16,-3-3 0-16,4 9 0 0,-1-9 54 0,5 9 8 16,-1-6 2-16,-4-3 0 0,4-9-52 0,-7-7-12 15,4-9 0-15,-4 6 0 0,0-9 0 0,4-4 0 16,-1 4 0-16,-3-7 0 0,0 1 0 0,0-4 0 15,4-3 0-15,-4-3 0 0,0 0 0 0,0-9 0 16,0 6 0-16,-3-13 0 0,3 0 0 0,-4-6 0 16,4-3 0-16,0-3 0 15,0-3-24-15,4-7-8 0,0-6-2 0,3 0 0 0,0-9 34 16,0 0 0-16,0 6 0 0,4-7 0 0,-4-8 0 0,3 8 0 16,-2-5 11-16,2 2-11 0,-3 13 8 0,0-3-8 15,1-3 0-15,-1 6 0 0,0 7 27 0,-4-7-2 0,1 16 0 16,-1 2 0-16,1 8-25 0,-4 2 0 0,4 7 0 0,-8 9 0 15,-3 0-251-15,4 6-55 16,-1 22-11-16,-3 0-643 0</inkml:trace>
  <inkml:trace contextRef="#ctx0" brushRef="#br0" timeOffset="13779.31">18971 10353 403 0,'11'19'36'0,"-4"-13"-36"16,0-3 0-16,0 7 0 0,-7-10 250 0,7 0 43 15,-4 6 9-15,-3-6 2 0,0 0-141 0,7 3-28 16,-7-3-6-16,7 0-1 0,4 0-51 0,-11 0-10 16,0 0-3-16,4-3 0 0,3-3 16 0,0-4 2 15,-4 1 1-15,1 0 0 0,-1-1-51 0,-3-5-9 16,-3 5-3-16,-1-2 0 0,-3-4 4 0,0 7 1 16,0-1 0-16,-7 1 0 0,3 2-25 0,-3 4 0 15,0 6 0-15,0 4 0 0,-4-4 0 0,4 13 0 16,-3-7 0-16,2 10 0 0,1 0 27 0,0 3 0 15,4-1 0-15,3 5 0 0,0 8-27 0,0-6 0 0,7 10 0 16,0-4 0-16,3-5 8 0,4 5-8 0,-3 1 8 0,6-7-8 31,-3-3-20-31,0-6-8 0,4-1-3 0,-1-2 0 0,5-6 76 0,-5 5 15 0,1-5 4 0,3-7 0 16,-4 3-64-16,1-6-28 0,0 3 3 0,-1-3 0 16,4 0 25-16,-3-3-8 15,-1-3 8-15,5 3 0 0,-8-4-188 0,3-2-33 16</inkml:trace>
  <inkml:trace contextRef="#ctx0" brushRef="#br0" timeOffset="14270.15">19334 10676 1681 0,'0'0'36'0,"0"0"8"0,4 10 2 0,-4-10 2 0,0 0-38 0,3 6-10 0,-3-6 0 0,4 3 0 16,-4-3 135-16,0 0 25 0,3 6 4 0,-3-6 2 16,0 0-74-16,0 0-14 0,0 0-3 0,0 0-1 15,0 0-25-15,0 0-5 0,0 0 0 0,0 0-1 16,0 0-43-16,0 0-14 0,11 0 0 0,-8 0 0 15,1-9 42-15,3 3 9 0,-3-4 2 0,-1 7 0 16,4-3-28-16,-3-4-11 0,-1 1 8 0,4 6-8 0,-3-10 12 16,3 4-4-16,-4-1 0 0,1 1 0 0,-1 6 4 0,1-3 1 15,3-4 0-15,-3 1 0 0,-4 3 11 0,3 2 3 16,1-2 0-16,-1-3 0 0,1 6-27 16,-4-4 0-16,7-2 0 0,-7 9 0 0,0-9 0 0,0 9 0 15,3 0 0-15,-3-10 0 0,0 10 0 0,4-6 0 16,-4 3 0-16,0 3 0 0,0-10 0 0,0 4 0 15,3-3 0-15,-3 9 0 16,0-3-19-16,0 3-5 0,0-7-2 0,0 7 0 0,0 0 42 0,4-9 8 16,-1 3 1-16,-3 6 1 0,0 0-26 0,0 0 0 15,0 0 0-15,0 0 0 0,0 0 8 0,0 0-8 16,0 0 8-16,0 0-8 0,0 0 0 0,0 0-12 0,0 0 0 16,0 0 1-1,0 0-138-15,-7 6-28 0,0-6-6 0,-3 3-580 0,3 3-116 16</inkml:trace>
  <inkml:trace contextRef="#ctx0" brushRef="#br0" timeOffset="14618.48">19655 10363 1177 0,'0'0'52'0,"0"0"11"0,-7-3-51 0,0-4-12 15,4 1 0-15,-5 3 0 0,-6-3 99 0,0 6 17 16,0 0 3-16,0 0 1 0,0 0-20 0,-4 0-3 16,-3 6-1-16,7 3 0 0,3 7-24 0,-3-4-6 15,-3 4-1-15,3 3 0 0,0 0-52 0,-1 6-13 16,5 0 0-16,-4 6 0 0,3 1 40 0,8-1 6 16,-4 3 1-16,7-8 0 0,0 2-11 0,0-3-3 15,7-6 0-15,0 6 0 0,7-13 3 0,-4 10 1 0,8-9 0 16,0 2 0-16,-1-5 4 0,-3-1 1 0,4-2 0 15,0-4 0-15,-1 3-26 0,4-3-4 0,-3-3-2 16,0 0 0-16,3 0 2 0,0 0 0 0,-3-3 0 0,3-3 0 16,-7 6-12-16,0-3 0 0,0-4 0 0,0 1-11 15,0 3-68 1,-7-3-13-16,4-4-4 0,0 7-1064 0</inkml:trace>
  <inkml:trace contextRef="#ctx0" brushRef="#br0" timeOffset="15077.88">20004 10842 403 0,'0'0'36'0,"0"10"-36"0,4-1 0 0,-4-6 0 15,0-3 174-15,0 0 28 0,0 0 6 0,0 0 0 0,0 0-83 0,0 0-17 16,0 0-3-16,0 0-1 0,0 0-28 0,0 0-5 16,-7-3-2-16,7-3 0 15,-4-4-1-15,4 1-1 0,0-3 0 0,0-10 0 0,0 3-11 0,4-9-1 16,-4 2-1-16,3-2 0 0,1-6-21 0,-4-4-4 16,3 4-1-16,-3-10 0 0,0 0-18 0,0 6-10 15,0-6 10-15,0 7-10 0,0-7 13 0,0 6-3 16,0 4-1-16,0-1 0 0,0 1-9 0,0 6 12 31,0 2-12-31,0-2 12 16,-3 3-79-16,3 6-15 0,-4 1-3 0,1 11-890 0</inkml:trace>
  <inkml:trace contextRef="#ctx0" brushRef="#br0" timeOffset="15283.94">19846 10523 1440 0,'7'6'128'0,"3"-3"-103"0,-3-3-25 0,7 9 0 16,-3-9 186-16,3 7 32 0,0-4 6 0,0-3 2 16,0 6-78-16,1-6-15 0,2 0-3 0,-3 0-1 0,4 3-52 0,0-3-10 15,-1 0-3-15,1 0 0 0,3 0-44 16,-3 0-10-16,3 0-2 0,-4 0 0 0,5 0-8 0,-1 0 0 16,-7 0 0-16,7 0 0 15,-7 0-58-15,4 0-10 0,-1 0-3 0,1 6 0 16,0-2-175-16,-8-4-35 0</inkml:trace>
  <inkml:trace contextRef="#ctx0" brushRef="#br0" timeOffset="15569.16">20413 10802 345 0,'0'0'15'0,"0"0"4"0,8 0-19 0,-1 0 0 16,-7 0 0-16,7-4 0 0,-4-2 286 0,1 3 54 0,-1-3 10 0,-3-4 2 15,0 1-190-15,0 0-38 0,0-7-8 0,-3 6-2 16,-1-2-40-16,1-4-8 0,-4 7-2 0,0-1 0 15,-1 1-26-15,-2 0-6 0,-1 2 0 0,1 4-1 16,-1-3 1-16,1 6 1 0,-1 6 0 0,0-3 0 16,-3 7-13-16,7-1-4 0,0 1 0 0,4 5 0 15,-4-5 0-15,7 8 0 0,0-8 0 0,3 6 0 16,1 2-4-16,3-2 0 0,0-3-1 0,3 2 0 16,-3-5-11-16,0-1-17 0,4 0 4 0,0 1 1 15,-1-4 12-15,1 4 0 0,-4-4 0 0,3-3 0 0,1-3 0 16,0 0-9-16,-1 6 9 0,1-6-12 15,-1-6-159-15,4 6-32 0</inkml:trace>
  <inkml:trace contextRef="#ctx0" brushRef="#br0" timeOffset="15791.15">20699 10827 403 0,'0'0'36'0,"0"0"-36"16,7 6 0-16,-7-6 0 0,0 0 265 0,0 0 47 0,0 0 8 0,0 0 3 15,0 0-183-15,0 0-37 0,0 0-7 0,-7-6-2 16,0-4 2-16,0 1 1 0,7 3 0 0,-3-4 0 16,3-2-51-16,-4-4-10 0,4 0-3 0,4 4 0 15,-4-4-1-15,0-3 0 0,3 4 0 0,1 5 0 16,-1-9-32-16,1 10 0 0,3 0 0 0,0-7 0 16,0 6 12-16,3 1-12 0,1 0 12 0,0-1-12 15,-1 1 0-15,4 3 0 0,-3 2-12 0,3-2 3 16,0 6-249-16,0 0-50 15</inkml:trace>
  <inkml:trace contextRef="#ctx0" brushRef="#br0" timeOffset="16059.83">20946 10836 1170 0,'0'0'52'0,"0"0"10"0,0 0-50 0,4 6-12 16,3-3 0-16,-7-3 0 0,0 0 120 0,7 0 20 15,0 7 5-15,-7-7 1 0,0 0-26 0,7 0-6 16,-7 0-1-16,7-7 0 0,-4 7-37 0,4-3-7 15,-3-3-1-15,-1-3-1 0,1-1-22 0,-1 4-4 16,1-3-1-16,0-1 0 0,-4 1-23 0,0-4-5 16,0-2 0-16,0-1-1 0,0 3-11 0,3-2 0 15,-3-4 0-15,0 3 0 0,4 4 0 0,-4-4 0 0,3 0 0 0,1 7 0 16,-1-4 0-16,1 4 12 16,-1 0-12-16,4 2 12 0,-3-2-4 0,3 3 0 0,0-4 0 15,-4 10 0-15,5-3-8 0,-1 3 0 0,0 0 9 16,0 3-9-16,0-3-10 0,0 10-6 0,0-4-2 15,0-3 0-15,0 3-169 16,0 4-33-16</inkml:trace>
  <inkml:trace contextRef="#ctx0" brushRef="#br0" timeOffset="19701.98">26988 10971 1497 0,'0'0'32'0,"0"0"8"0,0 0 0 0,0 0 4 16,0 0-36-16,0 0-8 0,0 0 0 0,0 0 0 0,-4-3 104 0,4-4 20 15,-4 4 3-15,4-3 1 0,-3-3-52 0,3-1-9 16,-4 4-3-16,4-3 0 0,0-1-51 0,0-9-13 15,0 1 0-15,4 2 0 0,3-6 34 0,-3-3 4 16,3-10 1-16,0 1 0 0,3 3-11 0,4-10-3 16,0-3 0-16,4-9 0 0,0 6-25 0,3-7-11 15,0 1 1-15,4-3 0 0,-1-4 10 0,1 7-8 16,0-10 8-16,-1 0-8 0,-2 10 8 0,-1 0 0 16,-4-1 0-16,1 17 0 0,-4-4 0 0,-3 13 0 15,-1 0 0-15,1 12 0 0,-4 6 0 0,0 7 19 16,-7 3-3-16,4 10-1 0,3-1 3 0,-4 4 1 15,1 12 0-15,-4 0 0 0,3 3-19 16,1 7 0-16,-4 2 0 0,0 23 0 0,0-7 0 0,0-6 0 0,0 6 0 16,-4-9 0-16,1-6 0 0,3-4 0 0,-4-5 0 0,1-4 0 15,3 3 0-15,-4-12 0 0,4 2 0 0,4 1 0 16,-4-9-12-16,0-4-5 0,0-6-2 0,0 0 0 16,0 0 19-16,0 0 0 0,7 0 0 0,-4-6 0 15,4-7 0-15,-3-3 0 0,6-2 0 0,1 2 0 16,3-12 0-16,-3 3 0 0,6-7 0 0,1-9 0 15,-4 4-55-15,7-7-7 0,4-3-2 16,-4-3 0-16,4 6 52 0,3-3 12 0,-3 9 0 31,-1 4 0-31,-3-1 0 0,-3 7 0 0,-4 3 0 0,-3 6 0 0,-4 13 48 0,0 3 13 0,-7 3 3 0,3 3 0 0,-3 13 0 0,-3 2 0 16,3 1 0-16,-7 16 0 0,3-1-52 0,-6 10-12 16,3 0 0-16,0 3 0 15,-4-3 34-15,0 9 4 0,1 0 1 0,-1-6 0 0,4 4-11 0,0-7-3 16,4-4 0-16,3 4 0 0,-4 0-25 0,4-16 0 15,0 7 0-15,4-10 0 16,-1 3-46-16,1-9-14 0,3-3-4 0,0 2-751 16,-4-8-150-16</inkml:trace>
  <inkml:trace contextRef="#ctx0" brushRef="#br0" timeOffset="20035.25">27806 10595 1728 0,'0'0'76'0,"0"0"16"0,14 0-73 0,-4 0-19 0,8 0 0 0,-4-3 0 16,0-4 121-16,0-2 21 0,1 3 4 0,-5-4 1 0,4-2-92 0,0-4-19 15,0 0-3-15,-3 4-1 0,0-7 0 0,-4 3 0 16,0-3 0-16,0 4 0 0,-4-4-32 0,-3 10 0 16,-3-7 0-16,-1 6 0 15,-3 1 13-15,0 9-4 0,-3-9-1 0,-1 9 0 0,0 6 4 0,-3-3 0 16,-3 6 0-16,-1 7 0 15,0 3-12-15,1 0 8 0,-1 6-8 0,-3 3 8 0,7-3-8 0,0 3 0 16,3 1 0-16,4-4 0 0,4 3 19 0,3-3 1 16,3 3 1-16,1-3 0 0,3-6-21 0,-4 0 0 15,4-10 0-15,0 7 0 0,4-7-11 0,-1 1 0 16,1-1 0-16,0 1 0 0,-1-4 11 0,4 3 0 16,0-2 0-16,1-4 0 0,-1-3-12 0,-4 0 0 0,1 0 0 15,-1 0 0 1,1 0-236-16,0-10-48 0,13 1-10 0,-10 3-2 0</inkml:trace>
  <inkml:trace contextRef="#ctx0" brushRef="#br0" timeOffset="20272.91">28141 10792 1450 0,'14'10'32'0,"-14"-10"6"0,7 0 2 0,4 6 1 0,-1-3-33 0,-3 3-8 0,4-6 0 0,-4 10 0 0,-7-10 129 16,0 0 24-1,7 0 5-15,-7 0 1 0,0 0-101 0,7-10-20 0,-4 10-4 0,1-9-1 0,0 3-1 0,-4-4 0 16,0 1 0-16,-4-4 0 0,-3-2-16 0,3-1-4 15,1-3-1-15,-1 0 0 0,1 4 1 0,-4 2 1 16,7-3 0-16,-4 4 0 0,4-4-4 0,4 0-1 16,-4 7 0-16,7-10 0 0,-4 10 20 0,4-7 3 15,0 7 1-15,4-4 0 0,0-2-41 0,-1-1-8 16,1 6-2-16,3 1 0 0,0-3 19 0,0-1 16 16,4 10-4-16,-4-7 0 15,-4 4-70-15,5-3-14 0,-1-1-4 0</inkml:trace>
  <inkml:trace contextRef="#ctx0" brushRef="#br0" timeOffset="20654.16">28709 10049 1364 0,'0'19'60'0,"0"-13"13"0,-4 4-58 0,1 2-15 15,-1 4 0-15,-3 3 0 0,3 6 135 0,-3 0 24 0,7 3 5 0,-7 0 0 0,0 0-44 16,-7 7-8-16,7 3-3 0,-3 2 0 0,3-2-39 0,-1 6-8 15,1 0-2-15,0 0 0 0,4 0-22 0,-4-4-5 32,7 1-1-32,-4-6 0 0,4-7-3 0,0 0-1 0,4-9 0 0,-4 0 0 0,3-10-12 0,1 7-2 15,-1-10-1-15,-3-6 0 0,0 0-13 0,7 0 0 16,0-6 0-16,4-4 0 0,-7 4-13 0,6-3 4 16,1-4 1-16,3-3 0 0,-4 7 8 0,5-10 0 15,-5 3 0-15,4-2 0 0,0-7 0 0,0 6 0 16,-3 0 0-16,0 10-8 15,-1-7 8-15,1 6-13 0,-1-2 5 0,1 3 8 0,-4-4 0 0,0 10 0 16,0-3 0-16,0 6 0 0,-7 0 0 0,7 6 0 0,-3 3 14 16,-4 1-4-16,3 5-10 0,1-2 0 0,-4 3 0 15,0 2 0-15,3 1 0 0,-3 0 0 0,0 6 0 0,4-6 0 32,-1-3-49-32,1 2-12 0,-4-2-3 0,3-3 0 0,4-4-114 15,-3 7-23-15,3-7-5 0,0-3-428 0,0-3-86 0</inkml:trace>
  <inkml:trace contextRef="#ctx0" brushRef="#br0" timeOffset="20921.63">29065 10736 748 0,'0'0'67'0,"7"-7"-54"16,-4 7-13-16,4-3 0 0,1-3 158 0,-1-3 29 0,0-1 5 0,0 1 2 0,-4 3-71 0,4-4-15 16,-3-2-2-16,-1 2-1 0,1-5-48 0,-1-1-9 15,-3 6-3-15,0 1 0 0,0 0-13 0,-3-1-4 16,3 1 0-16,-7 3 0 0,3 6-5 0,-3-4-2 15,4 4 0-15,-4 4 0 0,3-4 7 0,-3 6 0 16,0 3 1-16,0 1 0 0,3 5-5 0,-3-2 0 16,0 3-1-16,4 2 0 0,-1 1-9 0,4 0-2 15,0 3 0-15,0-3 0 0,4-7-3 0,-1 10-1 16,1-9 0-16,3 6 0 0,-4-10-8 0,8 7 8 0,-4-7-8 31,0 7 8-31,4-13 4 0,-4 6 0 0,0 4 0 16,3-10 0-16,-3 6-12 0,4-2 0 0,-4-4 0 15,4-3 0 1,-1 6-124-16,-3-3-23 0,4-3-5 0</inkml:trace>
  <inkml:trace contextRef="#ctx0" brushRef="#br0" timeOffset="21191.91">29358 10889 1720 0,'0'0'38'0,"0"0"8"0,7 10 2 0,3-4 0 15,-10-6-39-15,7 3-9 0,-7-3 0 0,0 0 0 0,0 0 85 0,0 0 15 16,0 0 4-16,0 0 0 0,14 0-64 0,-14 0-12 15,0 0-2-15,7-9-1 0,0-1-4 0,1 1-1 16,-5-7 0-16,1 7 0 0,-4-10-20 0,3 7 0 16,-6-10 0-16,-1 9 0 0,4-6 14 0,0-3-2 15,0 3 0-15,0 1 0 0,0-1-3 0,4 0-1 16,-4 0 0-16,7 4 0 0,-4-1 7 0,4 3 1 16,0-2 0-16,4 5 0 0,-8 1 8 0,8-1 1 15,-4 1 1-15,4 3 0 0,-1-4-26 0,1 10 0 16,-4-3 0-16,0 3 0 0,-7 0-16 0,7 3 0 0,0-3 1 15,0 10-708-15,0-4-141 16</inkml:trace>
  <inkml:trace contextRef="#ctx0" brushRef="#br0" timeOffset="23679.18">2031 12984 1267 0,'0'0'56'0,"0"0"12"0,0 0-55 0,0 0-13 16,0 0 0-16,0 0 0 0,-7 3 113 0,7-3 20 16,0 0 4-16,0 9 1 0,0-9-12 0,-3 6-2 15,3-6-1-15,0 10 0 0,3-1-46 0,4 1-9 16,-7-1-1-16,11 0-1 0,-7 1-21 0,6-1-4 0,1 4-1 0,3-1 0 15,-4-2-17-15,8-1-4 0,3 7-1 0,0-7 0 16,4 1-3-16,0-1-1 0,3 0 0 0,4 1 0 16,-4-4 28-16,4 4 6 0,3-10 0 15,-7 0 1-15,4 0-49 0,-7 0-11 0,3 0-1 0,-4-7-1 16,-2 4 13-16,-1-6 0 0,-7-1 0 0,0 1 0 16,-3 3 8-16,-1-7 4 0,1 1 0 0,-8 2 1 15,4 1-13-15,-7-4 0 0,0-2 0 0,-7 5 0 16,4-6 0-16,-8 4 0 0,1-4 0 0,-5 1 0 15,-6 2-17-15,4-3-7 0,-12-2 0 0,5 2-1 16,-4-3-12-16,3 6-3 0,-7-8 0 0,7 8 0 16,-3-3-18-16,4 4-4 0,2-4-1 0,8 0 0 15,-7 4 23-15,11-4 4 0,-1 1 0 0,4 2 1 16,0-3 23-16,3-2 12 0,4 2-12 0,0 3 12 0,0-6 0 0,4-2 0 16,3 8 0-16,-4-3 0 0,8-2 19 0,0 2 7 15,3-3 2-15,-4 10 0 0,4-1-1 0,1 1 0 16,6-1 0-16,-7 4 0 0,0 6-27 0,7 0 0 15,0 0 0-15,-3 6-1094 0</inkml:trace>
  <inkml:trace contextRef="#ctx0" brushRef="#br0" timeOffset="24216.05">2836 12692 1036 0,'14'25'46'0,"-4"-15"10"16,-6-1-45-16,3 7-11 0,-4-4 0 0,8 4 0 15,0 3 53-15,-8-1 9 0,4 8 2 0,-3-8 0 0,-1 7 65 0,4 4 14 16,-3-4 2-16,3 3 1 0,-7 0-59 16,-7 7-12-16,3-7-3 0,4 13 0 0,0-4-15 0,0 1-3 15,0-4-1-15,4 1 0 0,-4 2-3 0,7-2-1 16,-7-7 0-16,0 7 0 0,3-17-16 0,-3 8-3 15,-3-1-1-15,3-7 0 0,0-2-15 0,0-3-3 16,-7 5-1-16,3-8 0 0,4 6 12 0,0-7 2 16,-7 0 1-16,7-9 0 0,0 0-25 0,0 0-20 0,7 0 3 15,-7 0 1-15,0 0 25 0,0 0 6 0,4-9 1 0,-4 0 0 16,-4-7-16-16,4 3 0 0,0-2 0 0,0-10 0 16,0 3 0-16,0-3 0 0,0-10 0 0,0 7 0 15,0-7 0-15,0-2 0 0,0-7 0 0,4 0 0 16,3 0 0-16,-4 0 0 0,1 7 0 0,3-7 0 15,-4 0 0-15,5 0 0 0,-8 6 0 0,10 4 0 16,-6 6 0-16,6 2 0 0,-6 8 0 0,6-1 0 16,1 9 0-16,-1 1 0 0,5 3 0 0,-5 3 0 15,1 6 0-15,3-3 0 0,0 9 0 0,0 1 0 16,-3 5 54-16,-1 4 8 0,1 6 2 0,-1 3 0 16,-6-9-52-16,3 12-12 0,-4-9 0 0,-6 10 0 15,3-4-14-15,-11-3-6 0,1-3 0 0,-1 3-1 0,8 0-3 0,-15-6 0 16,4-6 0-16,0 2 0 15,0 1-47-15,3-7-9 0,-3-6-3 0,-4-3 0 16,8 0 15-16,3 0 4 0,0-3 0 0,3-6 0 16,4-1-154-16,4-5-30 0,3-1-7 0,-4 4-1 0</inkml:trace>
  <inkml:trace contextRef="#ctx0" brushRef="#br0" timeOffset="24990.21">3410 12253 1497 0,'0'0'32'0,"0"0"8"0,0 0 0 0,0 0 4 0,0 0-36 0,0 0-8 0,0 0 0 0,0 10 0 15,0-1 104-15,0 0 20 0,0 7 3 0,0-3 1 16,-7 2 0-16,7 4 0 0,0 0 0 0,0 6 0 16,-3 0-52-16,3 0-9 0,0 3-3 0,0 7 0 0,0-4-51 15,0 10-13-15,3-3 0 0,-3-1 0 0,7 7 54 0,-7-9 8 32,4 2 2-32,0-2 0 0,-4-1-52 0,7-6-12 15,-7 1 0-15,3 2 0 0,-3-9 0 0,0 0-18 16,7-10 4-16,-7 7 1 0,4-9 21 0,-1 2 4 15,-3-12 0-15,0 0 1 0,0 0-13 0,0 0 0 16,0 0 0-16,7-6 0 16,4 0-25-16,-8 2-8 0,4-5-2 0,0-7 0 15,1-2 5-15,-5 2 1 0,4-3 0 0,0-3 0 0,4-3 41 0,-4 0 9 16,3 0 2-16,-3 3 0 0,0 3-23 0,4-3 0 16,-7 13 0-16,6-1 0 0,-6 1-19 0,3 6-1 0,3 3-1 15,-6 0 0-15,-4 0 68 0,10 3 13 0,-6 3 4 0,3 4 0 31,-3 8-52-31,6 17-12 16,11 21 0-16,-3-6 0 16,3-18-48-16,-10-7-13 15,-1-6-3-15,4-4 0 0,0-5 0 0,1-1 0 0,-5-9 0 0,1 0 0 16,-1 0-51-16,4 0-10 0,-3-3-3 0,0-3 0 16,3 0 52-16,-4 2 9 0,4-2 3 0,-3 3 0 15,0-3 77-15,-1 3 16 0,-3-4 3 0,4 7 1 0,-1-3-12 0,1-3-2 16,3 6-1-16,-3 0 0 0,-1-3 47 0,1-3 10 15,-4 6 1-15,3-7 1 0,1 4-10 0,0 3-3 16,-8-6 0-16,4 3 0 0,-7-7-36 0,0 4-7 16,4-3-1-16,3 9-1 0,-14-10-9 0,3 1-2 15,4 3 0-15,-10 2 0 0,-1-5 24 0,-3 3 4 16,0-4 0-16,3 10 1 0,-3-3-29 0,-4 6-8 16,4-3 0-16,4 10 0 0,-1-4-9 0,8-3-3 15,-8 7-1-15,8 2 0 0,-5-3 36 0,5 1 7 16,3 2 2-16,3 4 0 0,5-6-41 0,-5 8-8 15,8-2-2-15,-1-3 0 0,1 2 31 0,3 1 5 0,-3-4 2 0,3 4 0 16,0-6-31-16,0-1-5 0,3 0-2 0,-2-2 0 16,-5-4 19-16,1 3 0 0,6-3 0 0,-3-3 0 15,4 6 0-15,0-6 0 0,3 0 0 0,0 0 0 16,-3 0-187 0,-1-6-33-16,1 6-8 0</inkml:trace>
  <inkml:trace contextRef="#ctx0" brushRef="#br0" timeOffset="25256.47">4387 13037 1267 0,'0'0'28'0,"0"0"5"0,0 0 2 0,0 0 1 0,0 0-36 0,0 0 0 16,-3-10 0-16,3 4 0 0,0-3 86 0,0 3 10 15,0-4 3-15,0 7 0 0,0-3-27 0,0-4-4 16,0 7-2-16,0-3 0 0,0-3-31 0,3 2-7 15,-3 4 0-15,7-3-1 0,-7-4 33 0,4 7 8 16,7-6 0-16,-8 3 1 0,4-4-59 0,-3 1-10 16,6 3 0-16,1 2-10 0,-8-2 43 0,8-3 9 15,0 6 2-15,3-4 0 0,-4-2-32 0,1 6-12 16,-1-3 11-16,4 6-11 0,-3 0 0 0,3 0-13 16,-10 0 1-16,6 0-682 15,-3 6-136-15</inkml:trace>
  <inkml:trace contextRef="#ctx0" brushRef="#br0" timeOffset="25490.79">4839 13147 1497 0,'0'0'66'0,"0"0"14"15,0 0-64-15,0 0-16 0,0 0 0 0,0 0 0 16,3-10 106-16,1 7 18 0,3-3 3 0,-7-4 1 0,0 1-54 0,3 0-10 16,-3-7-3-16,0 7 0 0,0-7-46 15,8 6-15-15,-8-2 8 0,3-4-8 0,-3-3 0 0,4 4 0 16,-1 2 0-16,-3-2-650 16,0-1-126-16</inkml:trace>
  <inkml:trace contextRef="#ctx0" brushRef="#br0" timeOffset="25822.77">5167 12896 691 0,'0'0'61'0,"-4"6"-49"0,-3 3-12 0,4-5 0 15,-4 5 146-15,0 0 26 0,-4-9 6 0,0 10 1 16,-3-4-73-16,4 4-14 0,-4 5-4 0,3-5 0 16,1 2 13-16,-1-2 3 0,7 2 0 0,-3 1 0 15,4-4-33-15,3 7-7 0,3-7 0 0,4 10-1 16,0-3-14-16,4-4-2 0,7 4-1 0,-4-7 0 16,-4 1-37-16,8-1-9 0,3 0 0 0,0-2 0 15,4-4 53-15,-7 3 9 0,-1-6 2 0,8 0 0 16,-11 0-76-16,7 0-16 0,-7 0-2 0,0 0-1 15,-3-6 31-15,3 6 0 0,0 0-8 0,-3 0 8 16,-1-3-116-16,-3 3-20 0,8 3-4 0</inkml:trace>
  <inkml:trace contextRef="#ctx0" brushRef="#br0" timeOffset="26249.37">5608 13006 1364 0,'0'0'30'0,"0"0"6"0,0 0 2 0,0 0 0 0,0 0-30 0,0 0-8 0,0 0 0 0,0 0 0 16,0 0 64-16,0 0 11 0,0-4 2 0,-7-2 1 15,3 3-22-15,-6 3-5 0,-1-6-1 0,7 6 0 16,-10 6-14-16,7-3-4 0,-3 3 0 0,6 4 0 16,-10-4-9-16,14-3-3 0,-11 13 0 0,11-7 0 15,-7-6-4-15,4 7-2 0,3 6 0 0,0-7 0 16,3 0 17-16,4 7 3 0,-3-13 1 0,3 7 0 15,7 2-35-15,-10-9-17 0,3 3 1 0,3-2 1 16,-3-4 15-16,4 0 0 0,-4 0 0 0,7 0 0 16,-3-4 0-16,-4-2 0 0,3-3 0 0,1 3-9 0,-4-4 21 15,7 1 4-15,-10-1 0 0,3-2 1 0,0-4-33 0,-4 10-8 16,4-7 0-16,0-2-1 0,-7 5 25 0,4 1 0 16,-1-1 0-16,1 4 0 0,-4 6 0 0,0 0 8 15,0 0 0-15,0 0 0 0,0 0 7 0,0 0 1 16,0 0 1-16,14 6 0 0,-14 4 38 0,11-1 7 15,-11 1 2-15,3-1 0 0,4 0 0 0,0 7 0 16,0 0 0-16,4-4 0 0,3 4-52 0,-3-3-12 16,-4 2 0-16,3 4 0 0,1-3 0 0,-1-7 0 15,4 10 0-15,-6-10 0 16,2 7-48-16,4-13-13 0,-7 7-3 0,-7-10-682 0,0 0-137 0</inkml:trace>
  <inkml:trace contextRef="#ctx0" brushRef="#br0" timeOffset="26487.54">4684 12538 460 0,'0'0'20'0,"0"0"5"0,0 0-25 0,0 0 0 15,0 0 0-15,0 0 0 0,0 0 338 0,0 0 62 16,0 0 13-16,0 0 3 0,0 0-255 0,3-6-50 16,1-3-11-16,-1 6-1 0,4-4-55 0,0 4-12 15,4-3-1-15,-4 3-1 0,0-10-30 0,4 10 0 16,-1-3 0-16</inkml:trace>
  <inkml:trace contextRef="#ctx0" brushRef="#br0" timeOffset="28454.96">6207 13297 518 0,'0'0'23'0,"0"0"5"0,0 0-28 0,0 0 0 0,0 0 0 0,0 0 0 16,0 0 215-16,0 0 37 0,0 0 8 0,0-6 2 0,0-4-115 0,0 1-23 31,0 0-5-31,0-10-1 0,0 3-14 0,0-6-2 16,0-3-1-16,-7 0 0 0,4-3-54 0,3-7-11 16,0 1-3-16,0 6 0 0,-7-10-1 0,0-3-1 15,3 4 0-15,1-7 0 16,-1 6-23-16,4-6-8 0,-7 0 0 0,3 0 0 0,4 1-9 0,-10 5-8 15,6 3-2-15,4 7 0 0,-7 0 19 0,7 3 0 16,-3 0 0-16,3 12 0 16,0-2-208-16,3 5-39 0,-3 1-7 0,0 9-2 0</inkml:trace>
  <inkml:trace contextRef="#ctx0" brushRef="#br0" timeOffset="30214.54">7156 13209 1728 0,'0'0'38'0,"0"0"8"0,0 0 2 0,0 0 0 0,0 0-39 0,0 0-9 16,0 0 0-16,0 0 0 0,0 0 118 0,0 0 22 15,0 0 4-15,0 0 0 0,0 0-88 0,-7 0-17 16,7 0-4-16,-4-3-1 0,4-3-2 0,-7-3 0 0,0-1 0 15,7 4 0-15,-3-4-40 0,3 7-9 16,-4-6-2-16,4-7 0 16,0 7-37-16,0-1-7 0,4-5-1 0,-4-4-947 0</inkml:trace>
  <inkml:trace contextRef="#ctx0" brushRef="#br0" timeOffset="30326.15">7071 12827 1105 0,'0'0'24'15,"0"0"4"-15,0 0 2 0,0 0 2 0,0 0-32 0,0 0 0 0,7 6 0 0,-7-6-320 16,0 0-72-16</inkml:trace>
  <inkml:trace contextRef="#ctx0" brushRef="#br0" timeOffset="30880.35">7368 13250 1497 0,'0'0'32'0,"0"0"8"0,0 0 0 0,0 0 4 0,0 0-36 0,0 0-8 0,0 0 0 0,0 0 0 15,0 0 104-15,0 0 20 0,-7-6 3 0,7 6 1 16,-11 0-89-16,7-6-18 0,-3-4-3 0,4 7-1 15,3-3 7-15,0-4 2 0,0-8 0 0,0 2 0 16,0 3-6-16,3-6-2 0,1 4 0 0,-1-4 0 16,1-6-18-16,0 6 8 0,3 3-8 0,-7-2 0 15,7-1 0-15,0 3 0 0,-4 4 0 0,4-4 0 0,-3 0 11 0,3 7-11 16,-4-4 10-16,1 4-10 0,3 3 10 16,-4 2-10-16,-3 4 10 0,0 0-10 0,0 0 0 0,11 4-10 15,-4-4 0-15,0 9 0 0,0-3 61 0,-7 7 12 16,7-7 2-16,-3 13 1 0,-1-10-54 0,1 10-12 15,-1-3 0-15,1 3 0 0,-1-1 12 0,4-2 4 16,-7 3 2-16,0 0 0 0,4-10-18 0,0 7 0 16,-1-7 0-16,1 1 0 0,-1-1-16 0,4-3 0 15,-7-3 0-15,0-3 0 0,0 0 16 0,7-3 0 16,-3-3 0-16,3-3 0 0,0-1-12 0,3 1 0 16,-6-7 0-16,3 7 0 0,7-4 12 0,-10-2-11 15,3-1 11-15,3 3-10 0,-3-2 10 0,0-4 0 0,0 3 0 16,0 7-8-16,4-1 21 0,-4 1 5 0,-3 0 1 15,3 9 0-15,0-7-19 0,-7 7 0 0,0 0 0 16,10 7 0-16,-10 2 55 0,7 0 7 0,-3 1 2 0,-1 5 0 16,1 1-74-16,3 3-14 0,-3 0-4 15,-1 0 0-15,4 6-5 0,0-3-2 0,7 3 0 0,-10 0 0 16,6-6-177-16,1-1-36 0,0 1-8 16,3-3-564-16</inkml:trace>
  <inkml:trace contextRef="#ctx0" brushRef="#br0" timeOffset="31244.19">8038 13118 691 0,'0'0'61'0,"0"0"-49"15,0-6-12-15,7-3 0 0,-14-1 143 0,7 1 25 16,-4 0 6-16,1-1 1 0,3 1-76 0,-4-1-15 16,-6 1-4-16,2-1 0 0,1 1-12 0,-3 3-4 0,3 0 0 15,-7 2 0-15,3 4 4 0,4 4 0 0,-7 2 0 0,3 0 0 16,1-3-32-16,-1 13-5 0,4-7-2 0,-3 4 0 15,3 3 19-15,3-1 4 0,0 4 1 0,4-6 0 16,4 2-39-16,0 4-14 0,6-3 9 0,-3-4-9 16,0 4 8-16,0-7-8 0,4-2 0 0,-1-4 8 15,1 3-8-15,0-3 0 0,-1-3 0 0,1 0 0 16,-1-9-17-16,1 6 4 0,-1-4 1 16,1-2 0-16,-4-10 3 0,4 10 1 0,-4-7 0 0,0 3 0 15,-4-2 8-15,4-1-10 0,0 7 10 0,1-1-10 16,-5-2 10-16,1-1 0 0,3 4 0 0,-4-1 0 15,1 7 0-15,3-3 0 0,-7 6 0 0,0 0 8 16,0 0 3-16,0 0 1 0,0 0 0 0,3 6 0 16,1-3 4-16,-1 4 0 0,1-4 1 0,-1 3 0 0,1 4-27 0,-1-1-6 15,1 0 0-15,-1 7-691 16,5-7-137-16</inkml:trace>
  <inkml:trace contextRef="#ctx0" brushRef="#br0" timeOffset="31355.25">8295 13109 1098 0,'7'0'24'0,"0"3"4"0,0-3 2 0,0 6 2 0,0-2-32 0,8 2 0 0,-15-6 0 0,0 0 0 31,0 0-15-31,3 6-9 0,-3-6-1 0,0 0-437 0</inkml:trace>
  <inkml:trace contextRef="#ctx0" brushRef="#br0" timeOffset="31766.89">8376 13103 230 0,'0'0'10'15,"0"0"2"-15,0 0-12 0,0 0 0 0,0 0 0 0,0 0 0 16,0 0 308-16,11 0 58 0,-11 0 12 0,0 0 2 0,10 0-203 0,-2 6-41 31,-8-6-8-31,10 0-1 0,-10 0-49 0,0 0-10 0,0 0-1 0,0 0-1 0,0 0-30 0,0 0-5 16,0 0-2-16,0 0 0 0,4-6-21 0,-8-4-8 16,1 10 0-16,-4-9 9 0,-4 0-9 0,-3-1 0 15,7 4 0-15,-7 6 0 0,0-10 0 0,3 10 8 16,0-3-8-16,1 3 8 0,-1-6-8 0,4 6 0 15,7 0 0-15,-7 9 0 0,4-9 20 0,-4 10 6 16,-1-1 1-16,8 7 0 0,0 0-19 0,4-4-8 16,0 4 8-16,3 3-8 0,-7-1 0 0,3 8 8 15,1-11-8-15,-4 4 0 0,3-6 10 0,1 8-10 16,-1-2 12-16,4-6-12 0,-7 9 0 0,0-3 0 0,4-7 0 0,-1 4 0 16,-3-7 0-16,4 7 0 0,-4-7 0 0,0-6 0 31,0-3 0-31,0 0 0 31,-4 10-12-31,4-4 3 16,-3 4 9-16,-1-1-12 0,4 0 12 0,0 1-12 15,0-4-10-15,-7-3-2 0,7 7-1 0,0-4 0 16,0-6 45-16,-3 9 8 0,3 1 3 0,0-10 0 16,0 0-31-16,0 0-18 0,0 0 2 0,0 0 1 15,0 0-18-15,0 0-4 0,0 0-1 16,0 0-1025-16</inkml:trace>
  <inkml:trace contextRef="#ctx0" brushRef="#br0" timeOffset="32147.92">8524 13147 1209 0,'0'0'108'0,"7"0"-87"0,-7 0-21 16,11 0 0-16,-4-4 146 0,-3-2 25 0,3 6 5 0,0-3 0 15,0-3-50-15,-4 6-10 0,4-6-3 0,0 2 0 16,-3-5-77-16,3 3-15 0,0-4-3 0,0 1-1 16,-3 0-1-16,3-7-1 0,-4 6 0 0,1 1 0 15,3 0-3-15,-7-1-1 0,3 1 0 0,-3 3 0 16,4-4-11-16,-4 10 0 0,0 0 0 0,0 0 0 16,-7 0 18-16,-4 0 2 0,4 0 0 0,0 0 0 15,0 6-20-15,-7 4 0 0,7-1 0 0,0 1 0 0,-4 5 0 0,4-2 0 16,0 3 8-16,4 2-8 0,-1-2 0 15,-3 3 0-15,4 0 0 0,3-4-9 0,3-2 17 16,4 9 3-16,-3-10 1 0,3 4 0 0,0-7-12 16,3 1 8-16,-3-1-8 0,4 7 8 0,3-13-8 0,-7 6 8 15,7 1-8-15,-3-1 8 0,3 4-8 0,0-10 0 16,-3 6 0-16,-1-2 0 0,1-4-8 0,3 3-8 16,0-3 0-16,4-3-1 15,-4 0-191-15,0 0-39 0,0 0-7 0,0 0-2 0</inkml:trace>
  <inkml:trace contextRef="#ctx0" brushRef="#br0" timeOffset="32354.23">8919 13291 1450 0,'4'6'32'0,"-4"-6"6"0,0 0 2 0,0 0 1 0,0 0-33 0,0 0-8 0,0 0 0 0,0 0 0 15,0 0 78-15,-11 0 14 0,11 0 2 0,-3 0 1 16,-11-6-45-16,3 6-9 0,4-10-1 0,0 7-1 16,-4-6 5-16,8-1 0 0,-1 1 1 0,1-7 0 15,3 7 0-15,0-7 0 0,0-2 0 0,0 8 0 16,3-6-17-16,1 4-4 0,3-4-1 0,4 7 0 0,-1-7 5 0,1 7 0 15,3-1 1-15,-4 1 0 0,1 0-13 0,3-1-4 16,0 4 0-16,-3 6 0 0,3-10-12 0,0 10 9 16,0 0-9-16,-3 0 8 15,-11 0-137-15,7 0-28 0,3 10-6 0,-10-10-1 0</inkml:trace>
  <inkml:trace contextRef="#ctx0" brushRef="#br0" timeOffset="34253.5">11635 12683 864 0,'0'0'38'0,"0"0"8"0,0 0-37 0,0 0-9 0,0 0 0 0,0 0 0 16,0 0 245-16,0 0 47 15,0 0 10-15,0 0 2 0,0 0-192 0,0 0-39 0,0 0-7 0,0 0-2 16,0 0 0-16,0 0 0 0,4 9 0 0,-1 0 0 16,-3 1-52-16,4-4-12 0,-4 10 0 0,3-4 0 15,4 7 21-15,-3 6 4 0,3 0 1 0,3-3 0 16,1 3-12-16,0 0-2 0,-4 4-1 0,3-1 0 15,1 3 1-15,-1-3 0 0,1 1 0 0,0-4 0 0,-4 0 3 16,3-3 1-16,1-3 0 0,-1 6 0 0,-3-7-16 16,0-2 0-16,1 0 0 0,-1-4 0 0,0-2 0 15,-4-1 0-15,1-3 0 0,3 4 0 0,-4-10 0 0,-3 0-12 16,0 0 3-16,4 9 0 0,-4-9 9 0,0 0-12 16,3-9 12-16,1 9-12 0,3-10 22 0,-4 1 4 15,1-7 1-15,-4 7 0 0,7-10-15 0,-3 0 0 16,-1 0 0-16,1-2 0 0,-1-1 0 0,1-3 0 15,-1-1 0-15,1-2 0 0,3 0 0 0,-4-6 0 16,4-1 0-16,-3 1 0 0,3 2 0 0,-4-2 0 0,4-1 0 16,1 7 0-16,-1-6 0 0,0 5 0 0,-4 4 0 0,4 0 0 15,0 13 0-15,0-7 0 0,0 3 0 0,-3 10 0 16,3-4 0-16,-4 10 0 0,8-3 0 0,-7 6 0 16,-4-3-253-1,7 10-54-15,7 15-10 0,-4 3-3 0</inkml:trace>
  <inkml:trace contextRef="#ctx0" brushRef="#br0" timeOffset="34538.29">12157 13049 748 0,'11'0'67'0,"-4"7"-54"0,-7-7-13 0,10-7 0 0,4 7 232 15,-3-3 43-15,0-3 9 0,-1 3 1 0,1-7-138 0,-1 4-28 16,1-3-6-16,-4-1-1 0,0 1-22 0,-3 0-5 16,-1-1-1-16,1-5 0 0,-4 5-30 0,-7 1-6 15,3-1-2-15,-3 1 0 0,-7-7-46 0,3 7-8 16,-3 9-3-16,0-6 0 0,0 2 11 0,0 4 14 15,3 4-3-15,1 2-1 0,-1-6 2 0,1 9 0 16,-1 1 0-16,0 5 0 0,4-5-12 0,4-1-16 16,-1 10 4-16,4-3 1 0,4-4 11 0,-1 4 0 15,4 3 0-15,0-4 0 0,0-2 0 0,4 3 0 16,0 2 0-16,3-8 0 0,0-1 0 0,3 7 0 16,1-7 0-16,0 1 0 0,-4-1 8 0,3-3 3 0,1-3 1 0,-4 7 0 31,4-4-116-31,-4-6-24 0,0 0-4 0,4 0-932 0</inkml:trace>
  <inkml:trace contextRef="#ctx0" brushRef="#br0" timeOffset="34804.65">12591 12930 1234 0,'7'-9'55'0,"-7"9"11"0,0 0-53 0,0 0-13 0,-4-6 0 0,1-4 0 15,3 10 67-15,-7 0 10 0,-4-3 3 0,1-3 0 16,-1 6-9-16,-3 0-2 0,3 0 0 0,-3 0 0 0,0 6 15 0,4 3 2 15,-1-5 1-15,4 11 0 0,-4-2-9 0,4-4-2 16,0 13 0-16,7-3 0 0,-3-6-26 0,3 12-6 16,3-7 0-16,1 8-1 0,3-8-15 0,0 1-2 15,0 6-1-15,7-6 0 0,-3 0-9 0,3-3-3 16,3-1 0-16,-2-2 0 0,2-4-13 16,1 1 0-16,-1 2 8 0,1-3-8 0,-4-5 0 0,4-4 0 15,-1 0 0-15,-2 0 0 16,-1-4-57-16,0-2-5 0,0-3-1 0,0-1-1050 15</inkml:trace>
  <inkml:trace contextRef="#ctx0" brushRef="#br0" timeOffset="35026.58">12817 12369 230 0,'0'0'20'0,"0"0"-20"0,0 0 0 0,0 0 0 16,0 10 301-16,3-1 56 0,-3 7 11 0,0-4 3 15,0 13-183-15,-3-6-37 0,3 9-7 0,0 7-2 16,0 9-43-16,0-7-9 0,0 7-2 0,0 6 0 16,3-6-38-16,1 0-8 0,-1-3-2 0,1 3 0 0,-1-4-22 0,4-2-5 15,-7 0-1-15,4-4 0 0,3-6-12 0,0 7 0 16,0-7 8-16,-3-3-8 0,3-6 0 0,-4-3 0 16,4-4 0-16,-3 4 0 15,-4-16-155-15,0 0-24 0,0 0-5 0</inkml:trace>
  <inkml:trace contextRef="#ctx0" brushRef="#br0" timeOffset="35246.89">12707 12905 1713 0,'0'0'76'0,"0"0"16"0,7 0-74 0,4 0-18 16,-1 0 0-16,1 0 0 0,0 0 151 0,3 0 26 15,3 0 6-15,1 0 1 0,-4 0-77 0,0 0-15 0,4 0-4 16,0 0 0-16,-1 0-40 0,1 0-9 0,3 6-2 15,-7-2 0-15,4-4-25 0,-1 0-4 0,-3 6-8 16,8-3 11-16,-8-3-11 0,3 6 0 0,1-3 0 16,-4 7-11-1,4-10-17-15,-4 6-4 0,3 4-1 0,-6-1 0 16,0 0-168-16,-1-2-34 0,1 2-6 0,-1 4-723 0</inkml:trace>
  <inkml:trace contextRef="#ctx0" brushRef="#br0" timeOffset="35487.67">13254 13225 748 0,'0'0'67'0,"0"0"-54"16,7 0-13-16,-3-6 0 0,3 6 160 0,-7 0 30 15,7-3 6-15,-4-4 0 0,1 4-67 0,-4-3-13 16,3 3-4-16,-3-10 0 0,0 10-36 0,-3-6-8 16,-1-1-2-16,1-5 0 0,-8 5-22 0,4-5-4 15,3 5 0-15,-3-2-1 0,-3-4-9 0,-4 7-2 16,3-1 0-16,4 4 0 0,-3-4 1 0,-1 7 0 16,0-3 0-16,4 6 0 0,7 0-7 0,0 0-2 15,0 0 0-15,-7 6 0 0,7-6-1 0,-3 3-1 16,3 13 0-16,0-6 0 0,0-1-5 0,3 7-1 15,4-7 0-15,0 4 0 0,-3 2-12 0,-1 4 11 16,4-10-11-16,1 7 10 0,-5 3-10 0,4 0-17 16,0-10 4-16,-3 7 1 0,3-7 4 0,-4 1 8 15,8-4-13-15,-4-3-755 16,-7-3-150 0</inkml:trace>
  <inkml:trace contextRef="#ctx0" brushRef="#br0" timeOffset="35768.37">13469 13250 1004 0,'0'0'44'0,"0"0"10"0,-3 3-43 16,3-3-11-16,-8 0 0 0,1 0 0 0,0-3 71 0,4 3 12 16,-8-6 2-16,4 0 1 0,0-4 8 0,0 1 2 15,4-1 0-15,3 1 0 0,-4 0-13 0,1-1-3 16,3 1 0-16,3-7 0 0,-3 7-10 0,4-1-2 15,-1-5-1-15,4 5 0 0,-3 1-15 0,3-1-2 16,0 1-1-16,3 0 0 0,1 2-10 0,0 4-3 16,-1-3 0-16,1-4 0 0,-1 10-14 0,4-3-3 15,-7-3-1-15,4 6 0 0,0 0-18 0,-1 0 8 16,-3 0-8-16,0 0 0 16,-3 0-72-16,3 6-22 0,-7-6-4 0,3 3-946 0</inkml:trace>
  <inkml:trace contextRef="#ctx0" brushRef="#br0" timeOffset="36339.07">14400 13238 1728 0,'0'0'76'0,"0"0"16"0,0 0-73 0,0 0-19 0,0 0 0 0,0 0 0 15,0 0 118-15,0 0 20 0,0 0 4 0,0 0 1 16,-7 0-80-16,4 0-16 0,-8-4-3 0,0-2-1 0,1-6-30 15,-1 2-5-15,-3-5-8 0,4-1 11 0,-1-3-11 0,4 0 0 16,0-6 0-16,0 6 0 0,0-9 0 0,3 9 0 16,1-9 0-16,-1 3 0 0,4-9 53 0,0 8 9 15,0-2 2-15,0 3 0 0,4-3-52 0,-1 0-12 16,4-7 0-16,4 10 0 0,-1-3 54 0,5 3 8 16,2-3 2-16,-3-1 0 0,7 4-52 0,-3 7-12 15,3-8 0-15,-3 8 0 0,0-1 0 0,3 9 0 16,-4-5 0-16,1 5 0 0,0 1 34 0,-4 9 4 15,0 0 1-15,0 0 0 16,-3-3-99-16,-4 6-19 0,-4 3-4 0,4 4-1 16,-7-10-152-16,-7 9-32 0,-3 10-5 0,-1 9-2 0</inkml:trace>
  <inkml:trace contextRef="#ctx0" brushRef="#br0" timeOffset="36513.44">14213 13059 2163 0,'0'0'48'16,"0"0"9"-16,11 0 3 0,3 0 0 0,0 0-48 0,-3 0-12 0,3-10 0 0,-4 10 0 0,8-3 111 0,-4-3 19 16,4 3 4-16,-1-3 1 0,1 2-57 0,3-2-11 15,-3 6-3-15,-1-3 0 16,1 3-38-16,0-6-8 0,-4 12-2 0,0-6 0 16,3-6-130-16,-2 6-26 0,2-6-6 0,-3 6-1013 0</inkml:trace>
  <inkml:trace contextRef="#ctx0" brushRef="#br0" timeOffset="36720.17">14633 13281 1728 0,'0'0'38'0,"0"0"8"0,0 0 2 0,0 0 0 0,-4-9-39 0,4 0-9 0,-3-1 0 0,3 1 0 16,0-7 104-16,3 4 20 0,-3-4 3 0,4 0 1 15,-4 7-56-15,3-10-12 0,1 6-1 0,0-2-1 16,3-1-42-16,0 7-8 0,0-1-8 0,0 1 12 16,3 0-25-16,1 2-5 0,-1 4-1 0,1 3 0 15,0 0-174-15,-1 0-35 0,4 0-8 0,-3 3-572 16</inkml:trace>
  <inkml:trace contextRef="#ctx0" brushRef="#br0" timeOffset="36973.12">14848 13156 633 0,'0'0'28'0,"7"6"6"0,-7-6-34 0,11 3 0 16,-11-3 0-16,7 0 0 0,-7 0 250 0,10 0 43 15,-10 0 9-15,7-3 2 0,-7 3-192 0,4-6-39 16,-4 6-7-16,-4-9-2 0,-3-1-13 0,-3 1-3 16,-1-1-1-16,1 1 0 0,-1 3-24 0,0-4-5 15,1 10-1-15,-1-3 0 0,-3 6-17 0,4-3 0 16,-1 7 0-16,4 2 0 0,-4 0 55 0,8 7 7 16,-1-3 2-16,1 5 0 0,3 1-52 0,0 6-12 15,7-6 0-15,-4-3 0 0,8 3 31 0,0-1 3 0,3 8 1 16,0-8 0-16,-4 1-19 0,8-3-3 0,3 3-1 15,-3-4 0-15,-1-2 10 0,-2-4 2 0,-1-2 0 0,0 2 0 16,-4-9-10-16,1 0-2 0,-4 0 0 0,0-3 0 16,-3-3-124-1,-1-4-24-15,1 1-6 0</inkml:trace>
  <inkml:trace contextRef="#ctx0" brushRef="#br0" timeOffset="37148.12">14626 12733 2188 0,'0'0'48'0,"0"0"11"0,0 0 1 0,0 0 1 0,0 0-49 0,0 0-12 15,0 0 0-15,0 0 0 0,0 0 54 0,0 0 8 16,0 0 2-16,7 3 0 0,4-3-52 0,-1 6-12 16,4-3 0-16,-3 4 0 15,3-7-92-15,0 0-22 0,4 0-4 0,-1 0-838 0</inkml:trace>
  <inkml:trace contextRef="#ctx0" brushRef="#br0" timeOffset="37384.99">15106 12585 1720 0,'0'0'38'0,"0"10"8"0,-4-1 2 0,4 7 0 0,-4 3-39 0,-3 0-9 0,7 6 0 0,-7 9 0 16,4 4 140-16,-1-4 25 0,1 1 6 0,-1-1 1 0,1-2-75 0,3 8-14 15,-4-2-3-15,4 6-1 0,0-7-35 0,4-2-8 16,-4 9 0-16,3-7-1 0,4-2-15 0,-3-7-2 16,-4 3-1-16,3-2 0 0,4-1-17 15,0-9 8-15,1 0-8 0,-1-4 0 0,0-5 0 0,0-1 0 16,3 0-10-16,-3-2 10 16,0-4-168-16,4-6-25 0,0-4-6 0</inkml:trace>
  <inkml:trace contextRef="#ctx0" brushRef="#br0" timeOffset="37828.92">15367 13288 1695 0,'10'0'37'0,"1"-7"8"0,-1 7 2 0,1-3 1 0,-1-6-39 0,1-1-9 0,-4-5 0 0,4 5 0 15,-4-5 60-15,0 2 11 0,-7-2 1 0,0-1 1 16,0-3-7-16,-4 0-2 0,-3 4 0 0,-3 5 0 15,-1-2-51-15,0 2-13 0,1 4 0 0,3-3 0 16,-4 9 40-16,-3 0 4 0,4 6 2 0,-5-3 0 16,1 6-23-16,4 7-5 0,-1-3-1 0,1 8 0 0,-1-2-17 0,7 0 0 15,1 0 0-15,-1 0 0 16,1-4 28-16,10 1 0 0,-4-3-1 0,5 2 0 0,-1-2-27 0,0-4 0 16,3 7 0-16,1-7 0 0,3-2 0 0,0-4 0 15,-7-3 0-15,4 0 0 0,-4 0 0 0,-4-3-11 16,8-7 11-16,-1 1-12 0,1-7 12 0,0 7 0 15,-4-7 0-15,3-3 0 0,-3 0-20 0,0-6 2 16,4 0 0-16,-4-3 0 0,-4 0 18 0,4-7-8 16,-3 7 8-16,0-6 0 0,-1-1 0 0,1-2-8 15,-1-7 8-15,1-3 0 0,-4-4 0 0,3 8 0 16,-3-11 0-16,0 7 0 0,0 3 0 0,-3 0 0 31,-1 7 0-31,1 9 0 0,3 3 0 0,-4 6 0 0,1 9 0 0,-1 4 0 16,0-3 0-16,4 9 8 0,-3 9-8 0,-1 0 0 15,1 1 8-15,3 12 0 0,0 0-8 16,0 12 12-16,-7 4-100 0,7 6-20 16,0-10-4-16,0 10-861 0</inkml:trace>
  <inkml:trace contextRef="#ctx0" brushRef="#br0" timeOffset="38113.91">15673 13259 1638 0,'0'0'36'0,"7"4"7"0,0 5 1 0,1 0 3 0,-1-2-38 0,0-4-9 15,-4 3 0-15,4 4 0 0,0-4 109 0,0-3 20 16,-3-3 4-16,-4 0 1 0,0 0-50 0,0 0-11 16,0 0-1-16,0 0-1 0,0 0-27 0,0 0-6 15,3-9-1-15,1-1 0 0,-1 4-12 0,-3-4-2 16,-3-2-1-16,3-4 0 0,0-3-5 0,-4 1-1 16,1-7 0-16,3-1 0 0,-4 8-16 0,1-1 0 15,3 0 0-15,-4 3 0 0,4-2 19 0,0 2-3 16,0-3-1-16,4 10 0 0,-1-1-24 0,-3 1-5 15,4-7-1-15,3 7 0 0,0 6 35 0,0-4 8 0,0 7 0 16,4-3 1-16,-1-3-29 0,1 6 0 0,-1 0-8 16,4 0 8-1,1 6-58-15,-1-3-5 0,0-3-1 0,0 7 0 0,0-7-172 16,-3 3-34-16,10 6-7 0,-4 1-556 0</inkml:trace>
  <inkml:trace contextRef="#ctx0" brushRef="#br0" timeOffset="38969.1">18223 13244 288 0,'0'0'12'0,"0"0"4"15,7 6-16-15,0-6 0 0,-7 0 0 0,7 3 0 0,0-3 133 0,1 0 24 16,-8 0 5-16,7 6 1 0,-7-6-146 0,0 0-29 16,0 0-5-16,7 4-2 0,-7-4 19 0,0 0 0 15,7 0 0-15,-7 0 0 0,0 0 0 0,0 0 0 16,7 0 0-16,-7 0 0 0,0 0 124 0,0 0 28 15,0 0 5-15,0 0 2 0,0 0-15 0,0 0-4 16,0 0 0-16,0 0 0 0,0 0-44 0,0 0-8 16,0 0-3-16,0 0 0 0,0 0-1 0,0 0-1 15,0 0 0-15,0 0 0 0,0 0-51 0,-7-4-9 16,0-5-3-16,0-3 0 0,3-1-6 0,1-6-2 16,-1-6 0-16,4-3 0 0,-4-7 32 15,4 1 7-15,-3-1 1 0,3-2 0 0,0-7-22 0,0 0-4 31,0 0-1-31,0-9 0 0,0 0-25 0,0 6 0 0,0-1 0 16,0-2 0-16,0 13 0 0,0-1 0 0,-4-3 0 16,4 7 0-16,-3 12-97 15,-1-3-25-15,1 9-5 0,-4 7-1025 0</inkml:trace>
  <inkml:trace contextRef="#ctx0" brushRef="#br0" timeOffset="39174.86">18033 12880 1958 0,'0'0'87'0,"0"0"17"0,7 6-83 0,3 4-21 16,-2-10 0-16,2 9 0 0,1-9 158 0,3 0 27 15,-4 6 6-15,8-6 1 0,0-6-88 0,3 6-16 16,-4-9-4-16,8 9-1 0,-4-6-44 0,4 2-9 16,0-2-2-16,3 6 0 0,-3-3-8 0,-1-3-3 15,4 3 0-15,1 3 0 16,-1 0-65-16,-3 0-12 0,-1 0-4 0,4 3 0 15,-3-3-82-15,0 6-17 0,-4-3-3 0</inkml:trace>
  <inkml:trace contextRef="#ctx0" brushRef="#br0" timeOffset="39965.93">18594 13332 288 0,'0'0'25'0,"0"0"-25"0,0 0 0 0,0 0 0 16,0 0 274-16,0 0 50 0,0 0 9 0,0 0 3 15,-7-7-126-15,3-2-25 0,0 0-5 0,-3-1 0 16,7 4-113-16,0-7-23 0,0 4-4 0,4-7 0 16,-4 1 21-16,3 2 5 0,1-3 1 0,0-2 0 0,-1 2-29 0,4-3-6 15,-3 6 0-15,6-2-1 0,1-1-22 0,3 4-9 16,0-4 8-16,0 7-8 0,4-1 10 0,-1-6-10 16,1 13 12-16,0-6-12 0,-4 3 0 0,0 6 0 15,0-4 0-15,0-2-12 16,0 6-168-16,-3 6-32 0,-1-2-8 0,1 5 0 15,3 0-22-15,-7 1-4 0,4-4-1 0,-1 10 0 16,-3-7 144-16,4 1 29 0,-1 2 6 0,1-2 0 0,-4 2 86 0,4-3 17 16,-4-5 3-16,0 5 1 0,0-3 89 0,3-3 19 15,-2 4 3-15,-5-4 1 0,4-3-28 0,0 0-6 16,-3 0-1-16,3-3 0 0,-4-4-23 0,1 4-5 0,3-3 0 16,-4-3-1-16,1 5-10 0,-1-2-1 0,1-3-1 15,-4 3 0-15,0-4-27 0,0 7-6 0,-4-6-1 0,4-1 0 16,-3 1-23-16,-4 3-5 0,3-4-1 0,-3 4 0 15,0-4 17-15,0 10 3 0,4-3 1 0,-4 3 0 16,0 0-33-16,-1 3 0 0,-2 7 0 16,3-4 0-16,3 4 10 0,-3 5-2 0,4-2 0 0,-1 2 0 15,4 4 1-15,0 0 0 0,0 0 0 0,4 6 0 16,-1-6-9-16,4-4 10 0,0 4-10 0,0-3 10 16,0-4-10-16,4 4 0 0,3 0 9 0,-3-4-9 0,3-2 0 15,-4-1 8-15,5 1-8 0,2-4 0 0,-3 0 0 0,0-3 0 16,0-3 0-16,1 0 0 0,-1 0 0 0,0 0 0 15,0 0 0-15,0 0-8 16,-3-9-59-16,3 9-11 0,0-10-2 0,-4 4-1 16,4-3-123-16,-3 6-25 0,3-7-5 0,-3 4-1 15,-4-3 89-15,3-1 18 0,1 1 3 0,-4-1 1 16,4 4 65-16,-4-3 14 0,0-1 2 0,0 7 1 0,-4-3 118 0,4 0 24 16,0 2 5-16,0-2 1 0,1 3 50 0,-1-6 11 15,-4 2 1-15,4-2 1 0,-3 0-75 0,3-1-15 16,-4 4-3-16,1-7-1 0,-4 4-24 0,0-7-5 0,0 7-1 15,-4-7 0-15,1 4-35 0,-1-4-10 0,-3 7 0 16,4-1 0-16,-4 4 8 0,3-4-8 0,-7 10 10 0,4-3-10 16,-3 3 18-16,3 3-2 0,0 7-1 0,0-4 0 15,-4 4 2-15,4 8 1 0,3 1 0 0,1-3 0 16,-4 3 6-16,7 6 2 0,0 0 0 0,3-6 0 16,1-1-26-16,-1 1 0 0,1 0 0 0,7 0 0 15,-4-3 0-15,0 2 0 0,3-2 0 0,1-7 0 16,-1 1 0-16,1 5 0 0,0-5 0 0,-1-7 0 0,1 6-12 15,3-9-4-15,-4 7 0 0,5-4-1 0,-5-3 17 16,1 0-8-16,3 0 8 0,0 0 0 16,-3 0-72-16,3 6-7 0,0-6-1 0,0 0-1014 15</inkml:trace>
  <inkml:trace contextRef="#ctx0" brushRef="#br0" timeOffset="40346.1">19754 13432 1911 0,'0'0'42'0,"0"0"9"0,11 6 1 0,-1-3 2 0,1-3-43 0,-1 0-11 0,1 0 0 0,-1 0 0 0,1 0 105 0,-4 0 19 0,4 0 4 0,-1 0 1 16,1-9-59-16,-1 9-12 0,1-3-2 0,0-3-1 31,-4-4-13-31,0 4-2 0,-4-4-1 0,4 7 0 0,-7-6-39 16,4-7-16-16,-4 7 0 0,-4-7 1 0,-3 4 23 0,4-4 5 15,-4 7 1-15,-4-7 0 0,0 3-26 16,1-2-4-16,-4-4-2 0,0 3 0 0,0 4 5 0,-1-4 1 16,5-3 0-16,-1 10 0 0,1-7 35 15,-1 7 7-15,8-1 2 0,-1 1 0 0,1-1-32 0,3 4 0 16,0 6 0-16,3-9 0 0,1 6 12 0,6-4-3 15,1 4-1-15,3-3 0 0,-4 6 1 0,1-9 0 16,3 9 0-16,0 0 0 0,0 0-9 0,-3 0 0 16,3 0 9-16,0 0-9 15,0 9-45-15,-3-9-14 0,3 6-2 0,-4-3-728 16,-2-3-146-16</inkml:trace>
  <inkml:trace contextRef="#ctx0" brushRef="#br0" timeOffset="43147.63">23552 13090 2188 0,'0'0'48'0,"0"0"11"0,0 0 1 0,0 0 1 0,0 0-49 0,0 0-12 0,0 0 0 0,0 0 0 15,0-9 54-15,0-4 8 0,4 4 2 0,-8-4 0 16,-10-2-52-16,0-4-12 0,-3 3 0 16,-5-3 0-16,-2 1 0 0,-1-8 9 0,0 8-9 0,1 5 8 0,-1-3-8 0,4 10 0 15,-4-3 0-15,7 9-11 0,-3 0 11 0,4 6 0 16,3 3 0-16,-1 7 0 0,5-3 49 0,3 5 12 16,3 8 3-16,4-8 0 0,0 7-52 0,4 0-12 15,-1-3 0-15,1 4 0 0,3-8-17 16,3 1-7-16,-2 3 0 0,-1-9-1 0,3-4 25 0,1-3 0 15,-1-6 9-15,4-6-9 0,4-3 0 0,0-1 0 16,-4 1 0-16,3-1 0 0,1-5 0 0,-4-4 0 16,0 3-8-16,-3-3 8 0,3 1-8 0,0-1 8 15,-3 0 0-15,3-6-9 16,-7 6-22-16,3 3-4 0,-6-2-1 0,3 8 0 0,0 1 36 0,-7 9 0 16,0 0 0-16,0 0 0 0,0 9 44 0,0 7 16 0,-3 6 4 0,-5 3 0 15,-2 13-54-15,-1 5-10 0,1 17 0 16,-8-4 0-16,0 7 0 0,-6 0 0 0,-1 6 0 0,-7 3 0 15,8 0 0-15,-5 0 0 0,8-3 0 0,-3-6 0 16,2 0 29-16,-2-10 2 0,3-9 0 0,-1-7 0 16,1-2-31-16,7-10 0 0,-3-3 0 0,2-6 0 15,1-1-28-15,0-12 0 0,7 4 1 0,0-7 0 0,-4-7 11 16,8 4 3-16,-1-12 0 0,4-1 0 16,0-3-82-16,7-9-16 0,1 3-3 0,2-13-928 15</inkml:trace>
  <inkml:trace contextRef="#ctx0" brushRef="#br0" timeOffset="43432.47">23842 13018 1220 0,'0'0'27'0,"0"0"5"0,0 3 2 0,-4 7 0 0,-3-4-34 0,3-3 0 0,-3-3 0 0,0 6 0 16,0-6 68-16,-3-6 8 0,6 6 0 0,-3-9 1 15,0 5-10-15,0-5-3 0,4-3 0 0,-1 2 0 16,4-2 52-16,0-4 9 0,0 0 3 0,7 4 0 16,-3-4-36-16,3-3-8 0,0 4 0 0,3 2-1 15,4-3-31-15,-3-2-5 0,3 2-2 0,0 3 0 16,0-2-36-16,7 5-9 0,-3 1 0 0,7-1 0 16,-8 4 33-16,8 3 5 0,-4 3 1 0,4 0 0 15,0-6-114-15,-4 6-22 0,0-3-5 0,-3 6-1 16,3 3-133-16,-4-3-26 0,15 22-6 15,-7-9 0-15</inkml:trace>
  <inkml:trace contextRef="#ctx0" brushRef="#br0" timeOffset="43669.37">24332 12968 633 0,'0'0'56'0,"0"0"-44"16,0 0-12-16,10-3 0 0,-3-3 225 0,0-4 43 16,-3 4 9-16,3-4 2 0,-3 1-131 0,-1 0-27 15,-3-1-5-15,0 1 0 0,0-1-41 0,-3-5-8 16,3 5-2-16,-4-2 0 0,-3-4-7 0,0 10-2 15,3-4 0-15,-3 7 0 0,0-3-28 0,0 6-7 16,0 0-1-16,0 6 0 0,0-3 20 0,0 7 3 16,0-1 1-16,0 7 0 0,0-7-36 0,0 10-8 15,3-9 0-15,1 5 0 0,3-5 0 0,0 5 0 0,0-5 0 16,3-1 0-16,1 1-13 0,-1-1-5 0,4-3-1 16,0-3 0-16,4-3-11 15,3 7-2-15,-3-7-1 0,3 0 0 0,3-7-166 16,5 7-33-16,9-12-6 0,-2-1-2 0</inkml:trace>
  <inkml:trace contextRef="#ctx0" brushRef="#br0" timeOffset="44032.7">24589 12817 748 0,'7'26'33'0,"-7"-11"7"0,4 4-32 0,-1 0-8 16,-6 6 0-16,3-3 0 0,0 9 336 16,-4-3 66-16,-3 10 13 0,4-3 2 0,-8 8-245 0,4-5-50 15,0 6-10-15,-4 0-1 0,-3 3-76 0,0-3-15 16,7 0-4-16,-7 0 0 0,4-7 14 0,-5 4 2 15,5-13 1-15,3 7 0 0,-4-13 1 0,4-1 0 16,4-2 0-16,-4-6 0 0,3-7-34 0,4-3 0 16,0-3 0-16,0 0 0 0,0 0 0 0,0-9 0 15,4-1 0-15,-4-8 0 0,7-7-9 0,-4 3-9 32,4-10-2-32,0 4 0 0,4-10 7 0,-4-5 1 15,7 5 0-15,-3-12 0 0,3 6 12 0,0-3 0 16,0 0 0-16,4 3 10 0,-1 0-1 0,4 3 0 0,0 10 0 0,1-4 0 15,-1 10-20-15,-4 0-4 0,1 6-1 16,0 7 0-16,-1 2 25 0,-3 1 5 0,-3 3 1 0,0 0 0 16,-1 6 1-16,-3 6 1 0,-3 0 0 0,-1 7 0 15,-3-4-17-15,0 7 0 0,-7-4 0 0,0 10 0 16,-3-3 0-16,-5 6 8 0,1-3-8 0,0 3 0 16,-3 3-20-16,3-9-12 0,-4 6-1 0,4-6-1 15,3 0-114-15,1-3-24 16,3-7-4-16,3-9-555 0,4 0-111 0</inkml:trace>
  <inkml:trace contextRef="#ctx0" brushRef="#br0" timeOffset="44333.25">25030 12485 864 0,'0'0'76'0,"4"10"-60"15,3-1-16-15,-4 0 0 0,1 1 261 0,-4 9 50 16,3 2 9-16,-6 1 3 0,-1 13-156 0,4-1-31 15,-7 1-7-15,0 3-1 0,-3 5-76 0,-1-5-16 0,0 6-4 16,1 0 0-16,3-7 0 0,-4 7 0 16,8-9 0-16,-4-1 0 0,3-5-19 0,4-4-4 0,0-3-1 15,0-1 0-15,4-8-8 0,-1-4 8 0,1 1-8 0,3-4 8 16,0-3-8-16,0-6 0 0,0 3 0 0,3-6 0 16,-3-4 0-16,4-2-11 15,-4-4 3-15,7 7 0 0,-3-7 8 0,-1-3-8 0,1 1 8 0,-4 2-8 16,-3 3 8-16,-1-2 0 0,1 2 0 0,-1 1 0 15,1 2-28-15,-1 7-3 16,-3 3-1-16,0 0 0 0,0 0 6 0,0 0 1 0,4 3 0 0,-1 7 0 16,1 2-175-16,-1 1-34 0</inkml:trace>
  <inkml:trace contextRef="#ctx0" brushRef="#br0" timeOffset="44585.67">25281 13109 864 0,'0'0'76'0,"7"0"-60"16,-7 0-16-16,7 3 0 0,-7-3 237 0,0 0 45 15,10 0 9-15,-10 0 1 0,0 0-138 0,0 0-28 16,0 0-6-16,0 0 0 0,4-3-61 0,-4-3-12 16,0-4-3-16,0 1 0 0,0 0-21 0,-4-1-5 0,1 1-1 15,3-1 0-15,-4-5 3 0,1 5 1 16,3-5 0-16,-4 5 0 0,4 1-5 0,0-1-2 0,4 1 0 16,-1 0 0-16,1 2-6 0,-1 4-8 0,-3-3 11 0,4-4-11 15,3 7 12-15,-4-3-4 0,-3 6 0 0,7-3-8 16,-7 3 0-16,14 0 0 0,-6-6 0 0,6 6-12 15,-4 0-38 1,1 0-7-16,3 0-2 0,0 0 0 16,-3 0-101-16,-1 6-20 0,4-6-4 0,-3 0-744 0</inkml:trace>
  <inkml:trace contextRef="#ctx0" brushRef="#br0" timeOffset="45501.61">27770 12805 576 0,'0'12'51'0,"4"-2"-41"16,-4 6-10-16,0-1 0 0,-4 4 389 0,1 0 76 15,3 0 15-15,-4 9 4 0,1-3-314 0,-1 3-62 16,1-3-13-16,-4 13-3 0,3-4-37 0,-3-5-8 16,4 2-2-16,-4-3 0 0,-4 0-31 0,4-9-6 15,0 6-8-15,3 0 11 0,1-6-11 0,-4-9 0 0,-4 5 0 16,8-5 0-16,3-10 0 0,0 0-11 0,0 0 3 0,0 0 0 16,0 0 23-16,0 0 5 0,0 0 0 0,0-10 1 15,3-5-37-15,4 5-7 0,4 1-1 0,-1-7-1 16,1-3 17-16,3 0 8 0,4 1-8 0,-1-7 8 15,-2 6 0-15,2-6 0 0,1 6 0 0,-1 0 0 32,1-6 0-32,-4 9 0 0,0 4 0 0,0 2 8 0,1 1 13 0,-5 3 3 0,-10 6 1 0,0 0 0 15,7 0-25-15,0 6-16 0,0 3 3 0,0 4 0 0,-3 3 13 16,-4-1 0-16,3 4 0 0,-3-6 0 0,0 8-12 16,0-2 0-16,4 0 0 0,-1 0 0 0,1 0 0 0,-1-4 0 15,1-5 0-15,3 5 0 0,-3-5 12 0,3-7 0 16,0 6 0-16,3-9 0 0,-10 0 0 0,7 7 0 15,4-7 0-15,-4-7 0 0,0 7 0 0,4 0 0 32,-1-9 0-32,1 6 0 0,-4-7 0 0,0 1 0 15,0-7 0-15,-4 1 0 0,4 2 0 0,-3-9 0 16,-8 10 0-16,1-7 0 0,3 3 0 0,-4 1 0 16,-3 5 0-16,0-2 0 0,0 2 0 0,0 4 0 15,0 3 0-15,0-3 0 0,0 6 0 0,0 6 16 16,0-3-3-16,0 6-1 0,0 1-12 0,0 5 9 0,3 1-9 15,4-3 8-15,-3 5 0 0,3-2 0 16,0 3 0-16,3 0 0 0,-3-4-8 0,4 10 0 0,-1-6 0 16,8 3 0-16,-4 0 0 0,4-3 0 0,3-6 0 0,-4 2 0 15,4 1 0-15,0-7 0 0,1-6 0 0,2 7 0 16,1-4-158-16,3-6-34 16,0 0-6-16,0 0-521 0,0-6-104 0</inkml:trace>
  <inkml:trace contextRef="#ctx0" brushRef="#br0" timeOffset="45723.65">28426 13416 1270 0,'0'0'56'0,"0"0"12"0,0 0-54 0,0 0-14 16,0 0 0-16,0 0 0 0,-7-3 92 0,7-3 16 16,-3 3 4-16,3-7 0 0,0-5-18 0,0 2-3 15,0-9-1-15,0 3 0 0,0-6-8 0,0 3-2 16,3-12 0-16,-3-1 0 0,0 1-36 0,0 2-8 15,4-2-2-15,-4 0 0 0,3-1-20 0,-3-3-4 16,0 4-1-16,4-4 0 0,-4-6-9 0,0 10 8 16,0-4-8-16,0-2 8 15,0 8-141-15,-4 1-29 0,1-1-6 0,-1 1 0 0</inkml:trace>
  <inkml:trace contextRef="#ctx0" brushRef="#br0" timeOffset="46261.61">28215 12880 806 0,'14'25'36'0,"-10"-15"7"0,3 5-35 15,3-5-8-15,4-1 0 0,-3 7 0 0,-1-7 296 0,1 1 56 16,0-1 12-16,3-6 3 0,-4 7-217 0,4-4-43 16,4 0-9-16,0-3-2 0,-4-3-48 0,0 6-9 15,-4-2-3-15,5-4 0 0,-5 0-10 0,1 0-2 16,-1 0-1-16,1 0 0 0,-1 6-14 0,5-6-9 16,-5-6 12-16,-3 6-12 0,4 0-9 0,-1 0-9 15,1 0-2-15,0 0 0 16,-1 0-48-16,-3 0-9 0,4 6-3 0,-4 3 0 15,3-6-1-15,-6 13-1 0,3-6 0 0,0 8 0 0,0 1 59 0,-3 3 12 16,3 0 3-16,-4-3 0 0,4 6-1 0,-3-9 0 16,3 2 0-16,0-2 0 0,-4-3 32 0,4-4 6 15,0 7 2-15,4-7 0 0,-4 1 20 0,0-4 4 0,0-3 1 16,4 3 0-16,-1-6-4 0,1 0-1 0,0-6 0 0,-1 6 0 16,-3-9-31-16,4-1-7 0,-1 4-1 0,1 3 0 15,-4-7 0-15,0-5-1 0,4 5 0 0,-4-5 0 16,0 2 1-16,0-3 1 0,-4 4 0 0,4-4 0 15,-7 0-4-15,4 7-1 0,-1 6 0 0,1-3 0 16,-4-4 10-16,0 10 2 0,0 0 0 0,0 0 0 16,0 0-20-16,0 10 0 0,-4-1 0 0,4 10 0 15,-3-3-29-15,3 2-10 0,0-2-1 0,0 3-1 16,7 0-3-16,0-1-1 0,-7-2 0 0,4 3 0 16,-1-3 17-16,4-4 3 0,4-2 1 0,-1 5 0 15,-3-5 15-15,0-4 9 0,0 3-10 0,4-6 10 0,0-3 0 0,-4 0 0 16,3 0 0-16,1 0 0 0,-4-9 10 0,0 6 2 15,0-3 0-15,0-4 0 0,4 1-12 0,-4-1 8 16,-4-5-8-16,1 5 8 0,3-2-8 0,-4-4 0 16,4 0 9-16,-3-2-9 0,-1-1 0 0,1 3 8 15,-1-3-8-15,1 1 0 0,-1 2 11 0,1 3-3 16,-4-2 0-16,0 5 0 16,4 1-198-16,-4 9-40 0,0 0-8 0,0 0-2 0</inkml:trace>
  <inkml:trace contextRef="#ctx0" brushRef="#br0" timeOffset="46530.06">29287 13350 1177 0,'14'4'52'0,"-7"-4"11"0,-3 0-51 0,3-4-12 0,3 4 0 0,-3 0 0 15,-3-6 89-15,-1-3 15 0,5 6 4 0,-1-7 0 16,-4-5-61-16,1 5-12 0,-1-6-3 0,-3 7 0 16,0 0 18-16,0-10 3 0,0 3 1 0,-3 4 0 15,-1-7-10-15,-6 3-1 0,2 0-1 0,1 4 0 16,-3 2-21-16,3 1-4 0,-4 3-1 0,4 0 0 0,-3 6 3 0,-1 0 0 15,4 6 0-15,-4 3 0 0,4-9-3 0,0 16-1 16,0-4 0-16,0 4 0 0,4 3-4 0,-4-3-1 16,7-4 0-16,0-2 0 0,0 5 1 0,3 4 0 15,1-10 0-15,-1 7 0 0,4-6-11 0,-3 5 10 16,3-5-10-16,0-1 10 0,0-6-10 0,0 3 0 16,-4-2 0-16,8 2-11 15,-4-6-90-15,4 0-19 0,-1 0-3 0,1 0-1 0</inkml:trace>
  <inkml:trace contextRef="#ctx0" brushRef="#br0" timeOffset="46705.03">29463 13369 403 0,'0'0'36'0,"0"0"-36"0,0 0 0 0,0 0 0 16,0 0 172-16,0 0 28 0,0 0 6 0,0 0 1 15,0 0-96-15,0 0-19 0,0 0-4 0,0-9-1 16,4 3-11-16,-4-4-3 0,3 1 0 0,1-1 0 15,-1-8 7-15,1 8 2 0,0-6 0 0,-1 7 0 0,4-10-49 0,-3 4-9 16,3 2-3-16,3-3 0 16,1-2-11-16,-1 2-2 0,-3-3-8 0,4 0-620 15,0-6-130-15</inkml:trace>
  <inkml:trace contextRef="#ctx0" brushRef="#br0" timeOffset="47258.26">29756 12843 1220 0,'-7'28'54'0,"4"-13"11"0,-5 10-52 0,1-3-13 16,0 4 0-16,0 11 0 0,0-2 140 0,0-1 26 15,-3 10 5-15,3-6 1 0,0 6-61 0,-1-7-12 0,-2 4-3 0,3-10 0 16,3 10-56-16,-3-13-12 0,4 0-3 0,-4-2 0 16,3-1-8-16,4-7-1 0,-3 1-1 0,3-3 0 15,0-4-7-15,0-2-8 0,-4-4 11 0,4-6-11 16,0 0 0-16,0 0 0 0,0 0 0 0,0 0 0 15,0 0-8-15,7-6 8 0,-3-4 0 0,-1-2-9 16,4-4-8-16,-3 1-2 0,3 2 0 0,0-6 0 16,0-3 19-16,4 3-8 0,-1 1 8 0,1-1 0 15,3 0-20-15,-4-6 4 0,4 6 0 0,1 3 0 16,-1-2 27-16,0-1 5 0,3 3 2 0,1-3 0 0,-7 7-18 16,3-4-16-16,3 0 4 0,-3 4 0 0,4-4 20 0,-4 7 4 15,7-7 0-15,-3 7 1 0,0-4-13 16,-4-2 0-16,3 5 0 0,-2-6 0 0,-1 7 0 0,-4 0 0 15,1-1 0-15,-1-5-10 0,-3 5 10 0,0 1 0 16,-3 6 0-16,0-7 0 0,-4 4 0 0,0 6 0 16,0-9 0-16,0 9 8 0,-8 0-8 0,1 0-16 15,-3 0 4-15,-4 9 0 0,3-3 20 0,-3 4 3 16,-4 2 1-16,4-2 0 0,4 5-12 0,-4 4 0 16,3-3 0-16,0 3-11 0,4-1 19 0,-3 1 3 15,3 6 1-15,3-6 0 0,4 0-12 0,-3-3 0 16,-1 2 0-16,4-8 0 0,4 5 10 0,-1-5 0 15,1-1 0-15,3 1 0 0,-4-1 6 0,1-3 2 0,-1 4 0 16,1-7 0-16,3 3-8 0,0 4-2 0,4-4 0 16,-4-3 0-16,0 3-8 0,0-3-17 0,3 4 4 0,-3-4 1 15,-7-3 12-15,7 6 0 0,4-3 0 0,0-3 10 16,-11 0-162 0,10 0-32-16,-3 0-6 0,7 0-2 0,-7 0-60 0,-7 0-13 15</inkml:trace>
  <inkml:trace contextRef="#ctx0" brushRef="#br0" timeOffset="47526.79">30123 13335 288 0,'0'0'25'0,"0"0"-25"0,0 0 0 0,0 0 0 0,0 0 141 0,0 0 23 16,0 0 5-16,10 9 1 16,-10-9-39-16,8 0-8 0,-8 0-2 0,7 6 0 0,3-2 5 0,-10-4 1 15,7 6 0-15,-7-6 0 0,11 0-40 0,-11 0-8 16,7 9-2-16,3-9 0 0,1 0-13 0,-11 0-4 16,0 0 0-16,7-3 0 0,-7 3-30 0,4-6-6 15,-1-4-2-15,-3 4 0 0,0-3-22 0,-3-1 0 16,-1-2 0-16,-3-4 0 0,0 0 0 0,0-2 0 15,3-1-9-15,-3 3 9 0,0-3 0 0,4 1 0 16,-1-8 0-16,1 14 0 0,3-4 0 0,0 1 10 16,0 2-1-16,0 4 0 0,3-7-9 0,4 7 0 0,0 2 0 15,4 4 0-15,-8-3 9 0,8 3 10 0,-4-4 1 16,7 7 1-16,-7 0-9 0,4 0-1 0,-1 7-1 16,1-4 0-16,0-3-103 15,-1 6-21-15,4-6-4 0,0 10-866 0</inkml:trace>
  <inkml:trace contextRef="#ctx0" brushRef="#br0" timeOffset="47700.72">30479 13354 1580 0,'4'6'35'0,"3"0"7"0,-4-3 2 0,1-3 0 0,-4 0-36 0,0 6-8 16,3-2 0-16,-3-4 0 0,0 0 100 0,0 0 17 15,0 0 4-15,0 0 1 0,0 0-38 0,0 0-8 16,14 0-2-16,-14 0 0 0,0 0-56 0,11-10-18 15,-11 10 10-15,3-9-10 16,1 3-72-16,-8-4-19 0,-6-9-4 0,3 10-831 0</inkml:trace>
  <inkml:trace contextRef="#ctx0" brushRef="#br0" timeOffset="66272.08">6126 16464 1209 0,'0'9'108'0,"0"-9"-87"0,0 0-21 0,0 0 0 0,0 9 171 0,4 1 29 0,-8-1 7 0,4 1 1 16,0-1-64-16,0-9-13 0,0 0-3 0,-3 0 0 15,-1-3-51-15,4 3-10 0,-3 12-3 0,-1-12 0 0,-3-18 0 16,3-11 0-16,4-5 0 0,-7-4 0 0,0-6-51 16,7 1-13-16,-7-11 0 0,4 1 0 15,-4 0 0-15,0-10 0 0,0 10 0 0,3-10 0 0,-6 0 0 16,2 10 0-16,1-4 0 0,0 7 0 16,-3 6-48-16,3 7-13 0,-4 9-3 0,4 3-751 15,-4 6-150-15</inkml:trace>
  <inkml:trace contextRef="#ctx0" brushRef="#br0" timeOffset="66477.98">5558 16065 2188 0,'14'22'48'0,"-3"-18"11"0,-7 2 1 0,6-3 1 0,4-3-49 0,0 6-12 0,4-6 0 0,0 0 0 15,6 0 105-15,8 0 19 0,3-6 3 0,1 6 1 16,2 0-52-16,8 0-9 0,0-3-3 0,3-3 0 15,4 6-51-15,-3-4-13 0,-1-2 0 0,4 0 0 0,-14 3 0 16,7-4 0-16,-11 7 0 0,-7-3 0 16,4 3 0-16,10-9 0 0,-21 3 0 15,1-4-253-15,-5 7-54 0,1-3-10 16</inkml:trace>
  <inkml:trace contextRef="#ctx0" brushRef="#br0" timeOffset="66779.72">6606 16191 2152 0,'0'0'48'0,"10"16"9"0,-3-7 3 0,4 0 0 0,0 1-48 0,-1-4-12 16,1-3 0-16,-1 3 0 16,1-2 112-16,3-8 21 0,0 4 4 0,0-9 1 0,0 3-54 0,-3-7-12 15,0-2-1-15,-1-4-1 0,-3 3-10 0,0 3-1 16,0-2-1-16,-7-1 0 0,0 4-46 0,0-4-12 0,-7 3 0 16,-3-9 0-16,-8 13 0 0,0 0 0 0,-3 5 0 0,4-2 0 15,-8 12 0-15,4-2 0 0,3 5 0 0,-3 0 0 16,3 7 0-16,8 3 0 0,-1 0 0 0,1 0 0 15,6 6 0-15,0 0 0 0,4 0 0 0,8 3 0 16,2 0 0-16,1 0 0 0,-1 7 0 0,4-10 0 16,4 3 0-16,0-9 0 0,-1 0 0 0,-3-7 0 15,4-2 0-15,-7-7 0 0,3 6 0 0,0-9 0 0,0-3 0 16,4-3 0-16,-8 3 0 0,11-7 0 16,0-5-254-16,-3-1-53 15,14-28-10-15,-11 16-3 0</inkml:trace>
  <inkml:trace contextRef="#ctx0" brushRef="#br0" timeOffset="67064.38">6927 16169 2397 0,'7'12'52'0,"0"4"12"0,-4 0 1 0,1 3 3 0,6 3-54 0,1 9-14 15,-4-3 0-15,4 10 0 0,-4-4 118 0,0 1 21 16,0-7 4-16,3 0 1 0,-6-3-77 0,3-6-15 0,0-3-4 0,-7 3 0 16,4-10-33-16,-4-9-7 0,0 0-8 0,0 0 11 31,7 0 5-31,0-3 2 0,0-13 0 0,0 0 0 15,0-12-29-15,0 3-5 0,7-3-2 0,-10 0 0 16,3-7 18-16,7 1 11 0,-11-4-2 16,4 4 0-16,0 5-9 0,4 1 0 0,-4 3 0 0,7 6 0 15,-3 4 0-15,-1-4-12 0,4 9 2 0,-3 4 1 16,0 6 9-16,3 6 0 0,-4-6 0 0,4 16 0 16,-3-3 28-16,-1 5 8 0,5-2 2 0,-1 19 0 15,7-1-28-15,-11 4-10 0,5 6 0 0,-5-1 9 16,4-5 11-16,-7 0 3 0,0-4 0 0,0-6 0 15,0-2-67-15,-7 2-14 0,8-13-2 0,-8 4-1 16,0 0-123-16,0-10-25 0,0-9-5 0</inkml:trace>
  <inkml:trace contextRef="#ctx0" brushRef="#br0" timeOffset="67793.63">7840 16614 1209 0,'0'0'53'0,"7"3"12"0,4 3-52 0,-1-2-13 0,-3-4 0 0,4 6 0 16,3-3 272-16,-7-3 51 0,11 0 10 0,-11 0 3 16,0 0-167-16,0 0-33 0,0 0-6 0,0 0-2 15,4 0-51-15,3-3-10 0,-11-3-3 0,8 6 0 0,-4-10-44 0,4 1-10 16,-4-1-2-16,-4 1 0 0,1 3-8 0,-4-7-11 16,-4-2 3-16,-3-1 0 0,0 3 8 0,-4-2 0 15,-6-4 0-15,3 3 0 0,-7 4 0 0,-1-7 0 16,-2 3 0-16,-1 0 0 0,0 4 0 0,4-4 0 15,-4-3 0-15,4 4 0 0,4 2 0 0,3-2 16 16,7 5-4-16,3 1-1 0,-3 2-11 0,3-2-16 16,8 0 4-16,3-1 1 0,-3 1 11 0,3-1 0 15,3 1 0-15,4 3 0 0,-3-4 0 0,10 7 0 0,0-3 0 16,4 6 0-16,-4-9 0 0,4 5 0 0,-1-2 0 16,1 6 0-1,0-6-160-15,-1 12-31 0,1-6-5 0,-4 6-607 0,0-2-121 0</inkml:trace>
  <inkml:trace contextRef="#ctx0" brushRef="#br0" timeOffset="68030.92">8323 16341 518 0,'14'10'23'0,"-6"-10"5"16,-8 6-28-16,0-6 0 0,0 0 0 0,7 0 0 15,3-6 372-15,-10 6 70 0,0 0 14 0,0-3 2 16,0-7-260-16,0 4-52 0,-7-7-10 0,4-2-3 16,-4 5-106-16,-8-5-27 0,-2 2 0 0,-4-3 0 0,-1 1 56 0,1 2 7 15,0-2 1-15,4 5 0 0,-1 10-52 0,0 0-12 16,1 0 0-16,6 10 0 0,0-4 64 0,1 3 11 15,3 4 1-15,3 2 1 0,1 4-77 0,3 6 0 16,0-12-16-16,3 9 3 0,4 0 13 0,0-7 0 16,4 4 0-16,0-3 0 0,3-4 0 0,7 4 0 15,-7 3 0-15,11-10 0 0,-11-2 0 0,7-4 0 16,4 3 0-16,-8-3 0 16,-3-3-50-16,0-3-7 0,4-3-2 0,3 3 0 31,-10-4-162-31,6 4-33 0,19-28-6 0,-5 9-2 0</inkml:trace>
  <inkml:trace contextRef="#ctx0" brushRef="#br0" timeOffset="68268.34">8616 16401 2257 0,'0'0'49'0,"4"9"11"0,-4-9 1 0,0 10 3 15,0-10-51-15,0 0-13 0,0 0 0 0,0 0 0 16,0 0 64-16,0 0 9 0,-7 0 3 0,3 0 0 15,-7 0-35-15,4-7-6 0,4 4-2 0,-4-6 0 0,3-1-33 0,1-5 0 16,-1-4 0-16,1-6 0 0,3 6 58 0,0-6 5 16,3 3 1-16,1 0 0 0,-1 3-52 0,4 1-12 15,0-1 0-15,0 3 0 16,4 3 0-16,0-2 0 0,3-1 0 0,0 7 0 0,0-1 0 0,0 1 0 16,4 0 0-16,-4-1 0 15,0 10-151-15,4 0-33 0,-4 0-6 0,3 6-898 0</inkml:trace>
  <inkml:trace contextRef="#ctx0" brushRef="#br0" timeOffset="68521.75">8937 16482 2196 0,'7'16'48'0,"0"-13"11"0,0 3 1 0,4-2 1 0,-4-4-49 0,0 6-12 0,-7-6 0 0,7 3 0 16,4-6 97-16,-4 3 17 0,-7 0 3 0,7-6 1 15,-4-4-53-15,1 1-10 0,3-1-3 0,-7 1 0 16,0 0-25-16,0-7-6 0,0-3-1 0,0 3 0 15,0-2-20-15,-7-11 0 0,7 11 0 0,-7-7 0 16,3-1 0-16,4 8 0 0,0-7 0 0,4 6 0 16,-4 6 36-16,0-2 2 0,7-1 1 0,0 6 0 15,-7 7-25-15,7-6-5 0,0 3-1 0,0-4 0 0,4 7 8 16,-1-3 0-16,-3 0 1 0,4 2 0 0,-1 4-17 16,-3-6 0-16,0 12 0 0,4-6 0 15,-4 0-153-15,-7 0-35 0,7 10-6 0</inkml:trace>
  <inkml:trace contextRef="#ctx0" brushRef="#br0" timeOffset="85650.56">12520 16589 1267 0,'0'0'56'0,"4"9"12"0,-4-9-55 0,3 4-13 16,-3-4 0-16,0 0 0 0,0 0 85 0,0 6 15 0,0-6 2 0,0 9 1 16,-7-3-11-16,7-6-3 0,0 0 0 0,0 0 0 15,-3 4-20-15,3-4-4 0,0 0-1 0,-4 0 0 16,1 6 0-16,-1-6 0 0,-3-6 0 0,7 6 0 15,-3-10-51-15,-1 7-13 0,1-13 0 0,-1 1 0 16,-3-4 54-16,4-9 8 0,-1-1 2 0,4-11 0 16,-7-7 2-16,3 3 1 0,1-3 0 0,-1-3 0 15,-3 3-44-15,7 3-9 0,-7-10-2 0,7 20 0 16,-7-13-12-16,0 3 9 0,4 0-9 0,-1 6 8 16,-3 4-32-16,3 0-6 0,-3 8-2 0,4 8 0 15,-4-1-117-15,0 9-24 16,-4 4-5-16</inkml:trace>
  <inkml:trace contextRef="#ctx0" brushRef="#br0" timeOffset="85919.09">12055 16297 864 0,'0'0'38'0,"7"7"8"0,0 2-37 0,7-9-9 0,11 6 0 0,-8-6 0 15,-3 4 380-15,-6-4 75 0,-8 0 14 0,0 0 3 16,10 0-304-16,1-4-62 0,3-2-12 0,3 6-2 16,5-6-26-16,-5 3-5 0,1 3-1 0,3-7 0 15,4 7-48-15,-1-3-12 0,-2-3 0 0,2 6 0 16,1 6 10-16,3-3-1 0,-3 4 0 0,0 2 0 16,3-3-9-16,-4-2 0 0,1-4 0 0,0 9 8 15,-4-3-8-15,0-3-17 0,-3 4 4 0,-1-4 1 16,-3-3-144-16,-14 0-29 0,0 0-6 0</inkml:trace>
  <inkml:trace contextRef="#ctx0" brushRef="#br0" timeOffset="86204.45">12802 16564 1958 0,'15'19'87'0,"-12"-13"17"0,4 3-83 15,-7-9-21-15,11 0 0 0,-4 0 0 0,-7 0 95 0,10-6 14 16,1 3 3-16,0 3 1 15,3-6-41-15,-7-4-8 0,3-2-1 0,-3-4-1 0,4 0-36 0,-8 4-7 32,5-4-2-32,-8-3 0 0,0 4-17 0,0 2 0 0,-11-2 0 0,4 5 0 15,0-6 0-15,-4 13 0 0,1-3 0 0,-1 6 0 16,1 9 39-16,-5-2 4 0,5-4 1 0,-1 9 0 16,-3-8-23-16,4 5-4 0,-1 10-1 0,-3-4 0 15,7 1-16-15,0 6 10 0,-4 3-10 0,8 0 8 16,3-6-8-16,0 0 0 0,3 0 0 0,4-1 0 15,-3-2 0-15,3 0 0 0,0-4 0 0,3 4 0 16,1-3-51-16,0-1-12 16,-1-3-2-16,-3-5-1149 0</inkml:trace>
  <inkml:trace contextRef="#ctx0" brushRef="#br0" timeOffset="86680.47">13162 16645 1728 0,'0'0'76'0,"0"0"16"16,0 0-73-16,0 0-19 0,0 0 0 0,0 0 0 0,-3 7 98 0,3-7 16 15,0 0 3-15,0 0 1 0,0 0-44 0,0 0-9 16,0 0-1-16,0 0-1 0,-7-7-42 0,0 4-8 0,3-6-1 0,4 3-1 16,0-7 42-16,0-3 9 0,7 7 2 0,-3-7 0 15,3 4-52-15,0-4-12 0,0 0 0 0,3 7 0 31,-3-4-20-31,1-2-6 0,-1 5-2 0,0-5 0 0,0 12 45 0,0-7 9 0,0 4 2 0,0 3 0 16,3-3-28-16,-3 2 0 0,1 4 0 0,2 4 0 16,-3-4 0-16,0 9 0 0,0 0 0 0,0 7 0 15,-3-3 0-15,3 8 0 0,-4-2 0 0,1-6 0 16,-1 9 0-16,5-3 0 0,-5-7 0 0,1 4 0 16,-1-7 0-16,1 1 0 0,-1-1 0 0,4-3 0 0,-3-6 0 15,-1 0 0-15,4 0 0 0,0-6 0 0,0 6 0 16,0-9 0-16,-3 5 0 0,3-2 0 0,-3-3 0 0,3-1 0 15,-4-5 0-15,4 5 0 0,-3 7 0 0,-1-6 0 16,4-7 0-16,0 7 0 0,-3-1 0 0,3 1 0 16,-4-1 0-16,1 4 0 0,3-3 0 0,-3 3 0 15,-1 2 0-15,-3 4 0 0,0 0 56 0,0 0 7 16,4 10 1-16,-1-1 0 0,-3 1-52 0,4-4-12 16,-1 6 0-16,-3-5 0 0,0 2 0 0,4 7 0 15,-4-4 0-15,3-2 0 0,-3 5 0 0,4-5 0 16,-1-1 0-16,4 7 0 15,-3-13-100-15,3 6-22 0,0-2-5 0,4 2-649 0,-1-3-131 0</inkml:trace>
  <inkml:trace contextRef="#ctx0" brushRef="#br0" timeOffset="86934.46">13755 16608 1728 0,'0'0'38'0,"0"0"8"0,0 0 2 15,7 0 0-15,0-6-39 0,0 2-9 0,-4 4 0 0,-3 0 0 0,4-9 120 0,-4 3 21 16,0-4 5-1,0 1 1-15,0 0-82 0,0-1-16 0,-4 4-3 0,1-4-1 0,-1 7-36 0,-3-3-9 16,0-3 0-16,-7-1 0 0,4 7 0 0,-1-3 0 16,-3 6 0-16,3 0 0 0,1 0 53 0,3 0 9 15,-4 0 2-15,4 9 0 0,0-3-52 0,3-2-12 16,1 5 0-16,3 0 0 0,3 1 0 0,1 6 0 16,0-10 0-16,3-3 0 0,0 6 0 0,3-2 0 15,-3-4 0-15,4 3 0 0,3-3 0 0,-3 3 0 16,-1-2 0-16,4 2 0 15,0-6-100-15,-3 0-22 0,3 0-5 0</inkml:trace>
  <inkml:trace contextRef="#ctx0" brushRef="#br0" timeOffset="87077.56">13984 16526 1242 0,'0'0'27'0,"0"0"5"15,0 0 2-15,0 0 2 0,0 0-36 0,0 0 0 0,0 0 0 0,0 0 0 0,0 0 64 16,0 0 5-16,0 0 2 0,0 0 0 0,-4-6-58 0,4 6-13 15,0-9 0-15,0 9-442 16,-3 0-90-16</inkml:trace>
  <inkml:trace contextRef="#ctx0" brushRef="#br0" timeOffset="87662.77">13670 16498 1958 0,'0'0'43'0,"4"3"9"0,-1-3 1 16,4 10 3-16,-3-10-45 0,3 9-11 0,-4-3 0 0,4 4 0 16,4-1 156-16,-8 1 28 0,5-1 7 0,-5 7 1 0,-3-13-103 15,4 12-20-15,3-5-4 0,-7 9-1 0,0-4-51 0,0-5-13 16,-4 9 0-16,1-4 0 0,-1-2 0 0,-3 12 0 16,3-6 0-16,-3 6 0 0,0 3 54 0,4-3 8 15,-4 0 2-15,0-3 0 0,3-3-52 0,-3 3-12 16,0-3 0-16,7-10 0 0,-3 10 0 0,3-10-18 15,-4 1 4-15,4-10 1 0,0 0 13 0,0 0 0 16,0 0 0-16,0 0 0 0,0 0-13 0,0 0 3 16,7-4 1-16,-3-2 0 0,-1-3 25 0,1-7 6 15,3 4 1-15,-4-13 0 16,1 6-43-16,3-6-9 0,0-4-2 0,3 4 0 0,-2-3 31 0,-1 3 0 16,3-3-8-16,-3 3 8 15,-3 3-28-15,3-3-4 0,0 0 0 0,3 6 0 0,1-6 77 0,0 12 15 0,-1-2 4 16,1 5 0-16,-1 1-52 0,4 2-12 0,-3 4 0 0,0-3 0 15,-4 12 0-15,-7-6-18 0,0 0 4 0,0 0 1 16,7 3 13-16,-7 13 0 0,0-6 0 0,-4 8-9 16,-3-2 19-16,-3-3 4 0,-8 8 1 0,4-2 0 15,0 0-15-15,0 0 0 0,-1 0 0 0,5-4 0 16,-4 1 0-16,3-3 0 0,4 2 0 0,0-5 0 0,0-1 0 16,4 1 0-16,-1-1 0 0,4-9 0 15,4 0-100-15,-4 0-22 0,7 6-5 0,0-6-717 16,0-6-144-16</inkml:trace>
  <inkml:trace contextRef="#ctx0" brushRef="#br0" timeOffset="87948.02">14104 16642 1191 0,'0'0'52'0,"0"0"12"0,0 0-51 0,7 3-13 16,-7-3 0-16,11 0 0 0,-1 0 112 0,-3 0 19 15,-7 0 4-15,11-9 1 0,-4 6-32 0,0-3-7 16,0-4-1-16,0 1 0 0,-3-7-51 0,-1 7-10 15,-3-4-3-15,-3-2 0 0,-1 5-15 0,0-6-3 0,-3 7-1 0,0 0 0 16,-3-1 41-16,-1 1 8 0,1-1 2 0,-1 10 0 16,0 0-52-16,1 0-12 0,-1 0 0 0,1 10 0 15,3-1 24-15,-4 1 3 0,4-1 0 0,3 0 0 16,-3 1-12-16,4 2-3 0,3 1 0 0,3-4 0 16,-3 1 11-16,4-1 1 0,-1-3 1 0,1 4 0 15,3-1-5-15,0 1 0 0,-3-4-1 0,6-3 0 16,-3 6-19-16,4-2 0 0,-4-4 0 0,3 3 0 15,5-6-124-15,-5 0-29 16,4 6-6-16,0-6-1 0</inkml:trace>
  <inkml:trace contextRef="#ctx0" brushRef="#br0" timeOffset="88137.8">14333 16652 1036 0,'-7'3'92'0,"0"3"-73"15,0-6-19-15,3 0 0 0,-3 0 137 0,7 0 24 16,-3 0 5-16,-4 0 1 0,0-6-67 0,3 3-12 15,1-4-4-15,3-2 0 16,0 6-22-16,0-7-5 0,-4-5-1 0,4 5 0 0,4-5-3 0,-1 2-1 0,1 4 0 16,3-7 0-16,0 7-32 0,0 2-6 15,0-5-2-15,0 6 0 0,4-4 3 0,-4 1 0 0,3 9 0 0,1 0 0 32,3-6-116-32,4 6-23 0,-4-4-5 0,3 8-819 0</inkml:trace>
  <inkml:trace contextRef="#ctx0" brushRef="#br0" timeOffset="88455.17">14703 16545 1177 0,'15'0'52'0,"-8"0"11"0,-4-9-51 0,4 9-12 16,-7 0 0-16,4 0 0 15,-1-7 89-15,4 7 15 0,-3-9 4 0,-1 6 0 0,1-3-29 0,-8-4-6 16,4 7-1-16,-3-9 0 0,-8 8-23 0,4-2-5 16,-3 3 0-16,-1 3-1 0,0 0 12 0,-3 0 2 31,4 9 1-31,-4-5 0 0,0 8-46 0,3 1-12 15,0 2 0-15,1-2 0 0,-1 3 40 0,4-1 5 16,0-2 2-16,4 2 0 0,-1 1-27 0,4-3-6 16,0 2-1-16,0-5 0 0,4-1 6 0,3 1 1 15,0-1 0-15,0 0 0 0,0-2-29 0,3-4-6 16,-3-3-1-16,4 0 0 0,0 0 16 0,-1 0 0 0,1-3 0 16,-1-4 0-16,-3 4 0 0,4-3 0 0,0-3-10 15,-1 5 10-15,1-2 0 0,-1-3 0 0,-3 2 0 16,4-2 0-16,-4 6 0 0,4-3 0 0,-4 2 0 0,0-2 0 15,-4 3-16-15,4-3-6 0,0 6-1 0,0 6 0 16,-3-3-177-16,3 3-36 0,0-2-8 0,0 5 0 16</inkml:trace>
  <inkml:trace contextRef="#ctx0" brushRef="#br0" timeOffset="88629.07">14890 16733 691 0,'0'0'30'0,"0"0"7"0,0 0-29 0,0-9-8 15,4 9 0-15,-1-10 0 0,-3 1 272 0,8 3 54 16,-1-4 10-16,-4-8 3 0,4-1-195 0,0-6-38 15,0-4-8-15,0 4-2 0,-3-9-64 0,3-4-14 16,-4 1-2-16,1-14-1 0,-1-2 12 0,-3 6 2 16,0-6 1-16,4-4 0 0,-4-2-30 0,0 6 0 15,-4-4 0-15,1 7 0 16,-1-3 0-16,4 9-12 0,0 0 1 0,-3 6 0 16,3 10-85-16,0 3-16 0,0 6-4 0,3 10-825 0</inkml:trace>
  <inkml:trace contextRef="#ctx0" brushRef="#br0" timeOffset="89751.68">15860 16645 1497 0,'0'0'32'0,"11"0"8"0,14 0 0 0,-4 7 4 0,-7-4-36 0,-14-3-8 16,-7 0 0-16,0 6 0 0,3-6 122 0,4 0 22 15,0 0 5-15,0 0 1 0,0 0-65 0,0 0-13 16,11 6-2-16,-4-6-1 0,3 0-24 0,-3-6-5 0,1 6 0 0,-1 0-1 15,0-6-39-15,-4 3 0 0,1-4 0 0,-1 4 0 16,-3-3 14-16,0-3 2 0,-3-1 0 0,-1 1 0 31,-3-10-16-31,-3 3 0 0,-1 4 0 0,-3-4 0 16,3-3 0-16,-3 4 0 0,4-4 0 0,-5 3 0 16,5 7 0-16,-1-4 0 0,1-2 0 15,3 5 0-15,0 1 19 0,0 2 4 0,7 7 1 0,-4-3 0 16,4-6-51-16,0 3-9 15,4 2-3-15,-1-2 0 0,4 3 39 0,0-3 0 0,0 0 0 0,0 2 0 16,4 4 13-16,-4 0 11 0,3 0 1 0,-2-6 1 0,2 6-18 16,1-3-8-16,-4 3 0 0,3 3 8 0,-3-3 22 15,4 6 4-15,0-6 1 0,-4 10 0 16,3-10-79-16,1 9-16 0,-4 1-4 0,7-4 0 16,-3 6-177-16,-1-5-36 0</inkml:trace>
  <inkml:trace contextRef="#ctx0" brushRef="#br0" timeOffset="89941.66">16153 16671 288 0,'0'0'12'0,"0"0"4"0,0 0-16 0,0 0 0 0,-4-10 0 0,4 10 0 16,-3-9 323-16,3 2 61 0,-4-2 13 0,1 0 3 16,3-1-218-16,-4 1-43 0,4-7-9 0,0 4-2 15,0-4-51-15,0 7-10 0,0-7-3 0,4 6 0 16,-1-8-52-16,-3 8-12 0,7-5 0 0,-3 5 0 15,3 1-67-15,0 6-13 0,0-4-4 0,0 4-905 16</inkml:trace>
  <inkml:trace contextRef="#ctx0" brushRef="#br0" timeOffset="90496.38">16432 16589 1728 0,'0'0'38'0,"10"0"8"0,-3 3 2 0,0-6 0 0,4 3-39 0,-4-6-9 15,-7 6 0-15,7-3 0 0,-3-13 91 0,-8 3 16 16,4-2 3-16,-7-1 1 0,0-3-75 0,0 10-16 16,0-7-2-16,0 7-1 0,-4-1 38 0,4 1 7 15,-3 0 2-15,2-1 0 0,-2 10-52 0,-1 0-12 16,4 0 0-16,-3-6 0 0,-1 12 0 0,4-6 0 0,0 0 0 16,0 6 0-16,7-6 27 0,0 0 2 15,-4 4 1-15,4 2 0 0,-3-3-19 0,3 6-11 0,3 1 12 16,-3-4-12-16,0-6 29 0,0 0-1 0,7 3 0 0,1 3 0 15,2-6-28-15,-3 4 0 0,4 2 0 0,-1-6 0 16,1 0-45-16,-1 6-15 16,1-6-4-16,-4 0 0 0,0 3 52 0,4-6 12 0,-8-3 0 0,-3 6 0 15,7 0 0-15,-7 0 0 0,4 0 0 0,-4 0 0 16,0 0 0-16,0 0 0 0,0 9 0 0,0 1 0 0,0-10 0 16,0 6 0-16,0-3 0 0,-4 3 0 0,4-3 0 0,0 4 0 15,-3 2 0-15,3-9 0 0,-4 0-10 0,1 6 1 16,-1-2 0-16,4-4 0 0,0 0 9 0,0 0 11 15,0 0-3-15,0 0 0 0,0 0-8 0,0 0 0 16,0 0 0-16,0 0 0 0,0 0 0 0,0 0 0 16,0 0 0-16,0 0 0 0,0 0 0 0,0 0 0 15,0 0 0-15,0 0 0 0,0 0 0 0,0 0 0 16,0 0 0-16,0 0 0 0,0 0 0 0,0 9 0 16,0 0 0-16,-3 1 0 0,-1-1 56 0,1 7 7 15,-1-7 1-15,1 10 0 16,-1-3-52-16,-3 3-12 0,0-1 0 0,-4 1 0 0,1 3 54 0,-4 0 8 0,0 3 2 0,-8 3 0 15,5 4-64-15,-1-4 0 0,-3 0-16 0,7-3 3 16,-4-6 13-16,4 0 16 0,0 0-3 0,0-10-1 16,3 0-12-16,-3-2 0 0,4-4 0 0,3-6 0 15,0 3-100-15,-4-7-22 16,4-5-5-16,0-4-1025 16</inkml:trace>
  <inkml:trace contextRef="#ctx0" brushRef="#br0" timeOffset="90654.91">16171 16216 1267 0,'3'6'112'0,"-3"-6"-89"15,0 0-23-15,4 0 0 0,-4 0 213 0,0 0 39 16,0 0 7-16,0 0 1 0,3-6-160 0,1 3-33 16,-4 3-7-16,3-6 0 0,-3 6-48 0,4-10-12 15,3 10 0-15,0-9-715 16,0 9-145-16</inkml:trace>
  <inkml:trace contextRef="#ctx0" brushRef="#br0" timeOffset="91003.5">16682 16482 2188 0,'0'16'48'0,"-3"-3"11"0,3 5 1 0,-4-2 1 0,0 3-49 0,1-3-12 0,-4 2 0 0,3-2 0 16,1-3 105-16,-1-4 19 0,1 0 3 0,-1 7 1 0,4-10-52 0,0-6-9 16,-3 4-3-16,3-4 0 0,0 0-51 0,0 0-13 15,0 0 0-15,0 0 0 0,0-10 0 0,0 1 0 16,7 2 0-16,-4-2 0 0,-3 0 0 0,7-4 0 16,-3-3 0-16,3 7 0 0,0-7 0 0,-3 7 0 15,3-10 0-15,3 10 0 0,-3-7 10 0,0 7-1 16,0-1 0-16,-3 1 0 0,3-1-9 0,0 4 0 15,0 3 0-15,-7 3 0 0,0 0 0 0,4 0-11 16,-4 0 1-16,10 0 0 0,-6 9 10 0,3 1 0 16,-4-1 0-16,1 1 0 0,-1 5 0 0,1-5 11 15,3 5-3-15,-4-2 0 16,4 6-111-16,0-10-22 0,-3 7-5 0,7-7-1 16,-4 7-101-16,-4-7-21 0,4 1-4 0,0-7-1 0</inkml:trace>
  <inkml:trace contextRef="#ctx0" brushRef="#br0" timeOffset="91225.86">16950 16652 1267 0,'14'-7'56'0,"-7"7"12"0,4-3-55 0,-1-3-13 0,-3 3 0 0,-3-3 0 16,0-4 208-16,3 1 40 0,-4 3 7 0,1-4 1 16,-1 7-205-16,1-6-42 0,-4-1-9 0,-4-5 0 0,4-1 52 15,-7 6 9-15,0-2 3 0,0 2 0 0,0-5 0 0,0 9 0 16,0 2 0-16,0 4 0 0,-4 0-40 0,-3 0-7 16,4 10-1-16,-5-1-1 0,1 1 16 0,0 5 3 15,0-5 1-15,3 9 0 0,1-10-17 0,3 10-3 16,0-4-1-16,3 1 0 0,1-3-14 0,3 2 0 15,3-5 0-15,1 5 0 0,-1-2 0 16,8-4 0-16,-8-2 0 0,8-4 0 0,0 3-10 16,-1-3-5-16,4-3-1 0,0 6 0 15,1-6-64-15,-1-6-14 0,0 6-2 0,0 0-1062 0</inkml:trace>
  <inkml:trace contextRef="#ctx0" brushRef="#br0" timeOffset="91447.35">17222 16677 1958 0,'0'0'43'0,"0"0"9"0,0 0 1 0,0 0 3 0,0 0-45 0,0 0-11 0,0 0 0 0,0 0 0 15,3-10 104-15,1-5 20 0,-4-1 3 0,3-6 1 16,-3-9-52-16,4 3-9 0,-4-7-3 0,0-3 0 16,0-5-51-16,0-1-13 0,0 0 0 0,0-3 0 0,0 3 54 15,0 6 8-15,3-3 2 0,-3 4 0 0,0 2-52 0,7 7-12 16,-3 3 0-16,-1 3 0 15,-3-9-48-15,4 3-13 0,-1 9-3 0,-3 3 0 16,4 3-153-16,3 7-31 0,-3-13-7 16,3 10-666-16</inkml:trace>
  <inkml:trace contextRef="#ctx0" brushRef="#br0" timeOffset="93016.99">19571 16294 1267 0,'0'0'56'0,"0"0"12"0,0 0-55 0,3 3-13 0,-3 4 0 0,0 2 0 15,4-3 105-15,-4 4 19 0,0-7 3 0,0 6 1 16,0 1 0-16,3-4 0 0,1 7 0 0,-1-1 0 16,1-3-52-16,-1 1-9 15,1-1-3-15,-1 1 0 0,1-7 0 0,-1 3 0 16,4 4 0-16,-3-1 0 0,-1-3-51 0,4-3-13 0,4 7 0 0,-4-4 0 0,4-3 16 15,-1 3 1-15,4-6 0 0,1 0 0 0,-5 0-17 16,-3 0 0-16,0 0 8 0,-3-6-8 0,3 3-12 16,-4-3-5-16,1 6-2 0,-1-3 0 0,-6-7 19 0,-1-5 0 15,1 5 0-15,-1-6 0 0,-3 4 0 0,-3-4 0 16,-1-3 0-16,4 1 0 0,3 2 0 0,-3-3 0 16,0-6 0-16,4 12 0 31,-4-2 0-31,0-1 0 0,0 4 0 0,3-4 0 0,-3 7 0 0,4-7 0 15,3 6 0-15,-4 1 0 0,4 0 0 0,4-1 0 16,-1 1 0-16,1 9 0 0,3-10 12 0,0 10 5 16,-4-6 2-16,8-3 0 0,-8 9-31 0,-3 0-5 0,11 0-2 15,0-3 0-15,-4-4 19 0,0 7 0 0,3-3 0 16,-3 3 0-16,-7 0 48 0,11 3 12 0,-1-3 4 0,-3 0 0 31,4-3-205-31,-4 3-41 0,4 0-8 0,-1 0-898 0</inkml:trace>
  <inkml:trace contextRef="#ctx0" brushRef="#br0" timeOffset="93398.18">19955 16376 979 0,'-4'19'87'0,"4"-1"-70"16,-3 14-17-16,-4-4 0 0,3 6 170 0,-3-5 30 16,0 5 7-16,0-6 1 0,4 1-13 0,-8-4-3 15,8 3 0-15,-5-3 0 0,5-6-102 0,-4-10-21 16,0 10-4-16,0-10-1 0,3-2-36 0,1-4-7 15,-4 3-1-15,0 0-1 0,-4-6-19 0,4-6 0 16,0 6 0-16,0-6 0 0,0-4-12 0,0 1-5 16,0 0-2-16,0-4 0 0,3-3 19 0,4-2 0 15,0-1 0-15,0-6 0 0,4 6 0 0,3-6 0 16,-4 0 0-16,4-3 0 0,0-1 12 0,4 1 5 16,3 3 2-16,-3 0 0 0,-1 0-19 0,1 3 0 15,3-3 0-15,0 6 0 0,-3 0-12 0,3 4-5 0,-4-1-2 16,1 6 0-16,3 1 19 0,0 0 0 0,0 5 0 0,0-2 0 15,-3 6 48-15,-1-3 12 0,5 6 4 0,-8-3 0 16,0 10-52-16,-4-4-12 0,1-3 0 0,-4 6 0 16,0 1 0-16,-7 6 0 0,3-7 0 0,-6 7 0 15,-1-7 0-15,0 10 0 0,1-10 0 0,-1 7 0 16,-3-7-48-16,4-6-13 0,2 13-3 0,1-6 0 0,0-1 52 16,4 0 12-16,-1 1 0 0,4-10-788 15,0 0-154-15</inkml:trace>
  <inkml:trace contextRef="#ctx0" brushRef="#br0" timeOffset="93762.42">20286 16391 1728 0,'0'0'38'0,"0"0"8"0,0 0 2 0,11-6 0 0,-4-3-39 0,0-1-9 0,-3 1 0 0,3 3 0 15,-7-4 53-15,0 1 9 0,3 0 2 0,-6-1 0 16,-1 1 21-16,1 2 5 0,-4-2 1 0,3 6 0 15,-3-3-54-15,0 6-10 0,-4 0-3 0,1 0 0 16,-1 0 13-16,4 6 3 0,-3 3 0 0,-1 1 0 16,4-1-3-16,-4 1 0 0,4 5 0 0,4-2 0 15,-4 2-37-15,3-5-20 0,4 5 3 0,0-5 0 16,0-1 27-16,0 1 6 0,0-10 0 0,7 3 1 16,-7-3-17-16,7 6 0 0,0 4 0 0,0-10 0 0,1 6-12 15,-1-6-5-15,0 0-2 0,3-6 0 0,-3 6 31 0,0 0 5 16,0-4 2-16,0-2 0 0,0 6-19 0,-7 0 0 15,8-6 0-15,-8 6 0 0,7-3-16 0,0-4-8 16,-7 7 0-16,0 0-1 0,7 0 4 0,-7 0 1 16,0 0 0-16,10 0 0 15,-10 0-122-15,7 0-24 0,0 0-5 0,4 7-1 16,-11-7-47-16,7 9-9 0,7 1-3 0,-3-1 0 0</inkml:trace>
  <inkml:trace contextRef="#ctx0" brushRef="#br0" timeOffset="93952.98">20505 16529 1497 0,'0'0'32'0,"0"0"8"0,0 0 0 0,0 0 4 0,0 0-36 0,0 0-8 16,0 0 0-16,0 0 0 0,4-9 104 0,-1 6 20 0,-3-7 3 0,0 1 1 31,0-7-27-31,4 1-5 0,-4-4 0 0,3-6-1 0,-3-3-35 0,0-1-6 0,4-5-2 0,-1-1 0 16,-3-2-35-16,0 2-7 0,4-2-2 0,-4-7 0 15,3 6-28-15,-3-3-5 0,4 4-2 0,-4-1 0 16,3-3 27-16,-3 4 0 0,4 2 0 0,-1 1 0 15,-3 6-159-15,0-1-26 0,0 11-6 0,-3 2-1 32</inkml:trace>
  <inkml:trace contextRef="#ctx0" brushRef="#br0" timeOffset="94142.72">20392 16216 2487 0,'0'0'55'0,"0"0"11"0,11 0 2 0,3 6 2 0,-3-3-56 0,3-3-14 16,0 0 0-16,0 7 0 0,-4-4 39 0,5-3 5 0,-1 0 0 0,0 0 1 16,0 0 15-16,-4 6 4 0,8-6 0 15,-7 0 0-15,3 0-52 0,0 3-12 0,-4 3 0 0,5-2 0 32,-1 2-48-32,0-6-13 0,-4 9-3 0,5-3 0 15,-5-2-170-15,1 5-34 0,13 7-8 0,-10-7 0 0</inkml:trace>
  <inkml:trace contextRef="#ctx0" brushRef="#br0" timeOffset="94317.4">20727 16511 288 0,'0'0'25'0,"0"0"-25"16,0 0 0-16,0 0 0 0,4-4 294 0,-4-2 54 16,3-3 10-16,1-1 2 0,-4 1-154 0,0 3-31 15,3-4-7-15,1 1 0 0,-4-4-84 0,4-2-16 16,-1 5-3-16,-3-5-1 0,0 2-64 0,0-3 0 15,4 7-18-15,-4-7 4 0,0 7 14 0,3-4 0 16,4-2 0-16,-3 5-1059 0</inkml:trace>
  <inkml:trace contextRef="#ctx0" brushRef="#br0" timeOffset="94713.22">21009 16376 1792 0,'0'0'40'0,"0"0"8"0,8 0 1 0,-1 0 1 0,0-10-40 0,3 4-10 0,-6 3 0 0,3-6 0 16,0-1 69-16,-4 4 12 0,1-3 3 0,-4-1 0 16,0 1-12-16,0 2-1 0,0-2-1 0,0 9 0 15,0 0-34-15,-7 0-8 0,0-9 0 0,0 9-1 16,0 0-8-16,0 0-2 0,0 6 0 0,-4-3 0 16,0 6-5-16,4-2 0 0,-3 8-1 15,3-2 0-15,0-4 14 0,0 7 3 0,3-3 1 0,1 2 0 16,-1-5-61-16,4-1-13 0,4 0-3 0,-4-9 0 0,0 0 30 0,7 7 6 15,0 2 0-15,0-3 1 0,-7-6 2 0,10 4 0 16,1-4 0-16,-1 0 0 0,1-4-1 0,-4-2 0 16,4 0 0-16,-4 3 0 0,3-4 10 0,-3-2-10 15,0 0 10-15,1 5-10 0,-1-2 10 0,0-3 0 16,-4 3 0-16,4 2 0 0,-3 4 0 0,-4 0 0 16,0 0 0-16,7 0 0 0,0 0 0 0,0 10 0 15,-4-4 8-15,4 3-8 0,-3 1 32 0,3-1 1 16,-3 1 1-16,3-1 0 0,-4 7-34 0,4-4 0 15,-3 4 0-15,3-3 0 0,-4 2 0 0,1 1 0 0,3-7 0 16,-4 1 0 0,1-1-96-16,3-3-25 0,0-2-6 0</inkml:trace>
  <inkml:trace contextRef="#ctx0" brushRef="#br0" timeOffset="94982.77">21405 16580 1681 0,'0'0'36'0,"7"-7"8"0,-4 7 2 0,4-3 2 0,-3-3-38 0,-1-3-10 15,4 9 0-15,-3-10 0 0,-1 1 105 0,1 2 19 16,-1-2 4-16,1 0 1 0,3-10-61 0,-4 3-12 16,1 4-2-16,3-13-1 0,-3 6-24 0,-1-6-5 15,1-10 0-15,-4 7-1 0,0 0 19 0,0-1 4 16,3-5 1-16,-3 6 0 0,-3-7-24 0,3 1-5 15,-7 6-1-15,3-7 0 0,1 1-17 0,-1 5 0 16,0 4 0-16,1-3 0 0,-4 9 0 0,3 0 0 16,-3-2 0-16,0 2 0 15,0 6-252-15,0-2-55 0,-10-4-10 0,2 9-3 0</inkml:trace>
  <inkml:trace contextRef="#ctx0" brushRef="#br0" timeOffset="95156.97">20780 16003 2419 0,'0'0'53'0,"7"0"11"0,7 0 3 0,-3-3 1 0,0-4-55 0,3 7-13 16,-4-9 0-16,1 9 0 0,-1-9 105 0,1 5 19 16,0-2 3-16,-1 6 1 0,-3-9-103 0,0 2-25 15,4 7 0-15,-4-3 0 0,-4-3 0 0,1 6 0 16,3-3 0-16,0 6-1275 0</inkml:trace>
  <inkml:trace contextRef="#ctx0" brushRef="#br0" timeOffset="95855.08">22142 16617 1958 0,'0'0'43'0,"0"0"9"0,0 0 1 16,0 0 3-16,0 0-45 0,7 0-11 0,-7 0 0 0,10 10 0 0,8-4 156 15,-8-3 28-15,-10-3 7 0,8 0 1 0,2 0-116 0,-3 0-24 16,-7 0-4-16,11 0 0 0,10-3-7 0,-7-3-1 15,4 2 0-15,-1-2 0 0,-3-3-12 0,-3 9-4 16,-4-10 0-16,-3 4 0 0,-1-3-5 0,-6 6-2 16,-1-7 0-16,0-5 0 0,-3 5-17 15,-7-9-9-15,4 0 1 0,-4-2 0 0,0 2 27 0,-1 6 5 16,1-2 2-16,4 5 0 16,-1-6-42-16,4 7-8 0,-3-4-1 0,2-2-1 0,5 5 12 15,-1 4 2-15,4-3 1 0,4 9 0 16,-4-3-27-16,0-7-6 0,3 4 0 0,-3-3-1 0,8-1 87 0,-5 4 18 15,11 3 3-15,0 3 1 16,0 0-103-16,0 0-20 0,-3 0-4 0,0 0-1 0,3 0 76 0,0 3 16 0,0 3 2 16,4 4 1-1,-1-4-162-15,-3 3-32 0,4 1-6 0,-4-1-990 0</inkml:trace>
  <inkml:trace contextRef="#ctx0" brushRef="#br0" timeOffset="96044.81">22505 16589 1728 0,'0'0'38'0,"0"0"8"0,0 0 2 0,0 0 0 0,0 0-39 0,0-9-9 16,0 2 0-16,-4-2 0 0,4 0 104 0,0-10 20 15,-3 12 3-15,3-5 1 0,0-4-52 0,-4-3-9 16,4 4-3-16,4 5 0 0,-1 7 0 0,1-6 0 16,-4-7 0-16,0 7 0 0,3 2-51 0,1-2-13 15,-1 6 0-15,1-7 0 16,7 4-151-16,-1 3-33 0</inkml:trace>
  <inkml:trace contextRef="#ctx0" brushRef="#br0" timeOffset="96425.64">22759 16536 1497 0,'14'3'66'0,"-14"-3"14"0,7 0-64 0,0-3-16 0,-7 3 0 0,7 0 0 15,4-7 106-15,-11 7 18 0,0-9 3 0,0 0 1 31,0-1 0-31,0 1 0 0,-4-1 0 0,1 1 0 16,-1 3-52-16,-3-4-9 0,0 1-3 0,0 6 0 16,3-3-51-16,-3 6-13 0,-3-10 0 0,3 10 0 0,-4-6 26 0,4 6 2 15,4 0 1-15,-5 6 0 16,5 0-15-16,-4-2-3 0,3-4-1 0,4 0 0 16,-3 0-39-16,3 0-8 0,0 0-2 0,0 0 0 0,0 0 39 0,-7 9 0 15,7-9 0-15,0 0 0 0,0 0 0 0,7 9 0 16,-7-9 0-16,3 10 0 0,-3-10 0 0,7 6 0 15,-7-6 0-15,7 9 0 0,-7-9 0 0,8 10 0 16,-1-1 0-16,0 1 0 0,-4-4 0 0,1 6 0 16,-4-5 0-16,0 12 0 0,0-4 0 0,-4-2 0 15,1 2 0-15,-1 4 0 0,-3 0 0 0,4 0 0 16,-8 6 0-16,7-16 0 0,-3 7 0 0,-7 3 0 16,-7-4 14-16,7-2-4 0,10 3-10 0,-3 3-12 0,-3-4 2 15,3 4 1-15,-4 0 9 0,1-4-10 0,-4-11 10 0,-1 5-10 31,5-9-142-31,3 0-28 0,7 0-5 0,-4-9-2 0</inkml:trace>
  <inkml:trace contextRef="#ctx0" brushRef="#br0" timeOffset="96568.3">22590 16091 1036 0,'0'0'92'0,"0"0"-73"16,0 0-19-16,0 0 0 0,-8 0 157 0,8 0 28 15,0 0 6-15,0 0 1 0,0 0-103 0,0 0-20 16,0 0-4-16,0 0-615 16,11 0-123-16</inkml:trace>
  <inkml:trace contextRef="#ctx0" brushRef="#br0" timeOffset="96932.83">22953 16529 1728 0,'-7'26'76'0,"3"-17"16"0,8-3-73 0,-8 7-19 0,1-7 0 0,-1 3 0 15,1 7 106-15,3-7 18 0,-4-5 3 0,1 5 1 16,3-9-30-16,-7 0-6 0,7 0 0 0,-8 9-1 16,-6-9-64-16,14 0-13 0,0 0-2 0,0 0-1 15,0 0 12-15,0-9 2 0,0 0 1 0,7-1 0 16,-3 1-26-16,3-1 0 0,0-5 0 0,4 5 0 15,3 1 0-15,-4-10 0 0,-3 10 0 0,4 2 0 0,3-2-15 0,-3 0-8 16,-1-1-1-16,4 1-1 0,-3 3 25 0,-1 2 0 16,-2 4 0-16,2 0 8 0,-3 0 10 0,-3 0 2 15,3 4 1-15,-4 2 0 0,-3-6-21 16,4 9 0-16,-1 1 0 0,1 5 0 0,-4-5 0 0,0 5 0 16,0-2 0-16,0-4 0 0,0 1 20 0,0 5-1 15,-4-5 0-15,8 5 0 16,-4-2-67-16,0-4-12 0,0 7-4 0,3-6 0 15,1-1-204-15,-1 0-42 0,1 7-8 0,0-7-2 0</inkml:trace>
  <inkml:trace contextRef="#ctx0" brushRef="#br0" timeOffset="97202.05">23249 16661 1728 0,'0'0'38'0,"0"0"8"0,4 0 2 0,3-9 0 0,-4 2-39 0,1 4-9 0,3-3 0 0,-4-3 0 15,-3-1 104-15,4 1 20 0,-4-7 3 0,0 7 1 16,0-1-78-16,-4 1-15 0,1 0-3 0,-1-1-1 0,1 1 17 0,-1 2 3 15,-3 7 1-15,4-3 0 0,-4-3-23 16,3 6-4-16,-3 6-1 0,0-3 0 0,-4 4-2 16,4-4-1-16,0 9 0 0,0-8 0 0,0 5-21 0,4 0 0 15,-1 1 0-15,1-4 0 0,-1 3 20 0,4 7-1 16,0-7 0-16,4 1 0 0,-4-1-19 0,3-6 0 16,1 4 0-16,3 2 0 0,0 1-12 0,0-4-5 15,-7-6-2-15,10 3 0 0,-3-3 19 0,0 0 0 16,4 6 0-16,-4-6 0 0,0-6 0 0,4 6 0 15,-4 0 0-15,0 0 0 16,0 0-81-16,0 0-13 0,0 6-2 0,4-6-985 0</inkml:trace>
  <inkml:trace contextRef="#ctx0" brushRef="#br0" timeOffset="97455.61">23454 16743 1922 0,'0'0'42'0,"0"0"9"0,3-4 1 0,4-2 3 16,-3-3-44-16,-1 3-11 0,1-4 0 0,3 1 0 15,0-4 84-15,0-6 16 16,0-3 2-16,-3 4 1 0,-1-11-38 0,1 1-7 0,-1-6-2 0,1-1 0 0,-4-2-10 0,7-7-2 16,-4 6-1-16,1-3 0 0,-1 4-35 0,1-7-8 15,-1 9 0-15,1-2 0 16,-1 2 0-16,1 7 0 0,3 0 0 0,-4 3 0 15,5-4 0-15,-5-2 0 0,-3 9 0 0,7 3 0 16,-3 4-52-16,-1 5-12 0,-3 1-2 16,0-1-678-16,0 4-136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01.6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0 550 1497 0,'18'4'133'16,"-18"-4"-106"-16,0 0 132 0,0 0 26 15,18 8 6-15,-4-4 1 16,-5 0-52-16,-9-4-9 0,0 0-3 0,0 0 0 16,0 0-102-16,0 0-26 0,0 0 0 0,9 12 0 15,0-4 45-15,0 1 4 0,0-5 1 0,0 4 0 16,5-8-42-16,-5 0-8 0,5 0 0 0,0-4 0 16,-5 0 0-16,4 0 0 0,-4 4 0 0,1-4 0 15,-1-5 0-15,0-3 0 0,0-4 0 0,-5-4 0 0,1 0 0 16,-1-1 0-16,1 1 0 0,-5-4 0 0,0 4 15 0,-5 3-1 15,1 1 0-15,-5 0 0 16,-5 0-62-16,1 8-12 0,-1-4-2 0,-4 4-1 0,-1 8 37 16,1 0 7-16,0 8 2 0,4-4 0 0,1 8 26 0,-1 4 6 15,0 4 1-15,5 1 0 0,0-1-16 16,5 8 0-16,-6-4 0 0,10 5 0 0,0-1 0 0,0-4 0 16,5 1 0-16,0 3 0 0,4-8 41 0,4 4 6 15,6-3 1-15,-6-5 0 0,5 0-20 0,-4 0-3 0,0-8-1 0,-1 4 0 16,1 1-12-16,0-5-2 0,-1 0-1 15,6 0 0-15,-6-8-21 0,1 4-4 16,0-4 0-16,-1 0-1 0,1 0 17 0,4-4 0 0,-4 4 0 0,-1 0 0 16,6 0-157-16,-6-4-28 0</inkml:trace>
  <inkml:trace contextRef="#ctx0" brushRef="#br0" timeOffset="298">614 789 1958 0,'0'0'87'0,"0"0"17"16,0 0-83-16,0 0-21 0,0 0 0 0,0 0 0 16,0 0 100-16,0 0 15 0,0 0 3 0,0 0 1 15,0 0-47-15,0-12-10 0,0 4-2 0,5-5 0 0,-1 1-37 16,1 0-8-16,0 0-2 0,4-4 0 0,-5 0 41 0,5-1 8 15,5-3 2-15,-5 4 0 0,5 0-52 0,-5 4-12 0,5-5 0 16,-5 5 0-16,4-8 0 0,-4 0 0 0,5 0 0 0,-5 3 0 16,5 1 21-16,-5 0 2 0,0 4 0 0,0 0 0 15,-4 0-37-15,4 0-7 0,-5-1-2 0,1 5 0 16,-5-4-84-16,0 12-17 16,-5-4-3-16</inkml:trace>
  <inkml:trace contextRef="#ctx0" brushRef="#br0" timeOffset="501">573 400 1497 0,'9'16'133'16,"5"-3"-106"0,-9-1 183-16,4-4 37 0,0-4 7 0,0 4 2 15,0 0-154-15,0 4-30 0,5-4-7 0,-5 4-1 16,5 1 0-16,-1-1 0 0,1 0 0 0,0 4 0 15,-1 0-36-15,1 0-7 0,0-3-1 0,-1 7-1 16,1 4-19-16,0 0-12 0,4 1 1 0,-9-5 1 16,5-8-102-16,-1-4-20 0,1 0-4 0</inkml:trace>
  <inkml:trace contextRef="#ctx0" brushRef="#br0" timeOffset="970">1010 586 1497 0,'0'21'133'15,"5"3"-106"-15,-5 0 81 0,0 5 16 0,0-1 3 0,0 0 1 16,5 1-52-16,-5-5-9 0,4 0-3 0,-4 0 0 16,0 1-51-16,0-1-13 0,0-4 0 0,0 0 0 15,0-3 34-15,0-1 4 0,0 0 1 0,0 0 0 16,0-8-19-16,0 0-4 0,0-8-1 0,0 0 0 15,0 8-4-15,0-8-1 0,0 0 0 0,0 0 0 0,0 0-10 16,0 0 0-16,0 0 0 0,-9-4 0 0,0-8 0 0,0 4 0 16,4-4 0-16,1 0 0 0,-1 0 0 0,-4-8 0 15,4-1 0-15,5 1 0 0,0 0 0 0,0 0 0 16,0-1 0-16,0 1 0 0,0-8 0 16,5-1 0-16,0-3 0 0,-1 4 0 0,-4-5 0 15,5 1 0-15,-1 4 0 0,1-1 0 0,-1 1 0 0,1 4 0 16,4-5 0-16,0 9 0 0,-4-4 0 0,4 8 0 15,0 4 0-15,0 3 0 0,0 5 19 0,5 4 1 16,-5-4 1-16,0 4 0 0,0 4-33 0,-4 5-8 16,4-1 0-16,-5 8-1 0,1 4 68 0,-1 0 13 15,-4 5 4-15,-4-1 0 0,-5 0-52 0,0 4-12 16,0 1 0-16,-5-1 0 16,0-4-22-16,1-3-7 0,-1-1-2 0,5-4 0 0,-5 0 50 0,5 0 9 15,0-7 3-15,4-1 0 16,5-8-76-16,0 0-15 0,0 0-4 0,0 0 0 15,0 0-51-15,0 0-10 0,0 0-3 0,0-8-819 0</inkml:trace>
  <inkml:trace contextRef="#ctx0" brushRef="#br0" timeOffset="1283">1343 77 990 0,'0'0'21'0,"0"0"5"0,0 0 1 15,0 0 1-15,9 8-28 0,-9-8 0 0,0 0 0 0,0 0 0 0,4 8 124 0,-8 4 20 16,-5-4 3-16,4 4 1 0,-4 0-22 0,9 0-4 16,0 9-1-16,0-1 0 0,0 0 57 0,0 0 11 15,0 9 3-15,5 3 0 0,-5 0-124 0,-5 1-25 16,5-1-5-16,0 5-1 0,5-5-8 0,-1 0-1 15,1-3-1-15,-1-1 0 0,1 0 5 0,4-3 2 16,-4 3 0-16,-1-8 0 0,1 0-3 0,4-3-1 16,-5-1 0-16,1 0 0 15,4-4-75-15,-4-4-15 0,-1 4-4 0,1-4 0 16,-1 5-95-16,-4-13-19 0,0 0-4 0</inkml:trace>
  <inkml:trace contextRef="#ctx0" brushRef="#br0" timeOffset="1599">1662 671 691 0,'13'-4'61'0,"-4"0"-49"0,0 0-12 0,-4 0 0 15,4 4 192-15,0-4 36 0,0-4 8 0,5 0 0 16,-10 0-89-16,6 0-19 0,-1 0-3 0,0-4-1 16,-5-1-28-16,-4 5-5 0,5-4-2 0,-5 0 0 0,0 0-46 15,0 0-10-15,-5-8-1 0,-4 3-1 0,0 1-31 0,0 4 0 16,0 0 0-16,-5 4 0 0,1 4 0 0,-6 4 0 15,6 0 0-15,-5 12 0 0,4 4 54 0,5 4 8 16,-5-3 2-16,0 3 0 0,5-4-52 0,5 0-12 16,-5 4 0-16,4 5 0 0,5-1-11 0,0-4-5 15,0-4 0-15,5 1-1 0,-1-9 17 0,5 4 9 16,-4-4-1-16,9-4 0 0,-5 4-8 0,0-4 0 16,0 0 0-16,5-4 0 0,-5 0 9 0,0 0 0 15,0 0 0-15,0 0 0 0,5-4-9 0,-5 0-12 16,0-4 2-16,4 4 1 0,-3 0-3 0,-1 0 0 15,0 0 0-15,4 4-756 16,-3 0-151-16</inkml:trace>
  <inkml:trace contextRef="#ctx0" brushRef="#br0" timeOffset="1849">2130 728 1699 0,'0'0'37'0,"0"0"8"0,0 0 2 0,0 0 1 0,0 0-39 0,0 0-9 0,0 0 0 0,0 0 0 15,0 0 92-15,0 0 16 0,5 12 3 0,-5-12 1 0,0 0-56 16,0 0-10-16,0 0-2 0,0 0-1 0,9-8 1 0,-9 0 1 16,5 0 0-16,-5 8 0 0,0 0-45 0,0 0 0 15,-5-20 0-15,1-5 0 0,-1 5 0 0,0 4 0 16,1-4 8-16,-1 4-8 0,-4 3-8 0,9-3-8 15,-4-4-2-15,-1 0-1041 16</inkml:trace>
  <inkml:trace contextRef="#ctx0" brushRef="#br0" timeOffset="1990">2058 336 1094 0,'0'0'97'0,"0"0"-77"15,0 0-20-15,0 0 0 0,0 0 196 0,0 0 35 16,0 0 7-16,13 0 2 0,1-5-90 0,-14 5-18 15,0 0-3-15,9-4-1 0,-9 4-113 0,0 0-23 16,14-8-5-16,-14 8-1 16,0 0-113-16,9 0-22 0,4-4-5 0</inkml:trace>
  <inkml:trace contextRef="#ctx0" brushRef="#br0" timeOffset="2246">2358 821 2019 0,'0'0'44'0,"0"0"10"0,0 0 2 16,0 0 0-16,0 0-44 0,0-8-12 0,0-8 0 0,0 4 0 0,0 0 81 0,0-1 15 15,0-7 2-15,-4-4 1 0,4-4-19 0,-5-5-3 16,5 1-1-16,-5-1 0 0,-4-7-60 0,0 0-16 16,0-1 0-16,5 1 0 0,-6-1 0 0,6 5 0 15,-1-1 0-15,1 1 0 0,-1 8 0 0,1-5 0 16,-1 5 0-16,1 4 0 0,4-9 0 0,-5 13-10 15,5 0 2-15,0 4 0 16,0-9-141-16,0 5-28 0,0 0-6 0,0 8-1 0</inkml:trace>
  <inkml:trace contextRef="#ctx0" brushRef="#br0" timeOffset="2414">2235 315 1497 0,'0'0'133'0,"9"4"-106"0,5 0-27 0,4 0 0 15,-4-4 227-15,9 0 40 0,-5 0 8 0,0 0 1 16,5-8-135-16,0 4-27 0,4 0-6 0,0 4 0 16,0 0-56-16,1 0-12 0,4 4-1 0,0 0-1 15,-10 0-38-15,1 0 0 0,-5 5 0 0,5-5 0 16,-9 4-132-16,-1 0-32 0,-4 0-5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7:00.8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396 457 1015 0,'0'0'22'0,"0"0"5"0,0 4 1 0,0 0 0 0,0-4-28 0,0 0 0 0,0 0 0 0,4 8 0 15,-4-4 85-15,0-4 11 16,0 0 3-16,0 0 0 0,0 0-11 0,0 9-1 0,10-5-1 0,-10 0 0 16,4 0-7-16,-4-4-2 15,0 0 0-15,0 0 0 0,0 0-28 0,0 0-5 0,0 0-2 0,0 0 0 16,0 0-16-16,0-8-3 15,0 0-1-15,5-5 0 0,-5-3 34 0,0 4 6 0,4-4 2 0,-4-4 0 16,0-1-52-16,0-3-12 16,0 0 0-16,0 0 0 0,5-1 0 0,-5 1 0 15,0-4 0-15,4 7 0 0,-4 5 0 0,5-4 0 0,-5 8 0 0,-5-4 0 16,5-1 0-16,-4 5 0 0,-5 0 0 0,0 4 0 31,-1 0-168-31,1 4-36 0</inkml:trace>
  <inkml:trace contextRef="#ctx0" brushRef="#br0" timeOffset="880">27 142 1116 0,'-27'-13'49'0,"27"13"11"0,0 0-48 15,0 0-12-15,0 0 0 0,0 0 0 0,18-12 115 0,0 4 21 16,0-4 4-16,-4 8 0 15,-5-4 14-15,5 4 2 0,-1 0 1 0,1 0 0 0,-5 0-100 0,5-4-20 16,9-5-4-16,-1 5-1 0,-8 0 52 0,4 0 9 16,10 0 3-16,-6 8 0 0,-3 0-76 0,3-4-20 15,10 0 0-15,0 0 0 0,-5 0 25 0,1 8-1 16,-5-4 0-16,-1 0 0 0,-4 0-9 0,10 0-3 16,-1 0 0-16,-4 0 0 0,-9-4-12 0,-1 4 8 15,5 0-8-15,1 0 0 0,-6 0 0 0,1 8 0 16,0-8 0-16,-1 4 0 0,1-8 0 0,0 8 0 15,-14-4 0-15,9 0 0 0,4 0 0 0,-4 4-10 16,-9-4 10-16,5 8-8 0,9-4 8 0,-10 4 0 16,-4 0 0-16,-4 1 0 0,8 7 0 0,-8-4 0 15,-1 0 0-15,1 4 0 0,-6 4 28 0,15 1 0 0,13-1 1 0,-18 4 0 16,-18 0-29-16,4 1-21 0,10 7 3 0,8-4 1 16,-4 1 17-16,0-1 14 0,-4-4-2 0,4 5-1 15,0-5-11-15,4-4 12 0,-4 0-12 0,9 1 12 16,1-9-12-16,-6 0 0 0,-4 0 0 0,9-4 0 15,5 0 0-15,-10-4 0 0,-4-4 0 0,0 0 0 16,14 0 0-16,-9 0 0 0,-5 0 0 0,9-12 0 16,0 4 0-16,0-4 0 0,-4 0 0 0,4 0 0 15,4-4 0-15,-8-1 0 0,4 5 0 0,-5 4 0 16,-4-4 0-16,5 4 0 0,-5 8 0 0,0 0 0 0,5-8 0 16,-5 8 0-16,0 0 0 0,0 0 0 0,9-4 0 15,-9 4 0-15,0 0 0 0,9 4 0 0,-5 4 0 16,5-4 0-16,1 4 0 0,-1 0 0 0,0 0 24 15,-5 4 2-15,-4-12 1 0,5 12 0 16,-5-3-43-16,4 3-9 0,-4-12-2 0,5 8 0 0,-5-8 40 0,5 12 8 16,4-4 2-16,-5 4 0 15,-4-12-66-15,5 8-13 0,4 0-2 0,-9-8-1 16,0 0-129-16,9 0-25 0,-9 0-6 0,9 0-1 16,-4 0 120-16,4 0 24 0,-9 0 5 0,0 0 1 15,0 0 10-15,9 0 1 0,0 0 1 0,-9 0 0 0,0 0 46 0,14-4 12 16,-1 0 0-16,1 4 0 0,-14 0 76 0,14 0 16 15,-1-4 4-15,1 4 1 0,-14 0 11 0,9-4 1 0,5 0 1 0,-1 0 0 16,-4-4-51-16,-9 8-11 16,10-8-1-16,-1 0-1 0,-5-4-27 0,1 0-6 0,-5 12-1 0,0-13 0 15,0 1-12-15,-5 4-12 0,1 4 3 0,-5-4 0 16,4 4 30-16,-4 0 7 0,0 0 0 0,0 4 1 16,0 0-13-16,4 0-2 0,-4 4-1 0,4 0 0 15,-8 0-1-15,8 4-1 0,1 0 0 0,-1 4 0 16,5-4-2-16,0 5 0 0,0-1 0 0,5 8 0 15,-1 0-1-15,10 0-8 16,-5 1 12-16,0-5-4 0,0-4-8 0,5 4 0 0,-1-4 0 0,1 4 0 16,0-3 0-16,-5-5 0 0,0 0 0 15,0-4 0-15,0 4 0 0,5 0 0 0,-1-4 0 0,-3 4 0 0,3-4-10 16,1 0 10-16,0-4-13 0,4 0 5 16,-5 4-144-16,-3-8-29 0,3-4-6 0,-4 4-1 15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7:09.0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53 534 1728 0,'0'0'38'0,"0"0"8"0,0 0 2 0,0 0 0 0,0 0-39 0,0 0-9 0,0-4 0 0,-5-4 0 15,5 0 106-15,-4 0 19 0,8 0 4 0,-4-8 1 0,-4 0-54 0,-1-5-12 16,1 1-1-16,-1 0-1 16,10 0-50-16,-5 3-12 0,0 5 0 0,0-8 0 0,0-4 0 0,0-1 0 15,0 5 0-15,4 4 0 16,1 0-96-16,-5 4-23 0</inkml:trace>
  <inkml:trace contextRef="#ctx0" brushRef="#br0" timeOffset="164">7 85 1674 0,'0'0'36'0,"-4"-8"8"0,8 4 2 0,-4 4 2 0,-4-8-39 16,4 8-9-16,0 0 0 0,0-12 0 0,-5 0 64 0,5 3 12 16,0 9 1-16,0-8 1 0,5 0-62 0,-5 8-16 15,0 0 0-15,0-8-575 0,4 0-120 16</inkml:trace>
  <inkml:trace contextRef="#ctx0" brushRef="#br0" timeOffset="626">322 522 288 0,'0'0'25'0,"0"0"-25"16,0 0 0-16,0 0 0 0,9 4 325 0,-9-4 60 15,9 4 12-15,4 0 3 0,-13-4-188 0,10 0-38 16,-10 0-7-16,9 0-2 0,0 0-77 0,-9 0-15 15,9 0-3-15,-9 0-1 0,14-4-37 0,-10 4-8 0,-4 0-2 0,0 0 0 16,0 0-22-16,0 0 0 16,9-12 0-16,-9 4 0 0,-4-8 0 0,-5 8 0 15,-1-4 0-15,1 4 0 0,-4-9 0 0,-1 5 0 0,-4-4 0 0,4-4 0 16,-4 0 0-16,0 3 0 16,4 1 0-16,0 4 0 0,1-4 8 0,4 0-8 0,0-1 10 0,4 5-10 15,5 4 0-15,0-4 0 16,-5 0 0-16,10-4-10 0,0 4 10 0,-1-1 0 15,5 5 0-15,0 4 0 0,-9 4 0 0,14-4 0 16,0 4 0-16,-1-8 0 0,-4 8 0 0,5-8 0 0,0 4 0 0,-1 4 0 16,1 0 0-16,4 4 0 0,-4 0 0 0,4 0 0 15,0 0-91 1,-4 0-16-16,0 4-3 0,-1-8-1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7:06.8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2 457 2419 0,'0'0'53'0,"4"13"11"0,-4-1 3 0,5 8 1 0,4-4-55 0,0 8-13 0,0-3 0 0,0 7 0 15,-4-4 54-15,-1 5 8 0,6 3 2 0,-6 0 0 16,5 1-20-16,-4 3-3 0,8-3-1 0,-8-1 0 16,-10-4-24-16,1 1-4 0,4-5-2 0,-5-4 0 15,5 0 3-15,-4-4 1 0,8 1 0 0,-4-5 0 16,-4-4-14-16,-5 0 0 0,4-4 0 0,5-4 0 0,0 0-11 15,0 0-5-15,-14 0 0 0,5-8-1 16,5-4 7-16,-1 0 2 0,1-5 0 0,-5-7 0 0,-5 0 8 0,9-4-12 16,10-5 12-16,-5-7-12 0,-9 3 35 0,9-3 6 15,0-5 2-15,4 9 0 16,1 0-31-16,9-17 0 16,8-8 0-16,1 9 0 15,4 19-11-15,1 9-8 16,-1 4-1-16,0 4-1 0,-13 3 33 15,4 13 8-15,-18 0 0 0,9 8 1 0,-4 5-21 0,-5-1-16 16,-5 0 2-16,-4 0 1 16,5 8 21-16,-10-4 4 0,0 5 0 0,1-1 1 0,4-8-13 0,-1 4 0 15,-3-4 0-15,4 1 0 16,0-1-48-16,4-4-13 0,-4 0-3 0,9-8 0 16,0 0 52-16,0 0 12 0,0 8 0 0,5 0 0 15,8 0-105-15,-4 0-19 0,-9-8-3 0,14 0-581 16,4-4-116-16</inkml:trace>
  <inkml:trace contextRef="#ctx0" brushRef="#br0" timeOffset="277">530 518 1558 0,'14'-4'69'0,"-10"0"15"0,10 4-68 0,-10 0-16 31,5-4 0-31,1 0 0 0,-1-4 107 0,-5 0 17 0,5 0 4 0,-9-4 1 0,5 3-77 0,-5-3-15 16,-5 0-3-16,5 0-1 15,-9 4-16-15,0-4-3 0,0 4-1 0,0-4 0 0,-5-1 21 16,5 5 4-16,-9 8 1 0,4 4 0 16,1 0-28-16,-1 0-11 0,-4-8 8 0,4 8-8 0,5 5 22 15,0 3-1-15,0 0 0 0,0 4 0 0,4-8-21 0,1 4 0 16,4 0 0-16,0 5 0 0,4-5 0 0,1-4 0 16,-1 4 0-16,1 0 0 15,4-4 18-15,5 0-1 0,-10 0 0 0,10 0 0 0,-5 1-17 16,0-5 0-16,5-4 8 0,-5 4-8 15,4-4-12-15,1 4-5 0,0-4-2 0,-1 4-706 16,1-4-142-16</inkml:trace>
  <inkml:trace contextRef="#ctx0" brushRef="#br0" timeOffset="460">789 607 288 0,'0'0'12'0,"0"0"4"0,0 0-16 0,0 0 0 15,0 0 0-15,0-8 0 16,-4-4 374-16,4-4 72 16,4-9 14-16,1 1 4 15,0 0-372-15,-1 4-73 16,5 3-19-16,-4-3 0 16,4 8-41-16,-5-4-12 0,6 0-3 0</inkml:trace>
  <inkml:trace contextRef="#ctx0" brushRef="#br0" timeOffset="782">972 466 748 0,'0'20'67'0,"4"-8"-54"0,1 0-13 0,-5 8 0 15,4-8 220-15,-4 5 42 0,0-5 8 0,0 0 2 16,5 0-116-16,-5-12-22 0,0 8-5 0,0-8-1 16,0 0-51-16,0 0-10 0,0 0-3 0,0 0 0 0,0 0-64 0,0 0 0 15,9-8-13-15,-5 0 1 0,1 0 12 0,-5-4 0 16,5 0 0-16,-1-1 0 15,1 1 12-15,-1 0-3 0,1 0 0 0,-1-4 0 0,1 4-9 0,-1 0 0 16,-4-5 0-16,5 9 0 0,-1-4 0 0,1 4 0 16,-5 8 0-16,9-4 0 0,0 0 0 0,5-4 0 15,-5 4 0-15,0 4 0 0,0 4 0 0,0-4 0 16,0 4 9-16,1 0-1 0,-1 4-8 0,-5 0 0 16,5 0-8-16,-4 4 8 0,4 0 46 0,-4 1 14 15,4 3 4-15,-5 0 0 0,-4 0-50 0,5 0-14 16,-1 1 0-16,1-1 8 0,-5 0-8 0,0 0 0 15,0 0 0-15,4 1 0 16,-8-9-63-16,4-8-17 0,0 8-3 0,0-8-654 16,0 0-131-16</inkml:trace>
  <inkml:trace contextRef="#ctx0" brushRef="#br0" timeOffset="937">903 231 1659 0,'0'-20'36'0,"5"11"8"0,-5 1 2 0,4 0 1 0,1-4-38 0,-5 4-9 0,4 0 0 0,6-4 0 16,-6-4 72-16,1-1 12 0,4 5 2 0,-5 0 1 16,-4 0-52-16,0 0-11 0,9 4-1 0,-9 4-1 15,0-8-38-15,5 8-8 0,-5-5-2 0,0 9-566 16,0 0-114-16</inkml:trace>
  <inkml:trace contextRef="#ctx0" brushRef="#br0" timeOffset="1197">1422 644 1036 0,'0'0'92'0,"0"0"-73"0,0 0-19 0,0 0 0 16,0-8 157-16,0-5 28 15,0 1 6-15,0 0 1 0,0 0-65 0,0-8-13 0,0-5-2 0,0 5-1 16,0-4-35-16,0 0-8 15,0-9 0-15,0 1-1 0,-4 4-26 0,4-1-5 16,0-3 0-16,0-1-1 0,-5 1 6 0,5 0 2 16,0 3 0-16,-4-3 0 0,-1 0-35 0,5 11-8 0,-4 5 0 0,4-4 0 15,-5-4-100-15,-4 8-23 0,4-5-4 16,1 9-922-16</inkml:trace>
  <inkml:trace contextRef="#ctx0" brushRef="#br0" timeOffset="1350">1217 267 403 0,'10'4'36'0,"-1"-4"-36"0,0 4 0 0,4 0 0 16,6 4 250-16,-6-3 43 0,5-1 9 0,-4 0 2 16,4 8-244-16,1-4-48 0,-1 4-12 0,0 0-441 15,0 0-91-15</inkml:trace>
  <inkml:trace contextRef="#ctx0" brushRef="#br0" timeOffset="1647">1609 607 288 0,'9'12'12'0,"-9"-12"4"0,9 8-16 16,0-4 0-16,-9-4 0 0,9 9 0 0,0-5 336 0,1 4 64 16,-1-8 12-16,0 0 4 0,-9 0-250 0,9 0-50 15,0-4-9-15,0-4-3 0,0 4-40 0,0-5-9 16,-4 1-2-16,-1-4 0 0,1-4-17 0,-5 4-3 15,0-4-1-15,-5-5 0 0,5 5-5 0,-9 0-2 16,5-4 0-16,-5 0 0 0,4-1-12 0,-4 1-2 16,4 0-1-16,-4 4 0 0,0-5 5 0,0 9 1 15,0-4 0-15,0 4 0 0,4 0-16 0,-4 0-10 16,9-4 2-16,0 7 0 0,0 9 8 0,0 0 0 0,0 0 8 16,0 0-8-16,9-4 0 0,0 4 9 15,5 0-9-15,4-4 0 0,-4 0 8 0,0 4-8 0,4 0 0 16,0 0 0-16,0 4 0 0,1 0 0 0,-1-4 0 15,0 8 0-15,0 1-26 0,0-1-9 0,1 4-1 0,-6 0-727 16,1-4-145-16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7:05.6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396 688 2419 0,'-14'0'107'0,"5"0"22"0,5-5-103 0,-1 1-26 0,-4-4 0 0,5 0 0 16,4 0 56-16,-9-4 7 0,9 0 1 0,0 0 0 16,-5-9-52-16,5 1-12 0,-9-4 0 0,9-4 0 0,-5-1 28 0,5-3 4 15,-4-4 0-15,-1-9 0 16,5 0-52-16,-4-3-9 0,-1 3-3 0,5 1 0 0,-4 7 77 0,-1 5 15 15,0 4 4-15,1 3 0 16,-5 5-103-16,4 0-20 0,-4 4-4 0,-5 0-752 16,1 8-150-16</inkml:trace>
  <inkml:trace contextRef="#ctx0" brushRef="#br0" timeOffset="620">0 190 921 0,'27'0'82'0,"-8"0"-66"15,-6 0-16-15,-4 0 0 0,10 0 234 0,-1-4 43 0,0 4 9 0,5-4 2 16,-5 0-128-16,0-4-26 16,0 3-5-16,14-3-1 0,-4 4-51 0,3 0-10 0,-8 0-3 0,5 0 0 15,-1 0-31-15,-4 0-6 0,4 0-2 0,0 4 0 16,-4 0 11-16,0 0 3 0,-5 0 0 0,0 8 0 16,0 4-31-16,-4-4-8 0,0 5 0 0,-1-5 0 31,-4 0-50-31,-4 4-11 0,0 0-3 0,-1 8 0 0,5-4 52 0,-4 5 12 0,4-1 0 15,-5 4 0-15,6 4 0 0,-6-3 0 0,5-1 0 0,-4 0 0 16,-1-3-18-16,1-1-1 0,-5 0 0 0,0-4 0 0,0 0 19 16,4-3 0-16,-4-13 0 0,0 0 0 0,0 0 12 15,0 0 5-15,10 0 2 0,-1 0 0 0,-9 0-19 0,0 0 0 16,4-9 0-16,5 5 0 0,-4-4 0 0,-1 0 0 16,1 0 0-16,-5 8 0 0,0 0-15 15,0 0-6-15,0 0-2 0,5-12 0 0,-5 0 37 0,4 4 7 16,-4 8 2-16,0 0 0 0,0 0-23 0,0 0 0 15,0 0 0-15,5 4 0 0,-1 4 0 0,5 0 0 16,9 0 0-16,-8 0 0 0,-6 4 0 0,5-4-16 0,5 5 2 0,0-1 1 16,-1 0 13-16,-4-4 0 15,5 0 0-15,0-4 0 0,-1 4 8 0,1-4 4 16,-5-4 0-16,5 0 1 0,-1 0-13 0,-4 0 0 16,1-4 0-16,-1 0 0 0,4-4 0 0,1 0 0 0,-9 4 0 0,4-8 0 15,0 0 18-15,-5-1 1 16,-4 1 0-16,0 0 0 0,0-8-19 0,-4 4 0 15,-1 8 0-15,1 0 0 0,-10-1-12 0,5-3-5 16,4 4-2-16,1 0 0 0,-5 0 19 0,0 4 0 0,9 4 0 0,0 0 0 16,-10 0 0-16,1 4 0 0,0 8 0 0,9 0 0 0,0 5 48 0,0-1 12 15,0 4 4-15,5 0 0 16,-1 4-64-16,10-3-21 0,-5 3 0 0,5-4 0 0,-5-4 21 0,5 1 8 16,-5-5 0-16,4 0 0 15,-4 0 4-15,5 0 1 0,4 0 0 0,-4-4 0 0,-5 5-13 16,5-5 0-16,4-4 0 0,0 4 0 15,-4 0-170-15,4-4-37 0,0 0-7 0,0 0-2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7:15.1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0 360 518 0,'0'0'46'0,"0"4"-37"0,4 0-9 0,1 0 0 0,-5-4 117 0,0 0 22 16,0 0 4-16,0 8 1 0,5-4 38 0,-1 0 8 16,-4 0 2-16,5 4 0 0,-1 1-103 0,1-5-20 15,4 0-4-15,-5 0-1 0,6 4 0 0,-1-4 0 16,0 0 0-16,4 0 0 0,-3-4 0 0,3 4 0 15,1 0 0-15,-5-4 0 0,-9 0-28 0,9 0-5 16,5 0-2-16,-5 0 0 0,0-4-13 0,5 0-4 16,-5 0 0-16,4-4 0 0,1 4-12 0,-5 0 9 15,0-4-9-15,0 4 8 0,5-5-8 0,-5 1 0 16,0-4 0-16,0 4 0 0,-4-4 0 0,-1 4 0 16,-4-4 0-16,5 4 0 0,-5-4 0 0,-5-5 0 15,-4 5 0-15,0-4 0 0,-9 0 0 0,4 4-9 0,-4-4 9 0,0 3-10 16,-5 5 28-16,0 0 6 15,5-4 0-15,-5 0 1 16,5 0-71-16,0-4-14 0,4 3-4 0,1 1 0 16,-1 0 85-16,5 4 17 0,0 4 3 0,0 0 1 0,4-4-16 0,5 8-3 0,0-4-1 0,0-4 0 15,5 0-34-15,4 0-6 0,-5-1-2 0,5 5 0 16,1-4-19-16,3 4-4 0,1-4-1 16,0 0 0-16,-1 4 87 0,-4 0 17 0,9 4 3 0,-4 0 1 0,0 4-64 15,-1-4-10-15,6 4-3 0,-6-4-1 16,1-4-3-16,0 8-1 0,-1-4 0 0,6 8 0 15,-1 0-207 1,-5 0-42-16,6-4-8 0</inkml:trace>
  <inkml:trace contextRef="#ctx0" brushRef="#br0" timeOffset="330">578 178 1364 0,'9'-8'30'0,"-4"4"6"0,-1 0 2 0,1 0 0 0,4 4-30 0,-4-8-8 16,-1 4 0-16,1-5 0 0,-5 1 95 0,4-4 17 15,-8 4 4-15,4-4 1 0,0 4-41 0,-5 0-8 16,1-4-1-16,-1 4-1 0,-4-1-13 0,0 1-2 16,4 4-1-16,5 4 0 0,-13-4-15 0,-1 12-3 15,0 9-1-15,-4 3 0 16,9 4-4-16,0 8-1 16,13 5 0-16,1-1 0 15,4-7-6-15,-4-9 0 16,-1-4-1-16,5-4 0 0,0 0-28 0,-4 0-6 15,-5-12-1-15,9 0 0 0,-9 0 16 0,9 0 0 16,0-4 0-16,0-4 0 0,0 0 0 0,1-4 0 0,-1 4 0 16,-5-4 0-16,5 0 48 0,-4-4 13 0,4-5 3 0,-4 1 0 15,-5-4-103 1,4 4-20-16,5-1-4 0,-9 1-1 0,5 0 52 0,-5 4 12 0,9-1 0 0,-5 1 0 16,-4 0-16-16,5 8-1 0,-5-4 0 0,0 12-1042 15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7:10.1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123 671 1036 0,'0'0'92'0,"0"0"-73"0,0 0-19 0,0 0 0 0,0 0 206 0,0 0 38 15,4 13 7-15,-4-13 1 16,0 0-122-16,0 0-25 0,0 0-5 0,0 0 0 0,-4-9-47 0,-1 1-9 15,5-4-1-15,-5 0-1 16,5 4 10-16,-4-4 1 0,4-8 1 0,-5 12 0 0,5-1-44 0,0-3-10 16,0-4 0-16,0 0 0 0,-4 0 0 0,4 4 0 15,0-9 0-15,0 5-789 16,0 4-151-16</inkml:trace>
  <inkml:trace contextRef="#ctx0" brushRef="#br0" timeOffset="117">218 356 345 0,'0'0'0'0,"0"0"14"0,0 0-4 0,0 0 2 0</inkml:trace>
  <inkml:trace contextRef="#ctx0" brushRef="#br0" timeOffset="432">341 874 1267 0,'0'0'56'0,"0"0"12"0,-4-8-55 0,4 4-13 0,0-9 0 0,-5 1 0 16,5 0 110-16,-5-8 19 0,1 0 4 0,-1-1 1 15,5 1-10-15,0-8-1 0,0 4-1 0,0-5 0 16,5 9-70-16,-5 0-13 0,4 8-3 0,-4-9-1 15,5-7-20-15,-5 0-4 0,5 8-1 0,-1-1 0 16,1 1-10-16,-5 8 10 0,9-4-10 0,-5 0 10 16,1-1-10-16,-1 1 10 0,10 0-10 0,-9 4 10 0,4 4-10 0,0 4 10 15,0-4-10-15,0 4 10 0,-4-4-10 0,-5 8 8 16,0 0-8-16,9 4 8 0,4 0-8 0,-4 0-16 16,-9-4 4-16,5 4 1 15,4 4-187-15,0-4-38 0,-9-4-7 0,9 20-1 0</inkml:trace>
  <inkml:trace contextRef="#ctx0" brushRef="#br0" timeOffset="692">519 773 1267 0,'0'0'28'0,"0"0"5"0,0 8 2 0,4 0 1 0,-8 0-36 0,4-8 0 15,0 0 0-15,0 0 0 0,0 0 119 0,0 0 17 0,-9-4 3 0,4-4 1 16,-4 0-40-16,0 0-7 15,4-5-1-15,5 1-1 0,-4-4-53 0,-1 0-10 16,5-4-3-16,0-1 0 0,0-3 31 0,0 4 7 16,5 4 1-16,-5-5 0 0,0-3-52 0,0 0-12 0,9 0 0 0,-5 3 0 15,-4 1 0-15,9 4 0 0,-4-4 0 0,0 4 0 16,4 7 0-16,0-3 0 0,0 0 0 0,0 0 0 16,0 0 0-16,5 8 0 0,-5-4 0 0,4 8 0 15,1-4 54-15,0 4 8 0,9 0 2 0,-10 4 0 16,1 0-248-1,-5 0-50-15,0 8-10 0,0 0-687 0</inkml:trace>
  <inkml:trace contextRef="#ctx0" brushRef="#br0" timeOffset="979">724 603 1267 0,'0'0'56'0,"0"0"12"0,0 0-55 0,9 4-13 16,-9-4 0-16,13-4 0 0,-4-4 156 0,5-1 29 15,-5 5 6-15,0-4 1 0,0 0-103 0,-4-4-20 16,4 4-4-16,0-4-1 0,-4 0 8 0,-1 0 2 15,-4 7 0-15,0-3 0 0,0 0-42 16,-4-4-8-16,-1 0-1 0,-4 0-1 0,9 12-10 0,-9 0-3 16,-5-4 0-16,5 0 0 0,0 8-9 0,0 0 12 15,-5 0-12-15,1 4 12 0,4 0-4 0,4 0-8 0,-4 4 12 0,4 0-4 16,-4 1 2-16,9 3 0 16,0 8 0-16,0-4 0 0,0 1-10 0,5 3 0 15,-1-4 0-15,-4 4 0 0,5 1 0 0,4-5 0 16,0-4 0-16,5 0 0 0,-5-8 9 0,4 4 0 15,-3-7 0-15,3-1 0 0,-4 0-9 0,5 0-12 16,-5 0 2-16,0-4 1 16,0 8-98-16,5-8-19 0,-5-8-4 0,-4 0-917 0</inkml:trace>
  <inkml:trace contextRef="#ctx0" brushRef="#br0" timeOffset="1247">969 0 230 0,'0'0'20'0,"0"0"-20"0,0 0 0 0,0 0 0 0,0 0 298 0,0 12 55 15,0 0 11-15,0 0 3 0,-4 0-163 0,4 4-33 16,0 5-7-16,0-1 0 16,0 0-44-16,0 4-8 0,0 1-1 0,4 3-1 0,1 0-40 0,-5 1-8 15,0-1-2-15,4 4 0 0,1 5-19 0,-5-5-4 16,5 0-1-16,-5 1 0 0,4-1-17 0,1 5-4 15,-5-5-1-15,4 0 0 16,1 5-14-16,-5-9 0 0,0-8 8 0,4-3-8 16,-4 3-17-16,5 0-7 0,-1-4 0 0,-4-4-1 15,0-12-169-15,0 0-34 0,0 0-6 0</inkml:trace>
  <inkml:trace contextRef="#ctx0" brushRef="#br0" timeOffset="1601">1188 619 518 0,'0'0'46'0,"4"-4"-37"16,6 4-9-16,3 0 0 0,-4 0 216 0,0 0 42 15,1 0 8-15,-1-8 2 0,4 4-109 0,-4 0-22 0,5 8-4 0,0-4-1 16,-1 0-54-16,6 0-11 0,-6-4-3 0,1 0 0 16,4-5 0-16,-4 5 0 0,-5-8 0 0,0 4 0 15,0 0-24-15,0-4-6 0,-4 0-1 0,4 0 0 16,-5 8-25-16,-4 4-8 0,0 0 0 0,-9-9 0 15,5-7 0-15,-5 4 0 0,4 0 0 0,-9 0-9 16,1 8 9-16,-5-4 0 0,-1 0 0 0,1 4 0 16,0 0 0-16,0 8-8 0,0 0 8 0,-1 8-8 15,6-4 0-15,-1 4 0 0,0 0 0 0,5 4 0 16,0 5 8-16,5-5 0 0,4 0 0 0,0 8 0 16,0 1 0-16,4-5 9 0,1 4-9 0,-1-4 10 15,5 1-10-15,5-5 12 0,-5 4-12 0,5-12 12 0,-5 0-12 0,5 4 10 16,-1-4-10-16,5 0 10 0,-4-4-10 15,0 1 0-15,-1-1 0 0,-4 0 0 16,-9-4-19-16,10 0-5 0,3 0-2 0,1-4 0 16,0-5-214-16,-5-3-42 0,4-4-9 0</inkml:trace>
  <inkml:trace contextRef="#ctx0" brushRef="#br0" timeOffset="1837">1634 473 1267 0,'5'20'56'0,"4"-16"12"0,14 4-55 0,-14 1-13 16,-9 3 0-16,-5 0 0 0,5 0 107 0,0 8 18 0,5 5 4 0,-1-1 1 15,-4-4-26-15,0 4-4 16,5-3-2-16,-1 3 0 0,-4-4-30 0,5-4-7 0,-5 0-1 0,4 1 0 16,-4-1-16-16,5-4-4 0,-1-4-1 0,-4 0 0 15,0-8-9-15,0 0-2 0,0 0 0 0,0 0 0 16,10 4-14-16,-1-4-3 0,-9 0-1 0,13-4 0 16,-4-8-10-16,1 0 0 0,-6 4 9 0,5-8-9 15,0-1 0-15,-4 1 0 0,-1 4 0 0,6-4 0 0,-6-4 0 16,1-1 0-16,4-7 0 0,-5 4 0 15,1 0 0-15,-1 3 0 0,-4 1 0 16,5 4 0 0,0 4-144-16,4-9-23 0,-5 5-5 0,5 4-802 0</inkml:trace>
  <inkml:trace contextRef="#ctx0" brushRef="#br0" timeOffset="2157">2144 647 460 0,'0'0'41'0,"0"0"-33"15,9-4-8-15,-4 4 0 16,4-4 180-16,-5 0 33 0,1 0 7 0,4-4 2 0,-4 0-125 0,4-4-25 16,-5-1-4-16,1 1-2 0,-1 4 2 0,-4-4 0 0,-4-4 0 0,4 0 0 15,-5 4-20-15,-4-1-3 16,0 1-1-16,0 4 0 0,-5 0-16 0,5 4-3 16,-5 0-1-16,-4 0 0 0,5 0-11 0,-1 4-2 15,-4 8-1-15,4 0 0 0,5 0-2 0,-5 4 0 0,5-4 0 0,5 5 0 16,-1-1 1-16,1 0 0 15,4-4 0-15,0 8 0 0,4-4-1 0,-4 4 0 16,9-3 0-16,0-1 0 0,-4-4-8 0,4 4 12 16,0-4-12-16,0 0 12 0,5-8-4 0,-5 4 0 0,5 8 0 0,-5-4 0 15,4-8 3-15,-4 0 0 0,-9 0 0 0,14-4 0 0,0-4-11 16,-1 4 0-16,-3-4 0 16,-1 4 0-16,4 4 0 0,-4-4-14 0,5-4 2 0,-5 4-957 15</inkml:trace>
  <inkml:trace contextRef="#ctx0" brushRef="#br0" timeOffset="2487">2404 554 748 0,'-5'20'33'0,"5"-12"7"0,0 13-32 0,0-5-8 0,0-4 0 0,-5 0 0 16,1 12 200-16,-1-11 37 0,5-1 8 0,-4 0 2 15,-1 4-116-15,1-4-23 0,4 0-5 0,0-12-1 16,-5 8-34-16,5-8-6 0,0 0-2 0,0 0 0 0,0 0-28 0,0 0-5 15,0 0-2-15,0 0 0 0,9 0-16 0,-9 0-9 16,0 0 10-16,5-4-10 16,4-4 0-16,0 0 8 0,0-8-8 0,0 0 0 0,-4 4 0 0,4-5 0 15,-5 1 0-15,5 0 0 0,-4 4 0 0,4-4 0 16,0 0 8-16,0-1-8 0,0 9 0 0,-4-4 0 16,4 0 0-16,0 4 0 0,0 4 0 0,-4 0 0 15,9 0 0-15,-14 4 0 0,0 0 0 0,9 8 0 16,0 0 0-16,0 0 0 0,0 4 0 0,0 4 0 15,-4 9 0-15,4-1 0 0,4-8 0 0,-8 4 0 16,4 5 0-16,0-1 0 0,-4-4 0 0,4 4 0 0,0-3 0 16,-5-1 0-1,6 4-41-15,-6-8-5 0,5 1-1 0,0-5-616 0,0 4-123 16</inkml:trace>
  <inkml:trace contextRef="#ctx0" brushRef="#br0" timeOffset="2678">2804 833 1209 0,'14'-8'108'0,"-5"0"-87"0,-9-8-21 0,4 0 0 0,1-5 76 0,-5-7 10 15,0 0 2-15,0-5 1 0,0-3-27 0,-5 4-6 16,1-1 0-16,-1-3-1 0,1-1-23 16,-1 1-4-16,1-9 0 0,-1 5-1 0,1 0-15 0,-1 3-4 15,-4 5 0-15,4-5 0 16,-4 5-64-16,5-4-12 0,-5 7-4 0</inkml:trace>
  <inkml:trace contextRef="#ctx0" brushRef="#br0" timeOffset="2897">2449 214 864 0,'32'0'38'0,"-14"4"8"0,5 0-37 0,4 0-9 15,5-4 0-15,4 0 0 0,-4 4 244 0,9-4 48 0,-4-4 8 0,4 4 3 16,-5 0-171-16,1 4-35 0,-1-4-6 0,5 4-2 16,0-4-53-16,-9 4-10 0,0 4-2 0,-10-3-1 15,-3-5-23-15,-1 4 0 0,-4-4 0 0,-1 4 0 32,-13-4-93-32,0 0-23 0,0 0-5 0,0 0-805 0</inkml:trace>
  <inkml:trace contextRef="#ctx0" brushRef="#br0" timeOffset="3297">0 64 1382 0,'0'0'61'0,"0"0"13"0,0 0-59 0,0 0-15 16,0 0 0-16,0 0 0 0,0 0 233 0,0 0 44 0,0 0 9 0,9 0 2 16,-9 0-180-16,0 0-35 0,0 0-7 0,0 0-2 15,0 0-16-15,13 0-3 0,-4-4-1 0,-9 4 0 16,0 0-24-16,0 0-4 0,5-12-2 0,0 8 0 31,-5 4-58-31,0 0-11 0,13 4-2 0,1-4-1155 0</inkml:trace>
  <inkml:trace contextRef="#ctx0" brushRef="#br0" timeOffset="4307">3341 1266 1695 0,'0'0'37'0,"0"0"8"0,0 0 2 0,0 0 1 0,0 0-39 0,0 0-9 0,0 0 0 0,0 0 0 16,0 0 112-16,0 0 20 0,-4-8 4 0,-1 0 0 0,1-4-81 0,4-4-17 0,0 0-3 15,4-5-1-15,1 1 3 0,4-4 1 16,0 0 0-16,-4-1 0 0,4 1-38 0,0 0 0 0,0-1-12 16,5 1 4-16,-5 4 8 0,0 0 0 15,4-1 0-15,-8 1 0 0,4 0 49 0,-4 8 12 0,-1-4 3 0,5 4-820 31,-4 3-163-31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7:20.9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369 555 748 0,'0'0'67'0,"0"0"-54"0,0 0-13 0,0 0 0 15,0 0 169-15,0 0 31 0,0 0 7 0,0 0 1 16,0 0-64-16,0 0-13 0,0 0-3 0,0 0 0 15,0 0-51-15,-4 4-10 0,-1-8-3 0,0-4 0 16,-4 0 0-16,5-4 0 0,8-1 0 0,-4-3 0 16,-4-4 0-16,-1-4 0 0,5 3 0 0,-4-11 0 0,-1 0-51 0,5 7-13 15,-4-3 0-15,4 0 0 0,-5-1-13 0,0 1-6 16,1-4-1-16,-1 3 0 0,-4 5 32 16,0-8 7-16,0-1 1 0,-5 9 0 15,1 4-119-15,-1 8-23 0,-4-4-5 0,0 7-922 16</inkml:trace>
  <inkml:trace contextRef="#ctx0" brushRef="#br0" timeOffset="600">0 166 1962 0,'0'0'43'0,"9"4"9"0,1-8 1 0,3 0 3 0,1-4-45 0,9 4-11 16,-5 0 0-16,5 0 0 0,4-4 104 0,-4 8 18 0,9-8 4 0,-5 8 1 15,-4-4-51-15,-1 0-9 16,10 0-3-16,-4 0 0 0,-1 0-51 0,0 4-13 0,5 0 0 0,-5 0 0 15,-8 0 0-15,-1 0 0 16,0 4 0-16,-4 4 0 0,-1 4 54 0,1 4 8 0,0 0 2 0,-5 1 0 16,-5 3-81-16,1 4-16 0,-1 0-3 0,1 5-1 15,-5-1 8 1,5 0 1-16,-5 1 1 0,0-5 0 0,0 4 27 0,4-3 0 0,1-1 0 0,-1-4 0 0,1 0 0 0,-1-4 0 16,1-3 0-16,-1-1 0 15,1 0 0-15,0-4 0 0,-1 0 0 0,1-4 0 16,-5-4 0-16,0 0 0 0,9 0 0 0,-5-8 0 15,5 4 0-15,-4-4 0 0,4 0 0 0,-4-4 0 0,-1 4 0 0,5-5 0 16,-4 1 0-16,-1 4 0 16,1-4 0-16,-1 4 0 0,6-4 0 0,-10 4 0 0,0 8 0 15,4-8 0-15,-4 8 0 0,0 0 0 16,0 0 0-16,9 4 0 0,0 0 0 0,0 0 0 0,-9-4 0 0,5 8 0 16,4 0 0-16,0 4 0 0,0-4 0 0,0 4 0 15,5 5 0-15,-5-5 0 0,5 0 0 16,-1-4 0-16,1 4 0 0,4-4 0 0,1 4 10 0,-1-8 7 0,-5 0 2 15,6 0 0-15,3-4-19 0,1 0 0 16,-9-4 0-16,-5 0 0 0,-9 4-12 16,9-8-5-16,0 0-2 0,0-4 0 0,-9 4 19 0,5-4 0 15,-1 4 0-15,1-4 0 0,-10-1 0 0,1 1 0 16,-1 4 0-16,1 0 0 0,4 0-14 0,-5 0 1 0,1 0 0 0,-1 4 0 16,-4 4 21-16,4 0 4 15,-4 4 0-15,9-4 1 0,0 0 41 0,-9 12 8 16,0 0 2-16,5 0 0 0,4 0-52 0,4 5-12 15,-4-5 0-15,5 4 0 0,-1 0 54 0,5 0 8 0,0 0 2 0,0 1 0 16,1-1-52-16,-1 0-12 16,9 0 0-16,0 4 0 15,-4-7-48-15,-1-1-13 0,1 4-3 0,0-4 0 0,4 0 52 0,-4 0 12 0,-1-4 0 16,6 0 0-16,-1-3-156 0,0-5-29 16,0 4-6-16,5-8-1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7:16.7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118 325 576 0,'0'0'51'0,"0"0"-41"0,0 0-10 0,0 0 0 16,5 8 104-16,-5-8 20 15,0 0 3-15,0 8 1 0,-5 0 0 0,1-4 0 0,4 4 0 0,-5-4 0 16,1 0-52-16,-1 0-9 15,-4 0-3-15,9-4 0 0,-5 5 34 0,1-5 6 16,-5 4 2-16,4-4 0 0,-4 0-67 0,9 0-14 16,-5-4-2-16,1-1-1 0,-5 1 34 0,4-4 6 0,5 4 2 0,-4-4 0 15,-1 0-52-15,1-4-12 0,-1 4 0 0,1-4 0 0,4-4 54 0,-5 3 8 16,0-3 2-16,1-4 0 16,8-4-52-16,-4 3-12 0,-4 1 0 15,8 0 0-15,-4 0 0 0,5 0 0 0,4-5 0 16,-4 9 0-16,-5-4 0 0,4 8 0 0,10 0 0 0,-5 3 0 15,-5 5 0 1,1-4 0-16,0 0 0 0,-1 4 0 0,5 4 0 0,0-4 0 0,0 4 0 0,5 0 0 0,4 0 0 16,-4 4 0-16,4 0 0 0,0 0 0 15,5 8-48-15,-5-4-13 0,1-3-3 0,-6-1 0 16,5 4-204-16,-4 0-42 0,13 12-8 0,-8-4-2 16</inkml:trace>
  <inkml:trace contextRef="#ctx0" brushRef="#br0" timeOffset="330">437 216 1497 0,'0'0'66'0,"0"0"14"0,0 0-64 0,0 0-16 16,4 8 0-16,-4-8 0 0,0 0 106 0,10 4 18 15,-10-4 3-15,9 4 1 0,0-4 0 0,-5 4 0 16,-4-4 0-16,14 0 0 0,-14 0-103 0,0 0-25 16,0 0 0-16,0 0 0 0,9-8 56 0,-9 8 7 15,5-8 1-15,-1 0 0 0,-4-5-52 0,-4 5-12 16,4-4 0-16,-9 8 0 0,-1 0 0 0,1 0 0 15,5 0 0-15,-5 4 0 0,-5 0 0 0,0 0 0 16,5 0 0-16,-9 0 0 0,4 4 0 0,10 0 0 16,-1 8 0-16,1-4 0 0,-5 4 0 0,0-3 0 15,-1 11 0-15,6-4 0 0,4 0 0 0,0 4 0 16,0 1 0-16,4-9 0 0,6 8 0 0,3-4 0 0,-4 4 0 16,5 1 0-16,0-5 0 0,-1 0 0 0,1 0 0 15,4 4 0-15,-4-7 54 0,4-1 8 0,0 0 2 16,-4-4 0-16,4-4-64 0,-4 0-18 0,4-4-1 0,0 0 0 15,-4 4 19-15,-1-4 0 0,1 0 0 0,0-4 0 32,-14 4-33-32,4 0-13 0,5-4-2 0,1-4-759 0,-6 4-151 0</inkml:trace>
  <inkml:trace contextRef="#ctx0" brushRef="#br0" timeOffset="645">774 268 1728 0,'0'0'38'0,"0"0"8"0,0 0 2 0,0 0 0 0,9 4-39 0,-5-4-9 0,6 4 0 16,-1-4 0-16,0 4 104 0,0 0 20 15,0-4 3-15,5 4 1 0,-1 0 0 0,6 1 0 16,-1-1 0-16,0-4 0 0,0 4-103 0,0-4-25 16,5 4 0-16,-5-4 0 0,5 4 56 0,-5-4 7 0,1 0 1 0,-6 4 0 15,5-4-53-15,-4 0-11 0,0 0 0 0,-5 0 0 16,5 0 0-16,-5 0 0 0,0-4 0 0,0 4 0 16,0-4-150-16,-9 4-34 0,4-4-6 0,6-4-2 0</inkml:trace>
  <inkml:trace contextRef="#ctx0" brushRef="#br0" timeOffset="1254">1584 475 1688 0,'14'0'37'0,"-14"0"8"0,-9-4 2 0,9-1 0 0,0 5-38 0,0 0-9 0,0 0 0 0,4-4 0 15,5-4 62-15,-9 0 10 0,0-4 3 0,0 4 0 0,0-4 8 0,-4 4 1 16,4 0 1-16,-5 0 0 16,1 0-85-16,-5-5-16 0,0 5-4 0,-5 0-1 0,0-4 68 0,1 8 13 15,-6 0 4-15,6 4 0 0,-1 4-52 0,0 0-12 16,14 0 0-16,-4 12 0 16,-10 0 0-16,5 1 11 0,-5-9-11 0,5 4 10 0,-4-4 2 0,4 4 1 31,4-4 0-31,0 8 0 0,5-3-25 0,0 3-4 0,10 0-2 0,-6 0 0 15,1-4 18-15,4 4 0 0,0 1 0 0,0-5 0 16,5 0 0-16,-1-8 0 0,-4 0 0 0,10 4 0 0,-6-4 48 16,1-4 12-16,4-4 4 0,-4 4 0 15,-5-4-103-15,5-4-20 0,-1 4-4 0,-4-4-1 16,0 0 103-16,-9 8 20 0,10-8 4 0,-6 0 1 16,-8-1-154-16,4 5-30 0,4-4-7 0,1 0-922 0</inkml:trace>
  <inkml:trace contextRef="#ctx0" brushRef="#br0" timeOffset="1540">1826 628 1497 0,'0'0'32'0,"0"0"8"0,0 0 0 0,-10 0 4 0,10 0-36 0,0 0-8 0,0 0 0 0,0 0 0 16,0 0 53-16,-9-4 9 0,-4 0 2 0,4-4 0 15,-1 0 26-15,6-4 6 0,-5 4 0 0,4 0 1 16,1 0-47-16,-1 0-10 0,1-9-1 0,-1 5-1 16,5-4-38-16,5 0 0 0,-5 0-9 0,9-1 9 15,4 5 0-15,1-4 0 0,-14 0 0 0,9 4 0 16,-4-4 0-16,4 4 0 0,0-1 0 0,-5 5 0 16,6 4 28-16,-1 0 14 0,4-4 2 0,-4 4 1 15,5 4-18-15,-5 0-4 0,0 0-1 0,5 0 0 16,0 4-225-16,-1 0-45 0,1 0-8 0,0 4-3 15</inkml:trace>
  <inkml:trace contextRef="#ctx0" brushRef="#br0" timeOffset="1948">2217 632 1497 0,'9'4'32'0,"-9"-4"8"0,0 0 0 0,9 0 4 16,-9 0-36-16,9-4-8 0,5 4 0 0,-5-4 0 0,0 0 104 0,0 0 20 0,-4 0 3 0,4-4 1 15,-4 0-56-15,-1 0-10 16,1 0-2-16,-5-4-1 0,-5-9-43 0,1 5-16 0,-6 4 11 0,1-4-11 16,-4 0 0-16,-1 0 0 0,0 3 0 0,1 1 0 15,-1 4 29-15,-4 0 0 0,4 8 0 0,-4-4 0 16,9 4 5-16,-5 4 1 0,1 8 0 0,3-4 0 16,1 4-35-16,0 1 0 0,0 3 0 0,5 0 0 15,-1 0 0-15,5 0 0 0,0 5 0 0,5-1 0 16,-1 0 0-16,1 0 0 0,8-3 0 15,-4-5 0-15,1 4 0 0,-1-4 0 0,4 0 0 16,1-4 0-16,0-4 0 0,-5 0 0 0,4 0 0 16,-3-4 0-16,3-4 0 0,1-4 0 0,-5 4 0 0,5-4 0 15,-5-4 0-15,0 0 0 0,0-4 0 0,0-1 0 0,0-3 11 0,0 0-11 16,-4-8 10-16,-1-1-10 16,-4 1 0-16,5-4 0 0,-5-5 0 0,0 1-10 0,-5 3 10 15,5-3 0-15,-4 0 0 16,4 3 0-16,0 5 0 0,0-1 0 0,0-3 0 0,0 4 0 15,0 4 0-15,4 3 0 0,-4 5 0 0,0 0 0 16,5 4-104-16,-5 12-20 0,-9-8-3 0,4 8-820 16</inkml:trace>
  <inkml:trace contextRef="#ctx0" brushRef="#br0" timeOffset="2340">2518 576 1497 0,'0'0'32'0,"0"0"8"0,0 0 0 0,0 0 4 0,13-4-36 0,-8 4-8 0,8-4 0 0,-3 0 0 15,-1 4 94-15,0-4 17 16,0 4 3-16,0 0 1 0,-9 0-43 0,14-4-8 16,-10-1-1-16,10 5-1 0,-14 0-38 0,4 0-7 15,5 0-1-15,-9 0-1 0,0 0 39 0,10 0 8 16,-6-8 2-16,-4 8 0 0,0 0-52 0,5-4-12 0,-5-4 0 15,0 8 0-15,-5-8-8 0,1 0-5 0,-6 4-1 0,1-4 0 16,0-4 14-16,0 12 0 0,-4 0 0 0,-1 0 0 16,0 0 8-16,1 8 5 0,3-4 1 0,1 0 0 15,0 4-14-15,0 0 0 0,5 4 0 0,-1 0 0 16,0 5 0-16,1 3 0 0,4-8 0 0,4 4 0 16,1 4 23-16,0 1 1 0,-1-5 1 0,5 0 0 15,0 0 1-15,0-4 0 0,5 5 0 0,0-5 0 16,-5 0-10-16,5 0-3 0,-1 0 0 0,1-4 0 15,-1 4-13-15,1-4 0 0,0 1 0 0,-1 3 0 0,1-8 0 0,0 4 0 16,-1-4 0-16,1-4 0 16,-5 4-78-16,0 0-18 0,5-4-4 0,0 0-977 0</inkml:trace>
  <inkml:trace contextRef="#ctx0" brushRef="#br0" timeOffset="2551">2923 827 1267 0,'0'0'28'0,"0"0"5"0,0 0 2 0,0 0 1 0,-5-4-36 0,5-4 0 15,-4-1 0-15,-1-3 0 0,5 4 73 0,-4-4 8 0,4 0 2 0,0-4 0 16,0 4-11-16,0-1-1 0,0-3-1 0,4 8 0 31,-4-4 26-31,9 4 6 0,-4 0 1 0,-1 0 0 0,5 0-112 0,1 0-23 0,-1-1-4 0,9 1 0 16,-4 0 58-16,-1 0 12 0,1 0 2 0,4 4-667 15,-4-4-133 1</inkml:trace>
  <inkml:trace contextRef="#ctx0" brushRef="#br0" timeOffset="2725">3141 758 1371 0,'0'0'30'0,"0"0"6"0,0 0 2 0,0 0 1 0,0 0-31 0,0 0-8 0,0 0 0 0,9-4 0 0,-4-8 67 0,0 4 12 16,-5-1 2-16,9 1 1 15,-5-4-39-15,1 0-8 0,-1 0-2 0,5 4-546 16,-4-4-110-16</inkml:trace>
  <inkml:trace contextRef="#ctx0" brushRef="#br0" timeOffset="3080">3342 685 1414 0,'0'16'63'0,"4"-4"13"0,-4-4-61 0,0 5-15 0,0-5 0 0,0 4 0 15,0-12 124-15,0 0 21 0,0 0 5 0,5 8 1 16,-5-8-85-16,0 0-17 0,0 0-3 16,0 0-1-16,0 0-21 0,0 0-4 0,0 0 0 0,0 0-1 15,0 0-19-15,0 0 0 0,4-8 0 16,1 0 0-16,-1 0 0 0,1-5-12 0,-1 5 1 0,1-4 1 15,0 0 10-15,-5 0 14 0,4 4-3 16,1-4-1 0,-1 0-10-16,1-1-14 0,4-3 3 0,0 8 1 0,-4 0 10 0,4-4-8 0,0 8 8 0,0 0-8 0,0-4 17 0,0 4 4 15,0 4 1-15,5 4 0 16,-5-4-14-16,0 8 0 0,5 0 0 0,-5 4 0 16,-5-4 24-16,6 0 1 0,-6 8 1 0,1 1 0 15,-1-5 7-15,1 0 2 0,-5 4 0 0,0-4 0 0,0 4-11 0,4 1-1 16,-8-1-1-16,-1-8 0 15,5 4-34-15,0-4-6 0,-4 0-2 0,4-8 0 16,0 0-115-16,0 0-23 16,-9 4-5-16</inkml:trace>
  <inkml:trace contextRef="#ctx0" brushRef="#br0" timeOffset="3210">3223 442 460 0,'0'0'41'0,"9"0"-33"15,0 0-8-15,1 0 0 0,3 0 168 0,1 4 31 16,-5-4 6-16,5 8 2 0,-5 0-158 0,9 1-31 16,0-1-6-16,0 0-558 0</inkml:trace>
  <inkml:trace contextRef="#ctx0" brushRef="#br0" timeOffset="3755">3756 806 230 0,'0'0'20'0,"0"0"-20"16,0 0 0-16,0 0 0 0,9 0 255 0,0 0 46 0,-9 0 10 0,9-4 1 16,-9 4-174-16,9-8-35 0,-4 4-7 0,-1-4-2 15,-4-4-17-15,0 0-3 0,0 0-1 0,0 0 0 16,0-5-58-16,0 5-15 0,0-4 0 0,-4 4 0 16,-1-4 40-16,1 4 6 0,4-1 1 0,-5 5 0 0,1 0-31 0,-1 0-5 15,1 0-2-15,4 8 0 16,0 0 12-16,0 0 3 0,0 0 0 0,0 0 0 0,-10 4-24 0,6 0 8 15,4-4-8-15,-9 12 0 16,4 5-10-16,5-5-6 0,-9 4-2 0,9-4 0 16,0 4 18-16,-4 0 0 0,4 1 0 0,-5-5 0 0,5 4 8 0,0 0 4 15,-4 0 2-15,-1 0 0 0,5 1-14 0,0-1 9 16,-5 0-9-16,5 4 8 0,5-4-8 0,0 5 0 16,-5-1 0-16,0 4-11 0,-5 0 11 0,5 1 0 15,5-1 0-15,-10 0 0 0,5 5 0 16,-5-1 0-16,1 4 0 0,-1-3 8 0,1 3-8 15,-1 0 8-15,1 1-8 0,-1-1 8 0,5 1-8 0,-9-9 0 0,0-4 0 0,0 4 0 16,0-3-8-16,-5-1 8 16,5-4-8-16,-5-4 8 0,1 4-9 0,-1-8 9 0,-4 1-10 15,4-1 10-15,-4-8-14 0,4 4 3 0,1-4 1 0,-1 0 0 16,0-4 10-16,1-9 0 16,3 5 0-16,1 0-8 0,5-4 8 0,-1 0 0 15,5-4-9-15,0 0 9 0,0-1 0 0,0-3 0 0,9 0 0 16,5 0 0-16,-5-1 0 0,9 1 10 0,1-4-10 0,3 8 10 15,-3 0 2-15,8 3 0 16,0-3 0-16,5 4 0 0,-5 4 6 0,1 0 2 0,-1 0 0 0,5 4 0 16,-5-4-6-16,5 0-1 0,-5 4 0 0,5-5 0 0,-4 5-13 0,-1 4 0 15,-4-4 8-15,4 0-8 16,-4 4-102-16,-5 0-23 0,-4 0-5 0,-1-8-790 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7:26.6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50 761 1267 0,'0'0'56'0,"0"0"12"0,0 0-55 0,0 0-13 0,0 0 0 0,0 0 0 16,0 0 174-16,0 0 32 0,0 0 6 0,0-13 2 16,0 1-102-16,4 0-20 0,-4-4-4 0,5-4 0 15,-5-5-56-15,0 5-10 0,0-8-2 0,0 0-1 0,0-9 13 0,-5 1 2 16,5-5 1-16,-4-3 0 16,4-1-26-16,0 1-9 0,-5-1 0 0,1 1 9 15,-1 3-9-15,0 1 0 0,5 7 9 0,-4 1-9 16,-1 4 9-16,1 3-9 0,-1 5 12 0,1 4-12 15,-1 4-133-15,1 8-34 16,4 4-6-16,0 0-2 0</inkml:trace>
  <inkml:trace contextRef="#ctx0" brushRef="#br0" timeOffset="345">145 615 921 0,'0'0'40'0,"9"4"10"0,5 0-40 0,0-4-10 0,-1-4 0 0,6 0 0 0,-6 4 224 0,1-4 42 15,4-4 9-15,-4 0 1 0,-1 0-133 0,-4-1-27 16,5 1-6-16,-5-4-1 0,-4 0-12 0,-1 0-2 16,1 4-1-16,-1-4 0 0,-4-4-75 0,5-1-19 15,4 5 0-15,-4-4 0 0,-5 4 0 0,-5 0 0 0,-9 0 0 16,5-1 0-16,-4 5 0 0,4 4 0 16,-5 0 0-16,5 8 0 0,0 0 0 0,-5 4 8 0,0-8 0 0,1 13-8 15,-1-1 0-15,5 4 0 16,0 0 0-16,4 4-9 0,1 5 22 0,4-1 5 15,4 4 1-15,1 1 0 0,4-1-11 0,0 0-8 16,5 1 12-16,-5-5-12 0,0 4 9 0,5-8-9 0,-5 1 0 0,9-1 9 16,-4-8-9-16,-5 4 0 0,0-8 0 0,-5 4 0 15,-4-12-25 1,0 0-1-16,0 0 0 0,14 4 0 0,-5 5 26 0,0-9 0 0,-9 0 0 0,14 4 0 16,0 0-159-1,-1-4-26-15,1 0-6 0,-5-4-1 0</inkml:trace>
  <inkml:trace contextRef="#ctx0" brushRef="#br0" timeOffset="735">651 793 288 0,'0'0'25'0,"0"0"-25"16,0 0 0-16,9-8 0 16,-5-4 274-16,1 4 50 0,-5-5 9 0,4 1 3 15,1 0-167-15,-5-4-33 0,-5 0-6 0,5 4-2 0,-4-4-51 0,-1 3-10 16,1 5-3-16,-5-4 0 0,4 0-51 0,0 4-13 15,-4 0 0-15,5 4 0 0,4 4 54 0,-9 4 8 16,0 0 2-16,-1 0 0 0,1-4-52 0,0 4-12 16,0 4 0-16,0 0 0 0,5 4 0 0,-1 0 0 15,0 1 0-15,5-1 0 0,5 4 0 0,0-4 0 16,-5 0 0-16,4 4 0 0,1-4 0 0,-5-12 0 16,0 0 0-16,9 9 0 0,0-5 0 0,-9-4 0 15,9 4 0-15,0 0 0 0,0-4 0 0,-4 0 0 16,4-4 0-16,0 0 0 0,0-4 0 0,-4 3 0 15,4-3 0-15,-5 0 0 0,1 4 0 0,-5 4 0 16,9-8 0-16,-5 0 0 0,1 0 0 0,0 0 0 16,-5 0 0-16,4 0 0 0,1-4 0 0,-5 3 0 0,0 9 0 0,4-8 0 15,1-4 0-15,-5 12 0 0,0 0 0 0,0 0 0 16,0 0 0-16,0 0 0 0,0 0 0 0,0 0 0 16,0 0 0-16,4 8 0 0,5-4 0 0,1 9 0 15,-6-5 0-15,1 8 0 0,-1-8 0 0,5 8 0 16,-4-4 0-16,-1 4 0 0,1 5 0 0,0-9-714 15,-5 0-146-15</inkml:trace>
  <inkml:trace contextRef="#ctx0" brushRef="#br0" timeOffset="1340">956 643 748 0,'0'0'67'0,"0"0"-54"16,0 0-13-16,0 0 0 0,0 0 169 0,9 12 31 15,-5-4 7-15,1 5 1 0,-1 3-36 0,5 0-8 16,-4 0 0-16,0 4-1 0,-1 1-56 0,-4-1-11 16,5 4-3-16,-1-4 0 0,1-3-74 0,4-1-19 15,-5-4 0-15,1 4 0 0,-5-4 28 0,0-12 3 0,0 0 0 0,0 0 0 16,0 0-19-16,9 4-3 16,-9-4-1-16,0 0 0 0,9 0-8 0,5-4 0 0,-10-4 0 0,6 0 0 15,-1-4 0-15,0 4 12 16,0-8-12-16,0-1 12 0,-4-3-12 0,4 0 0 15,-5 0 0-15,1-1 0 0,-1 1 15 0,1 0 4 16,-1 0 1-16,1 0 0 0,-1-1-20 0,1 5 0 16,4-4 0-16,-4 8 0 0,4-4-10 0,0 7-6 0,-9 9 0 0,4-8-1 15,6-4-29 1,-6 4-6-16,-4 8 0 0,9-4-1 0,0 4-123 0,-9 0-25 16,0 0-5-16,9 4-1 0,1 4 73 15,-6 4 14-15,5-4 4 0,0 5 0 0,0-1-27 0,1 0-5 0,-1-4 0 0,0 4-1 0,-5-4 129 0,5 0 20 16,-4-4 15-16,-5-4-3 15,0 0 76-15,9 8 16 0,0-8 2 0,-4 5 1 0,8-1 15 0,-4-4 3 16,-4-4 1-16,4 4 0 16,0-5-4-16,-9 5-1 0,5-8 0 0,-1 4 0 0,-4 4-59 15,5-8-12-15,-1 0-2 0,-4 0-1 0,0 0-18 16,-4-4-3-16,4 4-1 0,-5 4 0 0,5 4-5 16,-9-8-2-16,0 4 0 0,9 4 0 0,0 0 3 0,-9 0 1 15,-5 4 0-15,1 4 0 0,4 0 1 0,0 4 0 16,-5 0 0-16,9 4 0 0,-4 4-6 0,5-3-1 15,4 3 0-15,4 0 0 0,1 4 8 0,-1-3 0 16,1-1 1-16,4 4 0 0,0-8-25 16,0 1 0-16,5-1 8 0,-1-4-8 0,1 0 15 0,-5 0 1 15,5-4 0-15,0 4 0 0,-1-8-16 0,1 0 0 16,0 1 0-16,-1-1 0 0,-4-4 0 0,5 4 0 0,4 0 0 0,5 0 0 31,-5-4-152-31,-4 0-24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7:24.4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0 757 1497 0,'0'0'66'0,"4"0"14"0,6 4-64 0,-1 4-16 0,-5-4 0 0,5 4 0 16,0 0 157-16,1-4 28 0,-1-4 6 0,4 4 1 15,1 0-52-15,0-4-9 0,-1 0-3 0,5 0 0 0,1 0-51 16,-1 0-10-16,-4-12-3 0,-1 4 0 16,1 0-51-16,-5 0-13 0,-9 8 0 0,9-8 0 0,-4-5 0 0,-1 5 0 15,-4 0 0-15,-4-4 0 16,-5-4 0-16,-5-4 0 0,5 3 0 0,-9 1 0 0,4-4 0 16,-4 4 0-16,4-4 0 0,-4 7 0 0,4-3 18 0,5 0 1 15,0 0 0-15,0 4 0 0,0-4-31 16,4 3-5-16,10 5-2 0,-5 0 0 15,-5-4-36-15,5 0-7 16,0 4-2-16,0 0 0 0,9 0 52 0,0 4 12 0,10-4 0 0,-1 4 0 16,0-1 0-16,5 1 0 0,-5 4 0 0,0 0 0 0,0-4 0 0,1 0 0 15,-6 4 0-15,6-8 0 16,-6 0-122-16,1 4-22 0,-1 0-4 0,1-4-880 16</inkml:trace>
  <inkml:trace contextRef="#ctx0" brushRef="#br0" timeOffset="323">419 267 1267 0,'0'0'56'0,"0"0"12"0,0 0-55 0,4 12-13 16,-4 0 0-16,0-4 0 0,5 8 143 0,-1 1 25 0,-4-9 6 0,5 8 1 15,-5 4-75-15,5-4-16 0,-5 5-2 0,4-5-1 16,-4 8 38-16,0 0 7 0,5 1 2 0,-5-1 0 16,4 0-103-16,-4 4-25 0,0 1 0 0,5-5 0 15,-5-8 56-15,0 0 7 0,4 5 1 0,-4-9 0 16,5 0-64-16,-5 0-8 0,0-12-4 0,0 0-1 15,0 0 21-15,0 0 4 0,0 0 0 16,0 0 1-16,0 0-13 0,0 0 0 0,9-8 0 0,0 0 0 16,-4 4 0-16,4-4 0 0,0 0 0 0,0-4 0 0,0-1 0 0,0 1 0 15,-4 0 0-15,4-4 0 16,0 4 0-16,0-4 0 0,5-1 0 0,-5 5 0 16,0 0 0-16,0 4 0 0,5 4 0 0,-1 0 0 15,-4 0 0-15,-9 4 0 0,0 0 0 0,9 8 0 0,1-4 0 0,-1 4 0 16,-5 0 0-16,1 4 0 15,-1 1 0-15,1-1 0 0,4 4 0 0,-4-4 0 16,-5 0-151-16,4 4-33 16,1-8-6-16,-1 9-548 0,1-5-110 0</inkml:trace>
  <inkml:trace contextRef="#ctx0" brushRef="#br0" timeOffset="555">838 728 518 0,'0'0'46'0,"0"0"-37"16,9 0-9-16,4 0 0 0,-4-4 220 0,1 0 41 0,-1 0 9 0,0-4 2 15,0 4-112-15,-5-4-23 16,1 0-4-16,0-4-1 0,-1-1-57 0,-4 1-12 0,0 0-3 0,-4 0 0 16,4 0 4-16,-10 0 0 0,6 0 0 0,-5 4 0 15,0-5-54-15,0 9-10 0,-5 0 0 0,5 0 0 16,-5 0 0-16,1 8 0 16,3 0 0-16,1 4 0 0,0-8 0 0,0 8 0 15,0 5 0-15,0-5 0 16,0 4-98-16,4-4-24 0,1 4-5 0,4 0-1 15,0 0-102-15,0-12-21 0,9 17-4 0,-9-17-359 0</inkml:trace>
  <inkml:trace contextRef="#ctx0" brushRef="#br0" timeOffset="790">920 651 817 0,'18'0'17'0,"-9"-4"4"0,0-4 1 0,5 4 2 0,-1-4-24 0,1 0 0 0,-9 0 0 0,8 0 0 16,-4 0 54-16,0 4 6 0,-9 4 0 0,9-4 1 16,-9 4 19-16,5-9 4 0,-5 9 1 0,0 0 0 15,0 0 11-15,9 9 1 0,-4-5 1 0,-1 4 0 16,-4-8-14-16,5 12-2 0,-1-4-1 0,1 4 0 0,-1-4-22 0,1 0-5 15,-5 0-1-15,5 0 0 16,-5-8-23-16,9 9-5 0,-5-1-1 0,5-4 0 16,0 4-4-16,1-8-2 0,-1 0 0 0,0 0 0 0,0-4-2 0,0-4 0 15,5 0 0-15,-5 4 0 0,0-5-6 0,0-3-2 16,5 4 0-16,-5 0 0 0,0-4-8 0,-5 0 0 16,5 0 9-16,-4 0-9 0,0-1 0 15,-5 1 0-15,0 0 0 0,0 4 0 0,0-4 0 0,0 4 0 16,0 0 0-16,0 0 0 15,0 8-104-15,0 0-24 0,0 0-6 0</inkml:trace>
  <inkml:trace contextRef="#ctx0" brushRef="#br0" timeOffset="1038">1484 672 1036 0,'18'8'46'0,"-18"-8"10"15,0 0-45 1,0 0-11-16,0 0 0 0,5-4 0 0,-1 0 104 0,-4 0 20 0,5-5 3 0,-5 5 1 15,0-8-24-15,0 4-4 0,-5-8 0 0,5 4-1 16,0-4-38-16,0-5-7 0,0 1-2 0,0-4 0 16,-4 0-15-16,-1-1-3 0,5-3-1 0,-4 0 0 0,-1-1-20 0,1 1-4 15,-1 0-1-15,1 3 0 16,-1 5-8-16,5-4 0 0,0-13 0 0,0 9 0 0,-5-4 0 0,5 7 0 16,0 1 0-16,5 4 0 15,0 8-152-15,-5 0-32 0,4-13-6 16,10 13-2-16</inkml:trace>
  <inkml:trace contextRef="#ctx0" brushRef="#br0" timeOffset="1513">1826 550 806 0,'0'0'36'0,"0"0"7"0,0 0-35 0,13 0-8 16,-4-8 0-16,-9 8 0 0,9-8 161 0,1 0 31 15,-6-4 5-15,5 4 2 0,-9 0-99 0,5-5-20 16,-5 5-4-16,-5-4-1 16,5 0-23-16,-13 0-5 15,-6-4-1 1,1 12 0-16,4 4 14 0,5 8 4 0,-4-8 0 0,8 4 0 16,1 4-52-16,-6 0-12 15,10 4 0-15,-4 4 0 0,4-4 0 0,0 1 0 16,4-5 0-16,1 4 0 0,0 0 30 0,-1-4 3 15,5 4 1-15,-9-12 0 0,0 0-54 0,0 0-12 0,0 0-1 16,9-4-1-16,5-8 34 0,-5-4 0 16,0 4 0-16,0-4 0 0,5-1 0 0,-5 1 0 0,0-4 0 0,-4 0 0 15,4-1 0-15,-9 1 0 0,4 0 0 0,-4-4 0 16,0-1 0-16,0-3 0 0,5 4 0 0,-5-9 0 16,-5-3 0-16,5 8 17 0,0-5-1 0,0 5-1 15,-4 0-24-15,4 7-5 0,0 1-1 0,0 4 0 16,0 4 15-16,0 8 0 0,0 4 0 0,0 0 0 0,0 0 48 0,9 12 13 15,-4 8 3-15,-1 4 0 16,5 1 0-16,0 7 0 0,0-4 0 0,0 5 0 0,5-1-52 16,0 1-12-16,-1-5 0 0,1 4 0 0,4 1 0 0,-4-1 0 15,4 0 0-15,-4-3 0 0,4 3 0 16,-4 0 0-16,4 1 0 0,-4-5 0 16,-5-4-126-16,0 1-28 0,4 3-6 15,-3-12-856-15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05.2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310 550 230 0,'0'0'10'0,"0"0"2"0,0 0-12 0,0 0 0 16,0 0 0-16,0 0 0 0,0 0 284 0,0 0 55 16,0 0 10-16,0 0 3 0,0 0-180 0,0 0-35 15,0 0-7-15,0 0-2 16,0 0-51-16,0 0-10 0,0 0-3 0,0 0 0 0,0 0 0 0,0 0 0 16,0 0 0-16,0-4 0 0,-4 0-51 0,-1-8-13 15,5 4 0-15,-5-4 0 0,1-4 54 0,4 4 8 0,-5-5 2 0,1-7 0 16,4-4-64-16,0 3-18 0,-5-3-1 15,1 0 0-15,-1-5 31 0,1 13 5 0,-1-4 2 16,5 0 0-16,-5-1-19 0,5 1-14 0,-4 0 2 16,4-1 1-16,0 5 11 0,0-8 16 0,-5 4-4 0,5 3-1 15,0 9-11-15,0-4 0 0,0 16 0 0,0 0 0 16,0 0 0-16,-4-12 0 0,4 12 0 0,0 0 0 16,0 0 0-16,0 0 0 0,0 0 0 0,0 0 0 15,0 0-181-15,0 0-39 16,0 0-7-16</inkml:trace>
  <inkml:trace contextRef="#ctx0" brushRef="#br0" timeOffset="360">0 271 1267 0,'0'0'56'0,"0"0"12"16,0 0-55-16,0 0-13 0,0 0 0 0,0 0 0 0,0 0 156 0,0 8 29 16,5 4 6-16,-5-12 1 0,0 0-103 0,0 0-20 0,9 4-4 15,-4 0-1-15,8 0 0 0,-4-4 0 0,-9 0 0 16,14 5 0-16,9-5-11 0,-5 0-2 0,-4 0-1 0,9 4 0 15,-1-8-12-15,6 4-2 0,-6 0-1 0,-3 4 0 16,3 0-45-16,1-8-9 0,0 0-1 0,-5-1-1 16,0 1 46-16,-4 4 10 0,4 0 1 0,0 0-843 47,-4 0-169-32</inkml:trace>
  <inkml:trace contextRef="#ctx0" brushRef="#br0" timeOffset="783">510 138 1728 0,'0'0'38'0,"0"0"8"0,0 0 2 0,0 0 0 0,0 0-39 0,0 0-9 16,0 0 0-16,5 12 0 0,-5-12 104 0,9 12 20 16,-9 4 3-1,5-4 1-15,-5 0-52 0,4 4-9 0,-4 1-3 0,5 7 0 0,-1 0 0 0,-4-4 0 16,0-3 0-16,0 3 0 0,0 4-51 0,0 4-13 15,5 1 0-15,-5-5 0 0,0 0 54 0,4-3 8 16,1-5 2-16,-5 4 0 0,0-4-52 0,0-4-12 16,4 5 0-16,-4-9 0 0,5 8 0 0,0-4 0 15,-5-12 0-15,0 0 0 16,0 0 0-16,0 0 0 0,0 0 0 0,0 0 0 0,0 0 0 0,0 0 0 16,0 0-9-16,0 0 9 0,0 0 0 0,0 0 0 15,0 0 0-15,0 0 0 0,0 0 0 0,0 0 0 16,0 0 0-16,0-8 10 0,0-4-10 0,4 0 0 0,1-1 0 15,-1 1 0-15,1 4 0 0,-5-4 0 0,4 0 0 16,5 4 0-16,-4 0 0 0,4 0 0 0,0 4 0 0,0-4 0 16,0 8 0-16,1-5 0 0,-6 1 0 0,10 4 0 15,-5 0 0-15,0 4 0 0,0 5 0 0,0-1 0 16,0 0 0-16,0 0 0 0,-4 0 0 16,4 4 0-16,0 0 0 0,-4 0 0 0,-1 1 0 0,1 3 0 15,-5-4 0-15,4 0 0 0,1 0 0 0,4-4 0 16,-9 4 53-16,5-4 9 0,-1 1 2 0,-4-9 0 15,5 8-256-15,-1 0-52 0,-4-8-9 0,9 8-515 16,-9-8-102-16</inkml:trace>
  <inkml:trace contextRef="#ctx0" brushRef="#br0" timeOffset="1363">952 514 972 0,'0'0'21'0,"0"0"5"0,0 0 1 0,0 0 0 0,0 0-27 0,0 0 0 0,0 0 0 0,0 0 0 15,0 0 122-15,14 4 19 0,-5 0 4 0,-9-4 1 16,4 0-66-16,10 0-12 0,-5 0-4 0,0 4 0 0,5-4 52 16,0 0 9-16,-5-4 3 0,0 4 0 0,0-4-103 0,0 4-25 15,0-4 0-15,-4 0 0 0,8-4 48 0,-8 4 4 16,-1 0 0-16,-4 4 1 0,9-4-45 0,-4 0-8 15,0-9 0-15,-5 9-8 0,0 4 18 0,4-8 4 16,-8-4 1-16,-1 0 0 0,0 4-15 0,1 4 0 16,-5-4 0-16,0 0 0 0,0 4 0 0,4 0 0 15,-9 0 0-15,10 8 0 0,-10-4 0 0,5 8 0 16,-5 4 0-16,10 0 0 0,-1 4 0 0,-4-4 0 16,5 9 0-16,-5-5 0 0,4-4 0 0,5 8 0 15,-5-8 0-15,5 8 0 0,0-3 54 0,5-1 8 16,0 0 2-16,-1 0 0 0,1-4-52 0,-1-4-12 15,5 5 0-15,-4-5 0 0,4 0-17 0,0 0-7 16,5 0 0-16,-1-4-1 0,-3 8 25 0,-1-8 9 16,4-8 0-16,1 4 0 0,0 0 6 0,-1 0 1 15,1 0 0-15,4 0 0 16,-9 0-116-16,9-4-22 0,1 0-5 0,-10 4-1 0</inkml:trace>
  <inkml:trace contextRef="#ctx0" brushRef="#br0" timeOffset="2537">1426 696 1497 0,'0'0'66'0,"0"0"14"15,0 0-64-15,0 0-16 0,9 4 0 0,0 4 0 16,-9-8 107-16,9 4 17 0,-9-4 4 0,13 8 52 16,-13-8-94-16,10 4-18 0,-10-4-4 0,13 4-13 0,1-4-3 15,4 0 0-15,0 4 0 16,-4-4-25-16,-14 0-6 0,0 0-1 0,0 0 0 0,0 0-16 16,5-8 0-16,-1 0 0 0,-4 0 0 0,5 0 0 0,-1 0 0 0,-4-4 0 15,0 4 0-15,0-4 0 0,-4 3 0 0,-1-3 0 0,-4 4 0 16,-5 0 0-16,5 0 0 0,-4 0 0 0,3 0 0 15,-3 0 16-15,4 0 0 0,-5-4 0 0,5 3 0 16,0 1-25 0,4 0-6-16,1 0-1 0,-1 0 0 0,1 4 16 15,4 4 0-15,0 0 0 0,0 0 0 0,0 0 0 0,4-8 0 16,-4 0 0-16,5 4 0 0,-1 0 0 0,1-4 0 0,-1 4 0 0,-4 4 0 16,14-4 0-16,-5 0 0 0,0 4 0 15,5-5 0-15,-5-3-54 0,0 4-8 0,5-4-2 16,-5 4 0-16,-9 4 103 0,14 8 20 0,-1 4 4 0,5 1 1 15,-4-5-103 1,-5-4-20-16,-9-4-4 0,0 0-1 0,9 4 52 0,0 0 12 0,5 0 0 16,0 4 0-16,-5-4 0 0,4 4 0 0,1-4 0 0,0 4 0 15,-1-8 0-15,-3 0 0 0,-1 0 0 0,4 0 0 16,-4 0 0-16,1 4 0 0,-1 0 0 0,-9-4 0 16,0 0 0-16,9-4 0 0,-5-4 0 0,1-4 0 15,-5 4 48 1,4 0 13-16,-8 0 3 0,4-4 0 0,-5 8-52 0,5-5-12 0,-9 1 0 0,5 4 0 15,-1 0 54-15,1 0 8 0,-6 0 2 0,10 4 0 16,0 0-103-16,0 0-20 0,-9 0-4 0,9 0-1 16,-9 8 90-16,0 0 18 0,0 5 3 0,4 3 1 15,1 0-26-15,4 0-5 0,0 0-1 0,0 0 0 0,4 1-16 0,1-1 0 0,0 4 0 16,4-4 0-16,0 0 10 16,0-3-2-16,0 3 0 0,5 0 0 0,-5-8-8 0,0 4 0 0,0 0 0 15,0-4 0-15,5 1 0 0,-5-5-11 0,0 0 3 0,5-4 0 16,-5 0 8-16,0 0 0 0,4 0 0 0,-3-4 0 15,8 0-104-15,-5 4-20 0,1-9-3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7:22.2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0 425 1036 0,'9'12'92'0,"1"-4"-73"15,-10 4-19-15,4 9 0 0,5-1 208 0,-4 0 39 16,-5 0 7-16,4 1 2 0,-4-1-52 0,5 0-9 0,-1 8-3 15,1-3 0-15,-5 3-153 0,5 0-31 16,-1 1-8-16,-4-5 0 0,-4 0 52 0,-1-4 10 0,5 1 2 0,0-5 0 16,-5-8-52-16,1 0-12 0,4-8 0 0,0 0 0 15,0 0-48 1,0 0-13-16,-9 0-3 0,0 0 0 0,4-8 52 0,1 0 12 0,-1-4 0 0,0 0 0 16,5-5 0-16,0-3 0 0,0-8 0 0,5 4 0 15,-5-1 0-15,5-3 0 0,-1 0 0 0,-4-9 0 16,5 5 0-16,-1-5 0 0,5 9 0 15,0-8 0-15,1 7 0 0,3 5 0 0,1 0 0 0,-5-1 0 16,0 9 0-16,5 4 0 0,-1 0 0 16,1 4 0-16,-5 0 0 0,5 4 0 0,-5 8 0 0,5 0 0 0,-5-4 48 15,-9 0 13-15,0 0 3 0,9 8 0 0,-5 0-52 0,-4 0-12 16,0 4 0-16,0 0 0 16,-4-3 0-16,-1 3 0 0,-4-4 0 0,5 4 0 0,-6 0-14 0,1-4-6 15,-4 4 0-15,4-4-1 0,-1 0 12 0,1-4 9 16,9-4-12-16,0 0 12 15,-4 9-36-15,4-9-1 0,0 0 0 0,0 0 0 16,0 0-22-16,0 0-4 0,0 0-1 0,0 0 0 16,9 4-174-16,-5 0-35 0,-4-4-7 0,23 0-2 0</inkml:trace>
  <inkml:trace contextRef="#ctx0" brushRef="#br0" timeOffset="237">447 518 1728 0,'0'0'38'0,"4"0"8"0,5 0 2 0,5 0 0 0,-5 0-39 0,0-4-9 0,5 0 0 0,-5 0 0 16,-5 4 104-16,5-8 20 16,1-4 3-16,-6 4 1 0,1 0-72 0,-1-1-13 0,-8-3-3 0,-1 0-1 15,5 0-16-15,-4 4-3 0,-10 0-1 16,-4-4 0-16,4 4-11 0,0 4-8 0,1-5 12 0,-5 9-12 16,-1 0 58-16,1 5 5 0,18-5 1 0,-9 8 0 0,-5 4-64 0,1-4-8 15,4 4-4-15,-1 0-1 16,6 0 13-16,-5 4 12 15,9 1-3-15,0-5 0 0,4 4-9 0,1 0 10 16,4-4-10-16,-4 0 10 0,4 1-10 0,-5-5 0 0,5 0 0 16,0 0 0-16,5 0 0 0,0 0 0 0,-1-4 0 0,1 4 0 15,0-4-104-15,-14-4-19 0,13 4-4 16,1-4-922-16</inkml:trace>
  <inkml:trace contextRef="#ctx0" brushRef="#br0" timeOffset="437">715 579 1497 0,'0'0'32'0,"0"0"8"0,0 0 0 0,0 0 4 0,-4-8-36 0,4 0-8 16,-5 0 0-16,5-1 0 0,0-3 68 0,0 0 12 16,0 0 3-16,0 0 0 0,0-4-31 0,0-1-5 0,-5 5-2 0,10 0 0 15,4 0-36-15,-4 4-9 16,-5 0 0-16,0 8 0 15,4-12-49-15,1 4-12 0,-5 8-3 0,13-17 0 0</inkml:trace>
  <inkml:trace contextRef="#ctx0" brushRef="#br0" timeOffset="740">884 550 518 0,'0'0'23'0,"-5"9"5"0,5-9-28 0,0 0 0 0,-5 12 0 0,5-12 0 16,0 0 254-16,0 8 46 0,0-8 8 0,0 0 3 15,-4 8-195-15,4-8-40 16,0 0-7-16,0 0-1 0,0 0-37 0,0 0-7 0,0 0-2 0,0-12 0 16,4 0-22-16,1-5 0 0,0 5 0 0,-1 0 0 0,1-4 35 0,-1 4 2 15,1-4 1-15,-5 3 0 16,9 1-27-16,-5 0-11 0,1 0 8 0,4 4-8 0,-4 0 9 16,-5 8-9-16,0 0 10 0,9-8-10 15,-9 8 20-15,9-8-3 0,-9 8 0 0,0 0 0 16,14 0 38-16,-1 0 7 0,1 0 2 0,0 8 0 15,-5 0 0-15,4 4 0 0,1 0 0 0,-5 4 0 16,-4 1-47-16,-1-1-9 0,-8 4-8 0,8-4 12 0,-4 0-12 16,5-4 12-16,-10 5-12 0,10-1 12 0,-5-4-12 15,0-12-17-15,-5 8 4 0,5-8 1 16,0 0-196-16,0 0-38 0,0 0-8 0,0 0-2 0</inkml:trace>
  <inkml:trace contextRef="#ctx0" brushRef="#br0" timeOffset="907">720 239 921 0,'4'-4'82'0,"-4"-4"-66"0,-4-4-16 0,-1 3 0 15,10-7 172-15,4 4 32 0,-5 0 5 0,-4 4 2 16,0-4-107-16,5 4-22 0,-5-4-4 0,0-1-1 16,0 5-46-16,0 0-10 0,4 0-1 0,1 4-1 31,-5 4-82-31,5-4-16 0,-5 4-3 0</inkml:trace>
  <inkml:trace contextRef="#ctx0" brushRef="#br0" timeOffset="1168">1293 611 1249 0,'0'0'55'0,"0"0"12"0,0 0-54 15,0 0-13-15,0-8 0 0,0-4 0 0,0 0 122 0,-4 0 22 16,4-9 4-16,-5 1 0 0,1 0-39 0,4-4-8 16,-5-5-1-16,-4 1-1 0,4 0-18 0,1-1-3 15,-1 1-1-15,1 0 0 0,-1-1-61 0,1 1-16 16,4 0 0-16,-5 3 0 0,1 1 0 0,-1 0 0 16,5 4 0-16,0-1 0 0,0 1 0 0,-5 0 0 0,5 4 0 0,-9-4 0 31,5 7-157-31,-1 1-35 0,-4 4-6 0,5 4-2 0</inkml:trace>
  <inkml:trace contextRef="#ctx0" brushRef="#br0" timeOffset="1352">1088 376 1861 0,'19'13'40'0,"-6"-9"9"0,-13-4 2 0,14 4 2 0,0-4-42 16,-1 4-11-16,1-4 0 0,0 4 0 15,4 0 100-15,-5 0 19 0,1-4 3 16,0 4 1-16,-5-4-73 0,0 0-14 0,5 4-4 0,-1-4 0 16,1 4-32-16,0-4 0 0,-5 4 0 0,4-4-710 15,1 4-149-15</inkml:trace>
  <inkml:trace contextRef="#ctx0" brushRef="#br0" timeOffset="1645">1553 587 2142 0,'18'16'95'0,"-18"-16"19"0,0 0-91 0,0 0-23 16,9-4 0-16,0 0 0 15,0-4 117-15,-4 0 19 16,4-8 4-16,-4-1 1 0,-1 1-113 0,-4 0-28 0,5-4 0 0,-1 0 0 16,-4-1 0-16,0 1 0 15,0 4 0-15,-4-4 0 0,-1 4 57 0,1 3 6 16,-1-7 1-16,0 8 0 0,1 4-52 0,-1-4-12 15,-4 0 0-15,5-1 0 0,-1 1 0 0,1 4 0 0,-1 4 0 0,5 4 0 16,0 0 0-16,0 0 0 16,0 0 0-16,0 0 0 15,0 0-48-15,0 0-13 0,0 0-3 0,0 0 0 0,9-4 52 0,0 0 12 0,5 4 0 16,0 0 0 0,-1 8-54-16,5-4-8 0,-4 4-2 0,4 0 0 0,5 1-51 0,-5-1-10 0,1 0-3 0,-6 0 0 15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7:28.5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410 655 1267 0,'0'0'56'0,"0"0"12"0,0 0-55 0,0 0-13 0,0 0 0 0,0 0 0 16,0 0 105-16,0 0 19 0,0 0 3 0,0 0 1 16,0 0-52-16,0 0-9 0,0 0-3 0,0 0 0 15,-5-4-9-15,1-8-3 0,-1-4 0 0,0 0 0 0,-4 0-32 0,5-5-6 16,8 1-2-16,-4-4 0 15,-4-4 42-15,4-5 8 0,4 1 2 0,-4-1 0 16,0 1-52-16,0 0-12 0,-4-5 0 0,4 9 0 16,0-4 0-16,-5-1 0 0,1 5 0 0,-1-1 0 0,1 5 0 0,-10 0 0 15,5 0 0-15,-5 3 0 16,0 5-100-16,-8 0-22 0,-1 4-5 0,0 0-820 16</inkml:trace>
  <inkml:trace contextRef="#ctx0" brushRef="#br0" timeOffset="631">0 182 1728 0,'23'8'76'0,"-14"-8"16"0,0 4-73 0,9-4-19 0,-4 4 0 0,4-4 0 15,-4 0 106-15,4 0 18 16,5 0 3-16,-1 0 1 0,-3-4-52 0,3 4-9 16,6-4-3-16,-1 4 0 0,-4 0 0 0,4 0 0 15,0 0 0-15,1-4 0 0,-6 4-51 0,6 0-13 0,-5 0 0 0,-1 0 0 16,1 0 0-16,0 0 0 15,-5 4 0-15,0-4 0 0,-4 4 0 0,0 4 0 16,-1-4 0-16,1 8 0 0,-10-4 0 0,1 9 0 16,0-1 0-16,-1 4 0 15,1 4-53-15,-10 5-7 0,1-1-2 0,-1 0 0 0,0 5 50 0,1-5 12 0,-1 0 0 16,1-3 0-16,-1-5 0 0,1-4 0 0,-1 4-10 0,1 0 10 16,4-7-13-16,-5-5 1 0,5-8 1 0,0 0 0 15,0 0 11-15,0 0 16 0,0 0-4 0,0 0-1 16,0 0-11-16,14 0 0 0,-1 0 9 0,1-8-9 15,-5 0 0-15,5 3 0 0,-5-3 0 0,0 4 0 16,5-8 10-16,-5-4-2 0,0 8-8 0,0-4 12 0,0 0-12 0,0-5-8 16,-4 5 8-16,4 0-13 0,0 0 21 0,0 4 4 15,0 0 0-15,-4 0 1 16,-1 4-5-16,-4 4-8 0,0 0 11 0,9 4-11 16,0 0 43-16,-4 4 1 0,0 0 1 0,4 4 0 15,0-4-56-15,-5 4-11 0,1 5-2 0,4-5-1 0,0 4 25 16,0-4 0-16,0 0 0 0,0 4 0 15,0 1 0-15,5-5 0 0,0 0 0 0,-1 0 0 0,-3-4 0 16,3 0 0-16,1-4 0 0,0 0 0 16,-5-4 0-16,4 0 0 0,1-4 0 0,0 0-8 0,-5-4 8 15,4 0 0-15,6 4 0 0,-10-4 0 0,4 0 0 16,-4-4-12-16,-4 3 4 0,4-7 0 0,0 4 32 16,-9 0 8-16,0 0 0 0,-4-4 1 0,-1-1-33 15,1 5 0-15,-6 0 0 0,1 4 0 0,-4-4 0 0,4 4 0 16,-1 4 0-16,-3 4 0 0,4 4-13 0,0 4-10 15,4 0-1-15,-4 4-1 0,4 0 40 16,1 0 8-16,4 5 1 0,0-5 1 16,0 4 21-16,4 0 4 0,5 4 1 0,10 1 0 0,-6-1-15 0,6-4-4 0,-6 0 0 0,5 0 0 15,1 1-19-15,-1-5-4 0,5 4-1 0,-1 0 0 16,1-4-8-16,-5-4 0 0,1 0 0 0,-1 1 0 31,5-1-192-31,-5 0-33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7:30.6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169 190 716 0,'0'0'16'0,"0"0"3"0,0 0 1 0,0 0 0 0,0 0-20 0,4-4 0 16,5 0 0-16,-9 4 0 0,0 0 24 0,9-4 0 16,0 0 1-16,-9 4 0 15,0 0-41-15,0 0-8 0,14 0-1 0,-5-4-1 0,-9 4 102 0,9 0 20 0,5-4 4 0,-14 4 0 16,0 0 65-16,9 0 13 15,0 0 2-15,5 0 1 0,-14 0-42 0,0 0-9 0,0 0-2 0,0 0 0 16,9 0-51-16,-9 0-10 16,0 0-3-16,0 0 0 0,0 0-51 0,0 0-13 0,4-8 0 0,-8-5 0 15,-1 1 0-15,5 0 0 0,-4 4 0 0,-5-4 0 16,-9-8 0-16,4 8 0 16,0-5 0-16,-4 5 0 0,0 0 0 0,0 4 0 0,4 0 0 0,0 0 0 15,-4 4 0-15,4 4 0 16,-4 4 0-16,5 4 0 0,-1 0 54 0,0 4 8 0,1 8 2 0,8 1 0 15,-4-9-52-15,0 4-12 16,4 4 0-16,1 0 0 0,4 5 0 0,-5-1 0 16,5-4 0-16,5 5 0 0,-5-5 0 0,9 0 0 0,-5-4 0 0,5 0 0 0,-4-4 0 0,0-3 0 15,-5-9 0-15,0 0 0 16,13 4 0-16,1-4 0 0,0 4 0 0,-14-4 0 0,13-4 0 0,1 0 0 16,-1-9 0-16,1 1 0 15,0 0 0-15,-5 0 0 0,5-4-9 0,-1 4 9 16,-4-9 0-16,0 9 0 0,-4-4 0 0,9 4 10 15,-5 0-10-15,-5-4 0 0,1 4 0 0,-1-5 0 16,6 5 0-16,-1 0 0 0,-5 0 0 0,1 4 0 16,-5 8 0-16,0 0 0 0,0 0 0 0,0 0 0 0,0 0 0 0,0 0 0 15,9 4 0-15,-5 4 0 0,-4 4 0 0,0 4 0 16,5-4 0-16,-1 9 0 0,-4-5 0 0,5 4 0 16,-10 0 0-16,5 5 0 0,5-5 0 0,-5 0 0 15,0-4 0-15,0-4 0 16,5 5-95-16,-5-5-21 0,0 0-4 0,0-12 0 15,0 0-115-15,9 4-22 0,-9-4-5 0,13 4-459 16</inkml:trace>
  <inkml:trace contextRef="#ctx0" brushRef="#br0" timeOffset="345">474 255 831 0,'0'0'36'0,"0"0"9"0,0 0-36 0,0 0-9 0,0 0 0 0,9 0 0 16,-9 0 97-16,0 0 18 0,0 0 3 0,0 0 1 15,0 0 9-15,0 0 1 0,9 12 1 0,-9-12 0 16,0 12-53-16,0-12-10 0,0 0-3 0,0 12 0 15,0-12-51-15,0 0-13 0,0 0 0 0,0 16 0 16,0 1 58-16,0-17 9 0,0 0 1 16,0 0 1-16,0 0-41 0,0 0-8 0,0 0-1 0,0-9-1 15,0 1-18-15,4 0 0 0,-4-4 0 0,5 4 0 16,-5-4-12-16,4 0-10 0,1 0-2 0,0-1 0 16,-1 1 40-16,5-4 8 0,-4 4 2 0,4-4 0 15,-5 4-42-15,1 0-8 16,0 3-1-16,-1-3-1 0,5 4 46 0,-4 0 8 0,-1 0 3 0,5 4 0 0,-4 0 1 0,4 0 1 15,-9 4 0-15,9 0 0 16,0 4-33-16,-9-4 0 0,5 4 0 0,4 4 0 16,-4 0 38-16,-1 4 1 0,1 0 0 0,-1 5 0 15,1-1-11-15,-5 0-3 0,4 0 0 0,1 0 0 16,-1 5-71-16,-4-9-14 0,9 0-4 0,-9 0 0 16,5 0-104-16,-5-4-20 0,0-8-5 0,9 8-407 15,0 0-82-15</inkml:trace>
  <inkml:trace contextRef="#ctx0" brushRef="#br0" timeOffset="550">779 324 576 0,'0'0'25'0,"0"0"6"0,0 0-31 0,0 0 0 16,0 0 0-16,0 0 0 0,0 0 211 0,0 0 36 15,0 0 7-15,0 0 2 0,0 0-123 0,4-9-24 16,1-3-5-16,-10 4 0 0,5-4-46 0,0 0-9 16,0 4-1-16,-4-4-1 0,4-4-4 0,-5 3-1 0,5 1 0 0,-4-4 0 15,-1 4-28-15,0 0-6 0,5-4 0 16,0 3-8-16,0 5 10 0,-4-4-10 0,4 0 8 0,4 0-8 15,-4 4 0-15,5 0-12 16,-5 0 0-16,9 0 1 0,-4 3 26 0,4-3 5 0,-9 8 0 0,13-4 1 16,-3 4-85-16,3-4-16 0,1 4-4 15,4 0-536-15,-4 0-108 0</inkml:trace>
  <inkml:trace contextRef="#ctx0" brushRef="#br0" timeOffset="976">988 129 1267 0,'5'16'56'0,"-5"-16"12"0,0 0-55 16,0 13-13-16,4-1 0 0,5-4 0 16,-9-8 105-16,0 12 19 0,0 0 3 0,5-4 1 0,-1 4-60 0,1-4-12 15,4 1-3-15,0-5 0 0,-9-4-33 0,9 4-8 16,5 0 0-16,0-4-1 0,-5 0 42 0,4 0 9 16,-4-4 2-16,5 0 0 0,-5-4-64 0,-4 3 0 15,8 1-14-15,-8-4 2 0,4 0 12 0,0-4 0 16,0 4 0-16,-4-4 0 0,4 0 12 0,-5 0-3 0,-4-1 0 15,10 5 0-15,-10 0-9 0,0-4-12 16,0 0 2-16,0 4 1 0,0-4 9 0,0 12 12 16,0-8-2-16,0 8-1 0,0 0-9 0,0 0-14 0,0 0 3 0,0 0 1 15,0 0 10-15,-10 12 12 16,10 4-2-16,0-4-1 0,0 4-9 0,0 0 0 0,0-3 0 0,10 3 0 16,-6-4 11-16,1 4-3 15,-1-4-8-15,1 0 12 0,-1 1-12 0,1-1-8 16,-5-12 8-16,0 0-13 0,9 4 13 0,-9-4 0 15,9 8 0-15,-9-8 0 0,9 0 0 0,0-4 0 0,-4 0 9 16,4 0-9-16,0-4 0 0,-4 4 0 0,4-5 0 16,0 5-10-16,-5-8 32 0,1 0 6 0,0 0 2 0,-1 0 0 15,5-4-48-15,-4 4-10 0,-1-9-1 0,1 5-1 0,-1-4 30 0,1 0 0 16,0 3 0-16,-1 1 0 16,1 4-64-16,-1 4-8 0,-4 8 0 0,5-8-533 15,-1 0-107-15</inkml:trace>
  <inkml:trace contextRef="#ctx0" brushRef="#br0" timeOffset="1233">1462 141 518 0,'4'0'46'0,"1"0"-37"16,-1-4-9-16,5 4 0 0,-4 0 168 0,-1 0 32 15,1-4 7-15,0 4 1 0,4 0-91 0,-5-4-17 16,1-4-4-16,-1 0-1 0,-4-4-35 0,5 8-8 16,-1-4 0-16,-4 0-1 0,0 0-4 0,-4 0-1 15,4-1 0-15,-5 5 0 0,1-8-23 0,-1 8-5 16,5 4-1-16,0 0 0 0,-13-4 7 0,3 0 2 15,10 4 0-15,-9 4 0 0,0 0-4 0,9-4-1 16,0 0 0-16,-4 8 0 0,-5 4-5 0,-1 1 0 16,6-1-1-16,4 0 0 0,-5 4-24 0,5-4-5 15,5 0-1-15,-1 5 0 0,-4-5 15 0,10 4 0 0,-6-4 0 16,5-4 0-16,5 0 19 0,0 4 6 16,-1 0 2-16,1-3 0 0,-5-5-43 15,5 4-9-15,4-4-2 0,-5 4-962 0</inkml:trace>
  <inkml:trace contextRef="#ctx0" brushRef="#br0" timeOffset="1439">1657 263 1036 0,'0'0'46'0,"0"0"10"16,0 0-45-16,0 0-11 0,0-4 0 0,-4 0 0 0,4-4 53 0,-5 4 9 16,5 0 2-16,-4-5 0 15,4-7 34-15,0 0 7 0,0 0 2 0,4 4 0 16,1 0-18-16,-1-5-3 0,1-3-1 0,4 4 0 15,-4 0-17-15,4 0-3 0,0 3-1 0,0 1 0 16,5 0-34-16,-5 4-7 0,0 4-2 0,4-4 0 16,-4 4 18-16,1 0 3 0,3 0 1 0,-4 4 0 15,0 4-86-15,1-4-17 0,-6 0-3 0,5-4-615 16,-4 4-123-16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7:33.1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92 37 403 0,'0'0'36'0,"0"0"-36"16,0 0 0-16,0 0 0 0,0 0 250 0,-9 4 43 15,0 0 9-15,-1 0 2 0,1 0-141 0,0 4-28 16,5 0-6-16,-5 0-1 0,4 8 0 0,-4-3 0 0,4-1 0 16,1 4 0-16,-1 0-51 0,1 0-10 0,4 0-3 0,4 5 0 15,1-1-51-15,-1 0-13 0,1 0 0 0,4-3 0 16,-9-1 0-16,5 0 0 0,8 0 0 0,1 0 0 16,0-8 54-16,-1 5 8 0,1-5 2 0,4-8 0 15,5 0-52-15,0 0-12 0,8-8 0 0,1-1 0 16,-13-3 0-16,-1 0 0 0,-5 0 0 0,-3-4 0 15,-1 0 0-15,0-1 0 0,-5-7 0 16,5 4 0-16,-4 0 0 0,0-1 0 0,-1 1 0 0,-4 4 0 16,5-4 0-16,-5 4 0 0,0-5 0 0,4 13 0 15,-4-4-275-15,0 0-57 0,9-20-12 0,-4 11-3 0</inkml:trace>
  <inkml:trace contextRef="#ctx0" brushRef="#br0" timeOffset="326">502 69 1324 0,'9'28'118'0,"-5"-15"-94"0,5-1-24 0,-4 0 0 0,-1 4 144 0,1 0 25 16,-1 0 5-16,-4 5 1 0,0-5-88 0,-4 4-18 16,4-4-3-16,-5 0-1 0,1-3-1 0,-1-1 0 15,1-4 0-15,4-8 0 0,0 0-51 0,0 0-13 0,0 0 0 16,0 0 0-16,0 0 0 0,0 0 0 16,0 0 0-16,0 0 0 0,-5-8 0 0,1 0 0 0,4 0 0 0,0-5 0 15,4 5 0-15,5-4 0 16,-4 0 0-16,4-4 0 0,0 4 0 0,0 0 0 0,5-1 0 0,-1 1 0 15,-3 0 0-15,3 4 0 16,1-4 0-16,4 8 0 0,0-4 54 0,-4 4 8 0,9 4 2 0,-5 4 0 16,5-4 0-16,-10 4 0 0,-4 4 0 0,5 0 0 15,0 4-52-15,-5 4-12 0,0 1 0 0,-4-1 0 16,4 0 0-16,-9 4 0 0,4 0 0 0,-4 1 0 0,0-1 0 16,5-4 0-16,-10 4 0 0,5 0 0 15,0-3-48 1,-4-1-13-16,4 0-3 0,0-4 0 0,-5 0-153 15,5-12-31-15,5 12-7 0,-5-12-1 0</inkml:trace>
  <inkml:trace contextRef="#ctx0" brushRef="#br0" timeOffset="905">1171 316 1681 0,'0'0'36'0,"0"0"8"0,0 0 2 0,0-4 2 15,-5-4-38-15,5 0-10 0,-4 4 0 0,4-4 0 0,-5-1 56 0,-4 1 10 16,4 4 2-16,-4-4 0 0,0 8-33 0,-4 0-7 16,-1 4 0-16,5 0-1 0,-5 4 15 15,5 1 3-15,-5-5 1 0,5 12 0 0,0-4-37 0,0 8-9 16,5-4 0-16,-6 5 0 0,6-5 53 0,4 0 9 15,0 4 2-15,0 0 0 0,0 1 0 0,4-1 0 16,1-4 0-16,4 0 0 0,-4 0-52 16,4 1-12-16,0-1 0 0,0-4 0 0,5-4 0 0,-5 0 0 15,4-4 0-15,1 0 0 16,4-4-100-16,0-8-22 0,1 0-5 0,-1-4-922 0</inkml:trace>
  <inkml:trace contextRef="#ctx0" brushRef="#br0" timeOffset="1250">1444 0 2188 0,'0'0'48'0,"-5"8"11"0,5-8 1 0,0 17 1 0,-4-9-49 0,4 8-12 16,4 0 0-16,-4-4 0 0,-4 4 105 16,4 1 19-16,0-1 3 0,-5 4 1 0,5 4-103 0,0 1-25 0,0-1 0 15,0 0 0-15,-4-4 56 0,4 9 7 0,4-1 1 0,-4-4 0 16,0 5-51-16,0-9-13 0,5 0 0 0,-1 0 0 15,1 1 10-15,-5-9-10 16,4 0 12-16,1-4-12 0,-5-8 0 0,9 4 0 0,0 0-10 0,0 0 10 16,0-4 0-16,5-4 0 0,0-8 0 0,4 4 0 15,-4-4 0-15,-1 0 0 0,1-1 0 0,0-3 0 0,-1 4-8 16,1 0 8-16,-5-4 0 0,5 4 0 0,-5-5 0 16,0 9-11-16,0 0 11 0,0 0-8 0,-4 4 8 15,-1 0 0-15,1 0 10 0,-5 4-10 0,0 0 0 16,0 0 0-16,0 0 0 0,0 12 0 0,0-4 0 0,0 8 0 15,0-3 0-15,4 3 0 0,1 0 0 16,-5 4 0-16,4 0 0 0,1 5 0 0,4-9 0 0,-4 0-8 16,-1 0-1-16,1 4 0 15,-1-3-139-15,1-1-28 0,-1-4-6 0,6 0-901 0</inkml:trace>
  <inkml:trace contextRef="#ctx0" brushRef="#br0" timeOffset="1472">1927 563 1681 0,'0'0'36'0,"0"0"8"0,0 0 2 0,0 0 2 0,4-12-38 0,1 4-10 0,-5-5 0 15,0 1 0-15,0 4 53 0,0-4 9 0,-5-4 2 0,1 4 0 16,-1 4-41-16,0-4-8 0,5-1-2 0,-4 9 0 31,-1-4 41-31,-4 16 8 16,-4 13 2-16,-1-1 0 31,9 0-164-31,1-4-33 0,-1 0-7 0,5 1-424 0,5-5-84 0</inkml:trace>
  <inkml:trace contextRef="#ctx0" brushRef="#br0" timeOffset="1819">2163 462 864 0,'0'0'76'0,"0"0"-60"16,0 0-16-16,0 16 0 0,5-4 183 16,-5 4 33-16,0 0 8 0,-5 5 0 0,5-5-116 0,-4 0-23 15,-1 0-5-15,5-4 0 0,-4-4-13 0,-5 5-3 16,9-5 0-16,0-8 0 0,0 0 0 0,0 0 0 16,0 0 0-16,0 0 0 0,0 0-64 0,0 0-9 15,0 0-4-15,0 0-1 0,0 0 14 0,0 0 0 16,9-8 0-16,0-5 0 0,-5 1 11 0,5 0 1 0,1 0 1 0,-1 0 0 15,0 0-13-15,0 0 0 16,-5-1 0-16,5 1 0 0,-4 4 0 0,0 0 0 0,4 0 0 16,-5 4 0-16,5 0 0 0,-9 4 0 0,9-4 0 15,5 0 0-15,-5 4 0 0,0 0 0 0,-9 0 0 16,0 0 0-16,14 8 54 0,-9-4 8 0,8 4 2 0,-4 0 0 0,-4 0-52 16,4 0-12-16,-9 4 0 15,5 1 0-15,-1-1-48 0,1 0-13 0,-1-4-3 0,5 4 0 31,-4-4-153-31,4 4-31 0,-5-4-7 0,6 5-1 0</inkml:trace>
  <inkml:trace contextRef="#ctx0" brushRef="#br0" timeOffset="2159">2477 676 1724 0,'0'0'38'0,"0"0"8"16,0 0 2-16,0 0 0 0,0 0-39 0,0 0-9 0,0 0 0 0,0 0 0 0,5-8 76 0,-5 8 12 15,0-4 4-15,0-8 0 16,-5 4-44-16,5-4-9 0,-9-1-2 0,9 1 0 15,-4 0-29-15,4 0-8 0,-5 0 0 0,5 4 0 16,0-4 52-16,0 12 10 0,0 0 2 0,-4-4 0 0,4-4-64 16,0 8-21-16,0 0 0 0,0 0 0 0,0 0 21 15,0 0 8-15,0 12 0 0,4 0 0 0,-4 4 4 0,0 0 1 16,5 4 0-16,-1 5 0 0,-4-5-13 0,5 0 0 16,-5 9 0-16,0-5 0 0,0 0 54 15,0 0 8-15,-5 5 2 0,5-1 0 16,-4 0-73-16,-1 1-15 0,-4-1-2 0,5 0-1 15,-6 1 27-15,1-5-8 0,-4 4 8 0,-1-3 0 0,0-1 18 0,5 0 9 16,0 0 1-16,-4-7 1 0,-1-1-29 0,0-8 0 16,1 0 0-16,-1-4 0 15,5 0-24-15,0 0-12 0,9-4-1 0,-9-4-1 0,-1 0 38 0,1 0 0 16,5-8 0-16,4-8 0 16,4-1-159-16,5-3-27 0,1-8-6 0,3 3-733 0</inkml:trace>
  <inkml:trace contextRef="#ctx0" brushRef="#br0" timeOffset="2484">2714 587 1958 0,'0'0'43'0,"14"0"9"15,-5 0 1-15,5 0 3 0,-1 0-45 0,1-4-11 0,0 4 0 0,4-4 0 16,-5 4 104-16,6 0 20 0,-6-8 3 0,-4 4 1 0,5 0-88 0,-5-4-16 16,0 4-4-16,0-4-1 15,-4-1-2-15,0 5 0 0,-1-4 0 0,-4 8 0 0,0 0 9 0,-9-8 2 16,-5 4 0-16,5-4 0 15,0 4-28-15,0 4 0 0,-9-4 0 0,4 4 0 0,0 0 0 0,1 4 0 16,-1 4 0-16,0 4 0 16,1-4 0-16,-1 5-16 0,5-1 3 0,0 4 0 0,4 0 36 0,1-4 7 15,-1 4 2-15,5-3 0 0,0-5-32 0,0 4 0 0,5 0 0 16,4 0 0-16,-4-4-9 0,4 0-8 16,0 4-2-16,4-4 0 0,-4 1 19 0,1-5 0 0,3 0 0 15,5 4 0-15,1-4 12 0,-6 0 5 16,1-4 2-16,4 4 0 15,-4 0-51-15,4-4-11 0,-9 0-1 0,5 0-1 16,-1 0-129-16,-3 4-26 0,3-4-4 0,1 0-430 0,0 0-86 16</inkml:trace>
  <inkml:trace contextRef="#ctx0" brushRef="#br0" timeOffset="2969">3156 741 1036 0,'0'0'46'0,"9"4"10"0,0-4-45 0,0 0-11 31,-9 0 0-31,9 0 0 0,5 0 104 0,0-4 20 0,-10 4 3 0,10-4 1 16,-10 0-52-16,5 0-9 0,1-4-3 0,-1 4 0 15,-5 0 7-15,5 4 1 0,0-4 0 0,-4-5 0 16,-1 1-24-16,1-4-5 0,0 4-1 0,-5 0 0 0,0-4-17 0,0 4-3 16,0-4-1-16,-5 4 0 15,0-1-11-15,1-3-2 0,-5 0-8 0,4 4 12 16,-8 0-3-16,-1 4-1 0,5 0 0 0,0 8 0 16,-5 4 8-16,0 0 0 0,5-4 1 0,-4 8 0 0,4 0-3 0,-5 5-1 15,5-5 0-15,4 4 0 16,1-4-1-16,4 4 0 0,-5-4 0 0,5 5 0 15,5-1-12-15,-1 0 0 0,5-8 0 0,-4 4 0 16,4-8 10-16,0 4-1 0,0-4 0 0,5 0 0 0,-5 0-9 0,5-4 0 16,-5-4 9-16,9-4-9 0,-9 4 0 0,5-4 0 15,-1-4 0-15,6 4 0 0,-10-4 0 0,4 0 0 16,1-4 0-16,0-1 0 0,-5-3 0 0,0 0 0 16,5-8 0-16,-5 3 0 0,0-3 0 0,0 0-8 15,0-5 8-15,0 1 0 0,-4-5 0 0,4 1-8 16,0 4 8-16,0-5 0 0,-4 1 0 0,-1 3 17 15,5 1-2-15,0 8-1 0,-4 4-14 0,-1 3-13 16,1 5 2-16,-1 8 1 0,-4 4 22 0,0 0 5 16,0 0 1-16,5 12 0 0,-5 0-7 0,-5 9-2 0,5-1 0 0,0 8 0 15,-4 1 10-15,4 3 1 0,-5 0 1 0,5 5 0 16,0-1 11-16,-4 1 1 0,4-1 1 0,0 0 0 16,0 1-18-16,0-5-3 0,4-3-1 0,1-1 0 15,-1 0-12-15,1-4 9 16,4 5-9-16,0-9 8 0,0 0-8 0,5 0 0 0,0-3 0 0,4-1-11 31,-4-4-161-31,4-4-33 0,0-4-7 0,-4 4 0 0</inkml:trace>
  <inkml:trace contextRef="#ctx0" brushRef="#br0" timeOffset="3174">3930 866 1879 0,'0'0'41'0,"0"0"9"16,0 0 2-16,0 0 0 0,0 0-41 0,0 0-11 0,0 0 0 0,0 0 0 0,0 0 112 16,0 0 21-16,0 0 4 0,0 0 1 0,0 0-63 0,0 0-13 15,4-8-2-15,-4 8-1 0,0 0-27 0,0-8-4 16,5 4-2-16,-5-4 0 0,0 0-15 0,0 8-3 16,0 0-8-16,0 0-793 15,-5-8-166-15</inkml:trace>
  <inkml:trace contextRef="#ctx0" brushRef="#br0" timeOffset="4023">2518 514 1728 0,'0'0'38'0,"0"0"8"0,0 0 2 0,0 0 0 0,0 0-39 0,0 0-9 0,0 0 0 0,0 0 0 16,0 0 53-16,0 0 9 0,0 0 2 0,0 0 0 16,0 0-52-16,0 0-12 0,-4-4 0 0,4 4 0 0,0 0 47 0,0 0 6 15,-9-4 2-15,0 4 0 0,0 4-37 0,-1-4-7 16,1 4-2-16,0-4 0 0,-4 8-9 0,3 0 0 16,6 5 0-16,-5-1 0 0,0-4 0 0,9 4 0 15,-5 4 0-15,1-4 0 0,4 4 53 0,4-3 9 16,1-1 2-16,-5-12 0 0,0 12-36 0,4 0-8 15,1-4 0-15,-5-8-1 0,4 12-19 0,-4-12 0 16,0 0 0-16,0 0 0 0,0 0-12 0,9 4-5 16,-9-4-2-16,0 0 0 0,0 0 19 0,10-4 0 0,-10 4 0 0,13-4 0 15,-8-4 0-15,-1 0 0 0,-4 8 0 0,9-8 0 32,-9 0-84-32,5-4-14 0,4 4-2 0,-4 0-875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6" units="cm"/>
          <inkml:channel name="Y" type="integer" max="1824" units="cm"/>
          <inkml:channel name="T" type="integer" max="2.14748E9" units="dev"/>
        </inkml:traceFormat>
        <inkml:channelProperties>
          <inkml:channelProperty channel="X" name="resolution" value="105.23077" units="1/cm"/>
          <inkml:channelProperty channel="Y" name="resolution" value="105.43353" units="1/cm"/>
          <inkml:channelProperty channel="T" name="resolution" value="1" units="1/dev"/>
        </inkml:channelProperties>
      </inkml:inkSource>
      <inkml:timestamp xml:id="ts0" timeString="2023-01-09T04:37:41.6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8:17.2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647 680 1036 0,'0'0'46'0,"0"0"10"0,0 0-45 0,0 0-11 16,4 8 0-16,-4-8 0 0,0 0 96 0,0 0 18 0,0 0 3 0,0 0 1 15,0 0-35-15,0 0-7 16,0 0-2-16,0 0 0 0,0 0-6 0,0 0-2 0,0 0 0 0,0 12 0 15,0-12-26-15,0 0-4 16,0 0-2-16,0 0 0 0,0 0-5 0,0 0-1 0,0 0 0 0,-4-8 0 16,-5-4 29-16,4 3 6 0,5 1 1 0,-4-12 0 0,-10-4-52 0,9-5-12 15,1 5 0-15,4-4 0 16,-5 0 32-16,5-9 3 0,-9-3 1 16,5-1 0-16,-1 1-25 0,1 7-11 0,4 5 10 0,0 0-10 15,0 3 24-15,-5-3 0 0,-4-8-1 0,0 3 0 0,4 5-23 0,-4 8 0 16,5 4 0-16,-6 7 0 15,1-3-98 1,-4 4-24-16,-1 4-5 0</inkml:trace>
  <inkml:trace contextRef="#ctx0" brushRef="#br0" timeOffset="950">0 222 1022 0,'5'-20'45'0,"-5"20"10"0,0 0-44 15,0 0-11-15,0 0 0 0,9-4 0 16,-9 4 55-16,0 0 9 0,0 0 1 0,14-4 1 0,-5-4 0 0,0-4 0 16,-5 4 0-16,1-1 0 15,4 5 29-15,0-4 5 0,5 0 2 0,-5 4 0 0,5 0-26 0,4 0-6 0,0 0-1 0,5-4 0 16,0-4 4-16,-1 4 1 0,10 4 0 0,-5-4 0 15,5-1-7-15,-4 1-2 0,4 0 0 0,4 4 0 16,-4 4-44-16,4-4-9 0,1-8-1 0,-1 8-1 16,5 4-10-16,-9 0 0 0,0 0 0 0,0-4 0 15,0 4 0-15,-5-4 0 0,-4 0 0 0,-1 4 0 16,-3 0 20-16,3 4 3 0,-3-12 0 0,-1 8 0 16,0 4-23-16,-9-4-10 15,0 0 1-15,-9 0 0 0,5-4-11 0,4 0-1 0,-9 4-1 0,0 0 0 16,-5-8 22-16,5 8 8 0,9-4 0 0,-9 4 0 0,0 0-8 15,0 0 0 1,0 0 0-16,0 0 0 0,5 12-49 16,0-4-12-16,-5 4-3 0,4-4 0 0,5 4 103 0,-9 8 20 0,0 1 4 0,5 3 1 0,-1-4-52 0,-4 5-12 15,0-1 0-15,5 4 0 0,-1 5 0 0,1-1 0 16,0 0 0-16,-1 9 0 0,1-1 54 16,-5 1 8-16,4-13 2 0,1 4 0 0,-5 1-52 15,0-1-12-15,4-4 0 0,-4 1 0 0,0-9 0 0,-4 4-15 0,8 1 3 0,-4-5 1 16,0-4 11-1,5-4 0-15,-5-4 0 0,0 0 0 0,4-4 12 16,-4-4-3-16,0 0 0 0,0 0 0 0,5 0-9 16,-5 0 0-16,0 0 0 0,5-12 0 0,-1 0 0 0,1 0 0 15,-1-4 0-15,1 0 0 0,4-1 0 0,0 1 0 0,0 4 0 0,5 0 0 32,-5 0-14-32,0 0-5 0,5-5-1 0,-5 5 0 0,0 0 32 0,0 4 7 0,-5-4 1 0,10 4 0 15,-9-4-20-15,4 8 0 0,-9 4 0 16,0 0 0-16,4 8 0 0,-4-8 0 0,0 0 0 0,9 8 0 15,-4 0 0-15,0 4 0 0,-1-4 0 16,1 0 0-16,-5 4 0 0,4 1 0 0,1-1 0 0,-1 4 0 16,-4-8 0-16,5 4 0 0,-1 0 0 0,1 0 0 0,-1 5 0 0,1-5 0 15,-5-12 0-15,9 8 0 16,-9 0-48 0,5 0-12-16,-5-8-4 0,0 0 0 0,0 0 0 15,9 4 0-15,-5 4 0 0,-4-8 0 0,0 0 0 0,0 0 0 0,0 0 0 0,14-4 0 16,-5 0 52-16,0 0 12 0,-4-4 0 0,4 4 0 15,0 0 0-15,0 0 0 0,0 0 0 0,0 0 0 16,5 0 0-16,-5 0 0 0,0-9 0 0,0 1 0 16,0 4 0-16,0-4 0 0,1 4 0 0,-6-4 0 0,1 4 48 15,-1 0 13-15,1-5 3 0,-5 1 0 16,-5 0-52-16,1 0-12 0,-1 4 0 0,5 8 0 0,0 0 0 0,-14 0 0 16,1-4 0-16,4 4 0 0,0 12 54 0,0-4 8 15,-1 0 2-15,1 4 0 0,5 1-52 0,4-1-12 16,-9-8 0-16,9 8 0 0,0 0 0 0,4 4 0 15,1 4 0-15,4-3 0 0,-5-1 0 0,10 4 0 16,-5-4 0-16,5 4 0 0,-1 1 0 0,1-5 0 16,0-8 0-16,-1 4 0 0,1-8 0 0,0 0 0 0,-1 0 0 0,1-4 0 15,0 0 20-15,4 0 2 16,-4 0 0-16,-1-4 0 16,6 4-138-16,-6-4-27 0,1-4-5 0,4 4-2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8:24.7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270 546 1497 0,'0'0'32'0,"0"0"8"0,-9 0 0 16,9 0 4-16,0 0-36 0,0 0-8 0,-18 9 0 0,4-5 0 0,9-8 53 0,-8 0 9 15,-6 8 2-15,1 0 0 0,0-4 51 16,0 8 10-16,0-4 3 0,4 4 0 0,-4 0-52 0,0 0-9 16,4 4-3-16,0 4 0 0,1 1 0 0,3-1 0 0,1 0 0 15,5 0 0-15,-1 4-51 0,5 1-13 16,0 3 0-16,0 0 0 0,0-12 94 0,5 4 16 0,-1-3 3 0,10 3 1 31,-9-4-131-31,8 4-27 0,-4-4-4 0,5 0-2 0,4-3 40 0,-4-1 10 0,4-4 0 0,0 4 0 16,10-4 0-16,-10 0 0 15,0 0 0-15,5-4 0 16,-5 0-53-16,0 4-9 0,5 4-2 0,0-8-751 16,-5-4-150-16</inkml:trace>
  <inkml:trace contextRef="#ctx0" brushRef="#br0" timeOffset="310">616 716 1267 0,'9'17'56'0,"-9"-17"12"0,5-8-55 0,4-1-13 0,-5 1 0 0,1 0 0 16,-5-8 156-16,0 4 29 0,-5 0 6 0,5 0 1 0,-4-5-154 0,-5 1-30 16,-1 0-8-16,-3 0 0 0,-1 0 52 0,0 8 10 15,1 0 2-15,4 12 0 0,-5 4 0 0,0 4 0 16,1-4 0-16,-1 8 0 0,-4 4-8 0,4-3-2 16,5-17 0-16,0 8 0 0,4 4-35 15,1 0-7-15,-1 4-2 0,5 4 0 0,-4-3 43 0,4-1 9 16,4 0 2-16,1 0 0 0,4 0-52 15,-4-4-12-15,4 1 0 0,0-5 0 16,0 0-13-16,4-4-6 0,-3 4-1 0,3-8 0 0,-4 4 32 16,5-4 7-16,-5-4 1 0,5 4 0 0,-5-8-20 0,0 4 0 15,5-4 0-15,-5 4 0 0,0-5 0 0,0 1 0 0,0-4 0 0,-4 8 0 32,-5 4-150-32,9-4-34 0,-5-8-6 0,5-4-898 15</inkml:trace>
  <inkml:trace contextRef="#ctx0" brushRef="#br0" timeOffset="636">903 668 921 0,'13'4'82'0,"6"0"-66"0,-6 0-16 0,1 4 0 16,-5-8 183-16,-9 0 33 0,0 0 6 0,9 0 2 0,0 0-77 0,-9 0-15 16,0 0-4-16,9 0 0 15,0-4-74-15,-9 4-15 0,10-8-3 0,-10 8-1 16,0 0 3-16,0 0 1 0,0-16 0 0,0 8 0 15,0 8-20-15,-10-8-4 0,6-9-1 0,-5 1 0 16,-5 0-30-16,0 4-7 0,5 0-1 0,0 4 0 16,-9 0 71-16,0 4 13 0,4-5 4 0,-4 9 0 15,4 0-64-15,1 4-20 0,4 1 0 0,-1 3 0 0,10-8 20 0,-4 4 16 16,-1 8-4-16,1 0 0 16,-1-4 4-16,5 4 1 0,0 0 0 0,5 0 0 15,-1 5 31-15,5-1 5 0,1 0 2 0,3 0 0 16,-4-4-44-16,5 5-11 0,-5-5 0 0,5-4 0 0,-1 0 0 15,1 0 0-15,0 0 0 0,-5-4 0 16,4 0 0-16,1 4-11 0,-5-4 3 0,5 0 0 16,-5 0-109-16,5 0-22 0,-5-4-4 0,0 0-980 15</inkml:trace>
  <inkml:trace contextRef="#ctx0" brushRef="#br0" timeOffset="890">1244 785 1404 0,'0'0'31'0,"0"0"6"0,0 0 2 0,0 0 0 0,0 0-31 0,0 0-8 15,-9-4 0-15,0-4 0 0,0 0 107 0,4 4 20 0,5 4 4 16,-4-4 1-16,-1-4-37 0,5-4-7 0,-4 4-2 0,-1 0 0 16,1-1-69-16,4-3-17 0,-5 0 0 0,5 0 0 15,0 0 55-15,5 0 7 0,-5 0 2 0,4-1 0 16,1 1-40-16,-1 0-7 0,5 0-1 0,0 0-1 15,1 0 0-15,-6 4 0 0,5-5 0 0,5 5 0 16,-1 0 15-16,1 0 3 0,0 4 1 0,4-4 0 16,0 4-34-16,-9-4 0 0,5 0 0 0,4-4 0 15,-4 12-148-15,4 0-36 0,0 0-7 16,0 0-793-16</inkml:trace>
  <inkml:trace contextRef="#ctx0" brushRef="#br0" timeOffset="1350">1795 781 1267 0,'0'0'112'0,"9"-4"-89"15,-9 4-23-15,9-4 0 0,-9 4 107 0,9-4 17 16,0-4 3-16,-4 0 1 0,0 0-52 0,-5 0-9 16,-5-4-3-16,0-5 0 0,-4 5 6 0,0-4 1 15,5 4 0-15,-1 0 0 0,1-4-35 0,-6 16-8 16,1 8 0-16,0-4-1 0,-4-12 2 0,-1-5 1 15,0 9 0-15,1 8 0 0,-1 1 27 0,0 7 6 16,5-4 1-16,0 4 0 0,5 4-52 0,-1-4-12 0,0 4 0 0,1 1 0 16,4-5 0-16,4 4 0 0,6-4 8 0,-1-4-8 15,0 0 8-15,0 0-8 0,5 0 11 0,-1-4-11 16,1-4 0-16,4 0 0 0,-4-4-12 0,-1 0 3 16,1 0 9-16,0-4 0 0,-1-4 0 0,1-4 0 15,-5-4 0-15,0 4 0 0,0-5 0 0,-4 5 0 16,-1-4 0-16,1-4-10 0,0-5 10 0,-5 5-10 15,-10-4 10-15,6-9 0 0,-1-3-9 0,5-1 9 16,-9-3 0-16,5 3 0 0,-1 1-9 0,-4-13 9 0,9 1 0 16,-5 7 12-16,1 1-1 0,-1 11-1 15,5 9-59 1,-4 0-12-16,4 3-3 0,0 9 0 0,4 4 40 0,-4 8 8 16,0 0 2-16,9 8 0 0,-4 8 14 0,-5 1 15 0,0 3-3 0,0 8-1 15,0 5 1-15,5 3 1 0,4 4 0 0,-5 1 0 16,5-1-13-16,-4 5-13 0,-1-1 2 0,6 5 1 0,-6-4-4 0,5-5-1 15,5 0 0-15,-5-15 0 16,0 3-251-16,0-4-50 0</inkml:trace>
  <inkml:trace contextRef="#ctx0" brushRef="#br0" timeOffset="1570">2228 838 1440 0,'0'0'64'0,"0"0"12"0,0 0-60 0,0 0-16 0,0 0 0 0,0-8 0 15,4 0 128-15,1 0 24 0,-5 8 4 0,4-9 0 16,1-3-74-16,-1 0-15 0,1 0-3 0,-1-8-1 16,1 8-43-16,-5-4-9 0,5 3-2 0,-5 1 0 31,0 0-145-31,0 0-28 0</inkml:trace>
  <inkml:trace contextRef="#ctx0" brushRef="#br0" timeOffset="1890">2405 749 921 0,'-9'28'82'0,"9"-20"-66"0,5 0-16 0,-1 4 0 0,-4 1 183 0,0-5 33 16,5 0 6-16,-5-8 2 15,0 8-81-15,0-8-16 0,0 0-3 0,4 8-1 0,-4-8-53 0,0 0-10 16,0 0-3-16,0 0 0 15,0 0-26-15,9-4-6 0,0-4-1 0,1 0 0 0,-1 0-16 0,-5 0-8 16,1-9 0-16,-5 1 8 0,9 4-8 0,-5 0 0 16,-4-4 0-16,5 0 0 15,0-1-17-15,-1-3 1 0,1 0 0 0,4 0 0 0,-9 3-4 0,9 5-1 16,0 4 0-16,0 0 0 0,0-4 21 16,0 4-9-16,0 4 9 0,0 0 0 0,-9 4 0 0,14 4 0 0,0-4 0 15,-5 4 9-15,5 4 11 0,-5 4 3 16,-9-12 0-16,4 8 0 0,5 8 6 0,0 1 2 15,1-5 0-15,-6 4 0 0,-4 0-20 0,5-4-11 16,-5 0 12-16,0 1-12 0,-9-1 0 0,4 4 0 16,0-4 0-16,5 0 0 15,-4-8-107-15,4-4-18 0,-5 4-4 0,1 0-872 0</inkml:trace>
  <inkml:trace contextRef="#ctx0" brushRef="#br0" timeOffset="2029">2241 449 957 0,'0'0'42'0,"0"0"10"0,9 0-42 0,0 8-10 0,5 1 0 0,4-1 0 15,-4-4 0-15,4 4 0 0</inkml:trace>
  <inkml:trace contextRef="#ctx0" brushRef="#br0" timeOffset="2440">2938 826 518 0,'0'0'46'0,"0"0"-37"0,0 0-9 0,0 0 0 0,4-4 120 0,-4 4 21 15,0 0 5-15,0 0 1 0,5-8-46 0,-10-5-9 16,5 5-1-16,-9-4-1 0,0 0-8 0,5 0-2 16,-10 0 0-16,5 0 0 0,-5 4 4 0,1-1 1 15,3 9 0-15,1-4 0 0,-4 4-21 0,4 0-4 16,4 4 0-16,-4 1-1 0,-5 3-23 0,10-4-5 15,-5 4-1-15,-1 4 0 0,6-4-12 0,-1 0-2 16,5 0-1-16,0 0 0 0,0 4-3 0,0 1-1 16,5-5 0-16,-1 4 0 0,6-4-11 0,-6 0 10 15,5-4-10-15,5 0 10 0,0 0-10 0,-5-4 0 16,0-4 0-16,4 0 0 0,-3 0 0 0,3 0 0 16,-4 0-12-16,0-4 12 0,0 4-12 0,5-4 12 0,-5-5-10 0,0 5 10 15,0-4 0-15,1 4-9 16,-1-4 9-16,4-4 0 0,1 4 0 0,-5 0 0 0,0 3 0 15,0 1 0-15,0-4 0 0,1 4 0 0,-6 4 0 0,5 0 0 16,0 0 0-16,0 0 0 0,-9 4 0 0,5 8 8 16,4 4-8-16,0-4 8 0,-4 4-8 0,4 5 8 15,0-5-8-15,-5 4 9 0,6 0-9 0,-1 0 10 16,0 5-10-16,0-5 0 0,0 0 9 0,-4 0-9 0,4 0 0 16,-5-4-15-16,1 1 3 0,4-5 0 15,-5 0-172-15,-4-8-33 0,0 12-7 0</inkml:trace>
  <inkml:trace contextRef="#ctx0" brushRef="#br0" timeOffset="2710">3179 4 230 0,'0'0'20'0,"0"0"-20"16,9 8 0-16,5 4 0 0,-5 1 378 0,-4 3 71 15,-1 4 15-15,5 4 2 0,-4 9-283 0,-5-5-57 16,4 4-11-16,-4 5-3 0,0 3-42 0,5 5-9 0,-1 3-1 16,1 5-1-16,4-13-23 0,-4 5-5 0,-1 3-1 0,1-3 0 15,-1 0-16-15,1-5-3 16,-1 9-1-16,-4-13 0 0,5-8-10 0,-1-3 0 16,1-5-12-16,4-4 12 0,-4 0 0 0,-1 0 0 15,1 1 0-15,-1-9 0 16,-4-8-149-16,0 0-23 0,0 0-4 0,0 0-824 0</inkml:trace>
  <inkml:trace contextRef="#ctx0" brushRef="#br0" timeOffset="3090">3106 688 345 0,'14'0'31'0,"0"-4"-31"0,-5 4 0 0,4-4 0 0,1 4 248 0,0 4 43 15,4-4 9-15,-4 4 1 16,4-4-124-16,0 8-25 0,5-4-4 0,-5 4-2 0,0-4-62 0,0 0-12 15,-4 1-2-15,4 3-1 16,0-4-27-16,1 4-6 0,-6-4 0 0,10 0-1 0,-5 0-8 0,0-4-2 16,5-4 0-16,-5 4 0 0,5-4-11 0,0 0-2 15,0 4-1-15,0 0 0 0,-5 0-11 0,-5-8 0 16,1-9 9-16,4-3-9 0,-9-4 0 0,0 4 0 16,-4-1 0-16,0 1 0 0,-1 0 0 0,-4 0-20 15,-4 8 4-15,-6 4 1 0,1-5 15 16,0 9 16-16,-4 0-3 0,-1 4-1 0,-4 4-12 15,4 4 9-15,-4 1-9 0,0 3 8 0,-1 4 0 0,6 0 0 16,-1 4 0-16,-4 5 0 0,4-1 4 0,5 0 0 16,0-4 0-16,4 5 0 0,1-5 4 0,4-4 0 0,9 4 1 15,-4 1 0-15,4-5 5 0,0 0 1 0,0 0 0 0,5-4 0 16,4 4 1-16,0-3 0 16,0-5 0-16,5 0 0 0,4-4-4 0,1 4 0 0,-1-4 0 0,5 0 0 15,-9 0-12-15,13 0-8 16,-4-4 8-16,-5 0-8 15,-4 0-52-15,-9-4-14 0,-1 0-3 0,1-4-1135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8:30.6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146 425 748 0,'9'20'67'0,"-9"-20"-54"16,0 0-13-16,0 0 0 0,0 0 230 0,0 0 43 15,0 0 9-15,0 0 2 0,0 0-84 0,0 0-16 16,0 0-3-16,4 8-1 0,-4-8-96 0,0 0-20 16,0 8-4-16,0-8-1 0,0 0-6 0,0 0-1 15,0 0 0-15,0 0 0 0,0 0-21 0,0 0-5 16,0 0-1-16,0 0 0 0,0 0-4 0,-4-8-1 16,4 8 0-16,-5-12 0 0,5 0-38 0,-4-4-8 0,-1 0-2 15,5-9 0-15,-9 1 74 0,4-4 14 16,5 7 4-16,-4-7 0 0,-1 8-64 0,5 0-26 15,0-1 2-15,0 5 0 16,-4 4-46-16,4 12-9 0,4-12-1 0,-4 12-768 0,0 0-152 0</inkml:trace>
  <inkml:trace contextRef="#ctx0" brushRef="#br0" timeOffset="380">387 599 1659 0,'0'0'148'0,"0"0"-119"16,9 0-29-16,-9 0 0 0,0 0 114 0,0 0 17 15,9-4 3-15,0 4 1 0,-4 4-44 0,-5-4-9 16,4-8-2-16,1 4 0 0,-5 4-24 0,9-8-6 16,-4 0-1-16,4 0 0 0,-9-5-30 0,0 5-7 15,0 4 0-15,-5-4-1 0,5-4 5 0,-4 0 2 16,4-4 0-16,-5 8 0 0,5-5-18 0,-5 5 0 15,-4-8 0-15,5 0 0 0,-5 0-8 0,0 4-9 16,0-9-2-16,4 5 0 0,-9 4 19 0,5 0 0 16,5 0 0-16,-1 4 0 0,5 8 12 0,-4-8 5 0,4-5 2 15,0 5 0-15,-5 4-19 0,5-4 0 0,5 0 0 16,-1-4 0-16,5 4 0 0,0 4 0 0,0 4 0 0,5-4 0 16,0 0-12-16,-1 0-5 0,6 0-2 0,-1 4 0 15,5-8 67-15,-5 4 12 0,0 0 4 0,5-1 0 16,-10-3-52-16,6 0-12 0,3 12 0 0,1 0 0 15,-5 4-12-15,-4-8-6 0,-5 0-1 0,0 0 0 16,-9 0-72-16,0 0-14 0,0 0-3 0,0 0-1 0</inkml:trace>
  <inkml:trace contextRef="#ctx0" brushRef="#br0" timeOffset="597">0 36 1094 0,'0'0'97'0,"0"0"-77"15,0 0-20-15,0 0 0 0,5-4 196 0,-1-4 35 16,5 4 7-16,-4-4 2 0,-5 8-141 0,9-4-28 0,-9 4-6 0,9-4-1 31,-9 4-51-31,9 0-13 0,-9 0 0 0,9-4-970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8:28.5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346 893 1497 0,'0'0'133'0,"0"0"-106"0,0 0-27 0,0 0 0 16,0 0 159-16,0 0 26 0,-4 0 6 0,-5 0 1 0,-1-4-101 0,6 0-20 15,-5-4-4-15,0 0-1 16,-5-4-22-16,5-4-5 0,-5-5-1 0,1 1 0 0,4-4-11 15,-5 0-3-15,0-5 0 0,5 1 0 16,-5-4-24-16,10-1 0 0,-5 1 0 0,4 3 0 0,5-3 0 0,0 0 0 16,-4-1 0-16,4 1 0 0,4 4 0 0,5-5 0 0,0-7 0 15,1-1 0-15,-6 1 0 0,1 3 0 16,4 1 0-16,0 4 0 0,0 3 0 0,9 5 0 16,0 0 0-16,1 4 0 0,-6-1 56 0,1 9 7 15,4 0 1-15,0 8 0 0,1-4 0 16,-1 8 0-16,-5 4 0 0,6 0 0 15,-6 4-76-15,1 0-14 0,0 0-3 16,-5 4-1-16,0 1-47 0,0 3-10 16,-5 0-1-16,-4 0-1 0,-4 0-192 0,-1 0-39 0,-8 29-7 0,4-21-1 0</inkml:trace>
  <inkml:trace contextRef="#ctx0" brushRef="#br0" timeOffset="215">0 549 2188 0,'0'0'48'0,"0"0"11"0,0 0 1 0,0 0 1 0,0 0-49 0,9 0-12 0,5-4 0 16,-5 4 0-16,5 0 105 0,-1-4 19 0,-3 0 3 0,3-4 1 16,1 4-13-16,0 0-3 0,4 0 0 0,0 0 0 0,0 4-76 0,0-4-16 15,5 4-4-15,-5 0 0 16,1-4 39-16,-1 4 7 0,0 0 2 0,0 0 0 0,0 0-52 0,5 0-12 16,0-4 0-16,-5 4 0 15,5 4-151-15,-5 0-33 0,-4-4-6 0,-1 12-2 31,6 12-101-31,-6-12-21 0,28-16-4 0,-18 4-1 0</inkml:trace>
  <inkml:trace contextRef="#ctx0" brushRef="#br0" timeOffset="447">565 800 691 0,'-14'-24'61'0,"14"24"-49"0,0 0-12 0,0 0 0 16,-9-4 182-16,0 0 34 0,4 4 6 0,-4-4 2 0,0 0-77 0,5 0-15 15,-6-4-4-15,6 3 0 0,-1-3 0 0,1-4 0 16,4 0 0-16,0 0 0 0,-5 0-61 0,5 0-13 15,0 0-2-15,5 3-1 0,-5 1-31 0,4 4-5 16,1-8-2-16,-1 4 0 0,1-4 41 0,0 0 8 16,-1 4 2-16,5-8 0 0,0 3-52 0,0 1-12 15,1 4 0-15,3 0 0 0,-4 0 0 0,5 0 0 16,0 4 0-16,-1 0 0 16,1 0-100-16,0 4-22 0,-1 0-5 0,6 4-1 15,-1 4-128-15,-5-4-25 0,19 12-6 0,-9-8-500 16</inkml:trace>
  <inkml:trace contextRef="#ctx0" brushRef="#br0" timeOffset="703">897 675 748 0,'0'-29'33'0,"5"17"7"0,4 8-32 0,-9 4-8 0,0 0 0 0,0 0 0 15,0-8 226-15,4-4 43 0,1 4 9 0,-5-4 2 16,-5 4-128-16,1-5-26 0,-1 1-5 0,-4 0-1 16,0 4-44-16,0-4-10 0,-5 4-2 0,5 4 0 15,-4-4 0-15,-1 8 0 0,5 0 0 0,-5 8 0 16,0-4-51-16,1 4-13 0,4-4 0 0,-5 4 0 0,5 4 34 0,-5 0 4 15,10 1 1-15,-5-1 0 16,-1 0-63-16,6-4-12 0,4 4-2 0,0 0-1 16,0 0 83-16,4 0 16 0,1 1 3 0,0-5 1 0,4 4-52 0,0-4-12 31,9 0 0-31,0 0 0 0,-4 4 0 0,0-8 0 31,8-12 0-31,-3 0-851 16,-6 0-173-16</inkml:trace>
  <inkml:trace contextRef="#ctx0" brushRef="#br0" timeOffset="1315">1102 586 1616 0,'-9'16'36'0,"9"-16"7"0,0 0 1 0,0 0 1 0,0 0-36 0,0 12-9 15,0-4 0-15,0-8 0 0,0 0 114 0,0 0 21 16,0 0 4-16,0 0 1 0,0 0-55 0,0 0-10 0,0 0-3 0,-5-8 0 15,1-4 3-15,4 4 0 16,0 0 0-16,4 0 0 0,-8-5-60 0,4 5-15 0,4-8 0 0,1 4 0 16,-1 4-12-16,1-4-6 0,0 4-1 0,4 0 0 0,-5-1 19 0,1 1 0 15,4-4 11-15,-5 4-11 16,6 4 17-16,-10 4-3 0,0 0-1 0,9 4 0 16,0-8-13-16,0 8 0 0,0 4 0 0,0 4 0 15,0 1 0-15,0-5 0 0,0 0 0 0,-4 4 0 16,0 0 35-16,-1 0 4 0,1 0 1 0,4-4 0 15,-5 0-24-15,1 1-5 0,-5-9-1 0,4 8 0 0,-4-8 3 16,0 0 1-16,9 8 0 0,-9-8 0 16,10 4-14-16,-1 0 0 0,-9-4 0 0,9 4 0 0,0 4-8 0,-9-8-5 15,9-8-1-15,0-4 0 0,-4 8-1 0,-5 4 0 16,0 0 0-16,0 0 0 16,9-8-25-16,-9 8-4 0,0 0-2 0,4-4 0 15,1-5 2-15,-5 9 1 0,0 0 0 16,0 0 0-16,9 9 26 0,-9-9 5 0,0 0 0 0,14 4 1 0,-5 0 11 0,0 0 0 15,0 0 0-15,5 4 0 0,-1-4 14 16,1 4-2-16,0 0 0 0,-1 0 0 0,1-8 23 16,0 0 4-16,-5-4 1 0,4-4 0 0,1 0-24 0,4 4-4 15,-9-4 0-15,5 0-1 0,-5-4 80 0,5-1 16 16,-1 5 3-16,-4-4 1 16,-4 4-127-16,0-4-26 0,-1 4-5 0,-4 8-1 0,0-8 48 0,-4 0 0 15,-1-4 0-15,-4 3 10 0,0 5-10 0,0 0 10 16,-5 0-10-16,0 8 10 0,1 4-10 0,-1 1 12 15,0 3-12-15,1 4 12 0,-1-4-4 0,5 8-8 16,0 0 12-16,0 1-4 0,9-1-8 0,-5-4 10 16,5 0-10-16,5-4 10 0,-1 1-10 0,5-1 12 0,-4 0-12 0,4 0 12 31,5 0-58-31,4 0-11 0,0 0-3 0,5-3 0 0,4-1 49 0,-4 0 11 0,0 0 0 0,4-4 0 16,-4 4 20-16,4-4 4 0,1 4 1 0,-1-4 0 15,0 0-173 1,-4 4-36-16,32 0-6 0,-10 0-2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3-01-09T04:38:38.5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53 0,'0'0'0,"0"0"0,0 0 16,81 48-16,-81-7 16,-4-5-1,27-52-15,-5 4 16,50-33-1,23-3-15,-91 48 16,182-57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09.7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250 668 1728 0,'0'0'38'0,"0"0"8"0,0 0 2 0,5 12 0 15,-5-4-39-15,0-8-9 0,0 0 0 0,0 0 0 0,0 0 53 0,0 0 9 16,0 0 2-16,0 0 0 16,0 0 0-16,0 0 0 15,0 0 0-15,-5-4 0 16,-4 0-49-16,4-4-15 0,1 0 8 0,-1-4-8 15,1 4 52-15,-1-4 8 0,1-1 0 0,4 1 1 16,-5-4-49-16,-4 0-12 0,4 4 0 0,5-4 0 16,-9 4 0-16,9-5 0 0,-4-3 0 0,4-4 0 15,-5 0 22-15,5-1 2 0,-4 1 0 0,4 4 0 16,-5-5-16-16,5-3-8 0,-5 0 10 16,5 4-10-16,5-1 34 0,-5 5 1 0,0-4 0 15,5 3 0-15,-5 1-35 0,4 0-19 0,-4 4 3 16,5-4 0-16,-5 7 5 0,4 1 2 0,-4 0 0 0,5 4 0 15,-5 0 9-15,0 0 0 0,4 0 0 16,-4 8 8-16,0-12-8 0,0 12 0 0,0 0 8 0,9-4-8 16,-9 4 20-16,5-8-1 0,4 3 0 0,-9 5 0 15,9-4-19-15,5 0 0 0,-5 0 0 0,9 4 0 0,-4 0 21 16,0 0 1-16,-1 0 0 0,5 0 0 0,-4 0-4 16,0 0-1-16,-1 4 0 0,1 0 0 0,0 0-9 15,-5 1-8-15,0-1 9 0,-9-4-9 0,4 8 73 0,-4-8 9 16,10 8 2-16,-6 0 0 15,1 4-272-15,-5-12-55 0,0 0-10 0,0 12-515 16,0 0-102-16</inkml:trace>
  <inkml:trace contextRef="#ctx0" brushRef="#br0" timeOffset="267">0 360 1728 0,'0'0'76'0,"0"0"16"0,0 0-73 0,0 0-19 0,13 9 0 0,-4-5 0 15,0 8 152-15,-9-12 28 0,14-4 4 0,-5 4 2 16,0 0-76-16,5 0-15 0,-5 0-3 0,0 0-1 16,5 4-39-16,-1 0-7 0,-3-4-1 0,3 4-1 0,1 0-35 0,0-4-8 15,-1 4 0-15,1 4 0 0,0-4 0 0,-1 0 0 16,1 4 0-16,0-4 0 15,-5-4-118-15,4 4-26 0,-4 4-4 0,5-4-616 16,0 1-122-16</inkml:trace>
  <inkml:trace contextRef="#ctx0" brushRef="#br0" timeOffset="580">487 579 1728 0,'0'0'38'0,"0"0"8"0,0 0 2 0,0 0 0 0,13 4-39 0,1-4-9 15,-5 4 0-15,5-4 0 0,-1 0 53 0,-3 0 9 16,-1-4 2-16,4 0 0 0,-4 0 0 0,1 0 0 16,3-4 0-16,-8 4 0 0,4 0 0 0,-9 4 0 0,9-4 0 15,-4 0 0-15,-1-4-52 0,1-1-12 0,-1 5 0 0,-4 4 0 16,0 0 0-16,-4-8 0 0,4 8 0 0,-5-8 0 16,-4 0 0-16,0 4 0 0,-5 0 0 0,5 4 0 15,-5 4 11-15,-4 4-1 0,5-4 0 0,-6 4 0 16,10 4-10-16,0 1 0 0,-5 3 0 0,5 0 8 15,0-8 0-15,0 4-8 0,0 0 12 16,9 5-4-16,0-1 30 0,5-4 6 0,-1 4 0 0,5 0 1 16,-9-4-36-16,9-4-9 0,5 1 0 0,-5 3 0 15,0-4 12-15,5 0 0 0,0 4 0 0,-1-4 0 16,1-4-1-16,0 0 0 0,-1 0 0 0,-4 0 0 16,5-4-27-16,-5 4-6 0,5 0-1 0,-1-4 0 15,1 0-135-15,0-4-27 0,-5 0-6 16,0 0-1-16</inkml:trace>
  <inkml:trace contextRef="#ctx0" brushRef="#br0" timeOffset="986">874 725 1267 0,'0'0'28'0,"0"0"5"0,9-8 2 0,0 4 1 0,0 0-36 0,-4-1 0 16,-1-3 0-16,1 0 0 0,4 0 109 0,-9-4 15 16,0 4 4-16,0-4 0 0,-5 4-52 0,1-4-9 15,-1 8-3-15,-4-1 0 0,0-11 0 0,0 4 0 16,4 0 0-16,-4 4 0 0,0 0-51 0,0 4-13 15,-5 4 0-15,10 0 0 0,-10 0 54 0,10 0 8 16,4 0 2-16,-10 8 0 0,6-4-52 0,-1 4-12 16,5-8 0-16,-4 8 0 0,4 4 0 0,0 0 0 0,0-12 0 15,4 13 0-15,-4-1 0 0,5-4 0 0,-5-8 0 16,0 0 0-16,0 0 0 0,4 8 0 0,-4-8 0 0,10 4 0 16,-10-4 0-16,9 0 0 0,-9 0 0 0,13 0 0 15,-4-4 0-15,1 0 0 0,-10 4 0 0,9-4 0 16,0-8 0-16,-5 4 0 0,-4 8 0 0,0 0 0 15,9-5 0-15,-9 5 0 0,0 0 0 0,9-8 0 16,-9 8 0-16,10-4 0 0,-1 0 0 0,-9 4 0 31,0 0 0-31,13 4 0 16,-4 4 0-16,1 5 0 16,-1-1 0-16,-5 0 0 0,1 0 0 0,4 0 0 15,-5 0 0-15,-4 0 0 0,5 1 0 0,0 7 0 16,4 0-100-16,-5-4-22 0,1-8-5 0,-1 0-820 15</inkml:trace>
  <inkml:trace contextRef="#ctx0" brushRef="#br0" timeOffset="1299">1079 114 576 0,'0'0'51'0,"0"0"-41"16,0 8-10-16,0-8 0 0,0 0 156 0,0 0 28 0,-5 12 7 15,0 0 1-15,1-4-60 0,-5 4-12 0,13 0-3 16,-4 1 0-16,0 3 18 0,5-4 3 16,-5 8 1-16,4-4 0 0,-4 5-95 0,5-1-18 0,0 0-4 0,4 8-1 15,0 9 36-15,-5-5 7 0,-4-8 2 0,5 1 0 16,4 3-18-16,-4 0-3 0,-1 5-1 0,1-5 0 15,-1 0-44-15,5 5 0 0,-4-5 0 0,-1 0 0 16,1 1 15-16,0-5 3 0,-1 0 1 0,-4-3 0 16,5-1-19-16,-1-4 0 0,-4 0 0 0,5-8 0 15,-5-8-12-15,0 0-4 0,0 0 0 0,0 0 0 16,0 0-218-16,0 0-44 0,23-24-9 16,-5-4-605-16</inkml:trace>
  <inkml:trace contextRef="#ctx0" brushRef="#br0" timeOffset="1752">951 478 2005 0,'0'0'44'0,"0"0"8"0,9 8 3 0,0-4 2 0,0 4-45 0,-9-8-12 15,0 0 0-15,10 4 0 0,3 0 94 0,1 0 17 16,0-4 3-16,-1 4 1 0,1 0-41 0,4-4-8 15,-4 0-2-15,-1 0 0 0,10 4 52 0,-9 0 9 16,-1-4 3-16,6 9 0 0,-6 3-103 0,6-4-25 16,-6-8 0-16,1-8 0 15,4 8-69-15,-9 0-19 0,5-4-4 0,-1 4-1 16,1 4 51-16,-5-4 10 0,0 0 3 0,-4 0 0 16,-5 0-84-16,0 0-17 0,0 0-3 0,0 0-1 15,9 8-124-15,-9-8-25 0,0 0-5 0,0 0 0 16,0 0 164-16,9 8 32 0,-4 0 8 0,-1 4 0 0,-4-12 55 0,5 8 10 0,-1 4 3 0,1 4 0 15,-1 5 81-15,6-5 17 0,-6 4 3 0,5 0 1 16,-4 1 19-16,4-1 4 0,0-4 1 0,0 4 0 16,0 1 14-16,-4-5 4 0,4-4 0 0,0-4 0 15,-5 4-81-15,1-8-16 0,4 4-3 0,-9-8-1 16,5 0 13-16,4-4 4 0,0 4 0 0,-5-4 0 16,6-4-2-16,-1 0 0 0,0-8 0 0,0 0 0 15,0-1-16-15,0 1-3 0,0-4-1 0,0 0 0 0,-4-5-13 16,-1 9-9-16,6-4 12 0,-6 4-12 0,1 0 9 15,-5-1-9-15,4 1 0 0,-4 4 9 0,0 0-19 16,0 12-4-16,0 0-1 0,0 0-709 16,0-12-143-16</inkml:trace>
  <inkml:trace contextRef="#ctx0" brushRef="#br0" timeOffset="2049">1775 826 1728 0,'0'0'38'0,"0"0"8"0,0 0 2 0,0 0 0 16,0 0-39-16,0 0-9 0,0 0 0 0,0 0 0 0,0 0 104 0,0-8 20 15,-4-4 3-15,-1 4 1 0,1-5-94 0,-1 1-18 0,0 0-4 16,5 0-1-16,-4 0 33 0,4-4 8 0,0 4 0 16,-5-1 1-16,5-3-53 0,0 0-8 0,0 0-4 0,0 8 0 15,5 0 20-15,-5-5 3 0,4 1 1 0,-4 4 0 16,10 0-12-16,-6 0 0 0,5 0 0 0,-4-4 0 15,-1 0 0-15,5 4 12 0,0 4-4 0,1 0 0 16,-1-5-8-16,0 5-9 0,0 0 9 0,5 4-13 16,-5 0 13-16,-9 0 0 0,0 0 0 0,0 0 0 15,0 0 0-15,0 0-12 0,13 8 12 0,-4 1-12 16,-4-1-140-16,0 4-27 0,-5-12-5 0,4 12-696 16</inkml:trace>
  <inkml:trace contextRef="#ctx0" brushRef="#br0" timeOffset="2584">1930 636 230 0,'0'0'10'0,"0"0"2"0,0 0-12 0,9 0 0 16,5 0 0-16,-14 0 0 0,0 0 331 0,9 0 63 16,5 0 13-16,-5-4 2 0,0-4-220 0,-5 3-44 15,5-3-9-15,-4 0-1 0,-5 0-57 0,4 0-11 16,-4 0-3-16,0 0 0 0,0-4-51 0,-4 0-13 16,-1 4 0-16,1-1 0 0,-1 1 0 0,-4 4 0 15,0-4 0-15,0 8 0 0,0-4 0 0,0 4 0 16,-5 4 0-16,5 0 0 0,-5 0 54 0,5 8 8 15,5-7 2-15,-1 7 0 0,-4 0-52 0,9 0-12 16,0 0 0-16,0 4 0 0,0-4 0 0,5 5 0 16,4 3 0-16,4-8 0 0,1 4 0 0,-5 0 0 15,5 1 0-15,-1-1 0 0,1-4 0 0,4-4 0 0,-4 4 0 16,4 0 0-16,-4-4 0 0,-5 4 0 0,5-3 0 16,-5-1 0-16,4 0 0 0,-4-4 0 0,1 4 0 15,-1-4 0 1,-5 0-192-16,-4-4-42 0,0 0-8 0,0 0-2 0,0 0-16 15,9 0-4-15,-9 0-1 0,5-4 0 0,-5 4 158 16,4-8 32-16,6 4 7 0,-10 4 0 0,0 0 108 0,0 0 22 0,4-4 4 0,-4 4 1 16,0 0 100-16,5-4 20 0,-5 4 4 0,0 0 1 0,0 0-54 15,0 0-10-15,0 0-3 0,9-4 0 0,-9 4-41 16,0-8-8-16,4-1-1 0,-4-3-1 0,0 0-28 16,0 0-6-16,0-4 0 0,-4 4-1 0,-1-4-19 15,5-1-4-15,-4 1-1 0,-1-4 0 0,5 4-15 16,0 0 0-16,0 3 0 0,0 1 0 0,5 0 0 0,-1 0 0 15,1 0 0-15,-1 4 0 0,1 0 54 0,-1 4 8 16,5 0 2-16,-4 0 0 0,4-1-52 0,0-3-12 16,-4 4 0-16,4 4 0 15,-9 0-20-15,9 0-6 0,0 0-2 0,0 4 0 0,0-4 11 0,0 4 1 16,-9-4 1-16,10 4 0 16,-1 5-107-16,-5-5-22 0,-4-4-4 0,9 4 0 15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3-01-09T04:38:53.9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98 0,'0'0'0,"132"-73"16,-14 48-16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8:54.5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5 664 1267 0,'0'0'28'16,"0"0"5"-16,5 12 2 0,-5-12 1 0,0 0-36 0,4 12 0 0,1 0 0 0,-1-4 0 0,-4-8 213 0,0 0 36 15,0 0 7-15,0 0 2 16,0 0-169-16,0 0-33 0,0 0-8 0,0 0 0 0,0 0 24 0,0 0 6 16,0 0 1-16,0 0 0 15,-4-8-63-15,4-4-16 0,-5 0 0 0,5 0 0 0,0-1 54 0,5-3 8 16,-5-4 2-16,0 4 0 15,0 4-49-15,0-9-15 0,0 5 8 0,4-4-8 16,-4 4-18-16,5 0-7 16,-5-1-2-16,0-3 0 0,-5-4-215 0,10 0-43 0,-1-25-9 15,-4 17-2-15</inkml:trace>
  <inkml:trace contextRef="#ctx0" brushRef="#br0" timeOffset="105">0 259 1497 0,'0'0'66'0,"0"0"14"0,0 0-64 0,0 0-16 16,0 0 0-16,0 0 0 0,0 0 157 0,10-4 28 15,-10 4 6-15,0 0 1 16,0 0-205-16,0 0-41 0,0 0-8 0,0 0-2 0,9-4 52 0,4 0 12 16,-13 4 0-16,9-4 0 0</inkml:trace>
  <inkml:trace contextRef="#ctx0" brushRef="#br0" timeOffset="499">296 680 1728 0,'0'0'38'0,"0"0"8"0,0 0 2 0,0 0 0 0,0 0-39 0,0 0-9 0,0 0 0 0,0 0 0 16,0 0 104-16,0 0 20 0,0 0 3 0,0 0 1 0,-4-4-103 0,4 4-25 15,-5-8 0-15,5 8 0 16,0-8 56-16,-4-1 7 0,4 1 1 0,0 8 0 15,0 0-52-15,0-8-12 0,4-4 0 0,-4 0 0 16,5-4 0-16,-5 4 0 0,0 0 0 0,0-5 0 16,0 1 0-16,0-4 0 0,0 4 0 0,0 0 0 0,-5-5 0 15,5 9 0-15,-4-4 0 0,4 4 0 0,0 12 0 16,0-12 0-16,0 0 0 0,0 3 0 0,0 1 54 16,0 8 8-16,0-12 2 0,0 12 0 15,9-4-103-15,-5-4-20 0,-4 8-4 0,10-8-1 0,-1 4 103 0,0 0 20 16,4 8 4-16,-4-4 1 0,5 0-52 0,-5-4-12 15,5 4 0-15,-5 0 0 0,0 0 105 0,5 4 19 16,-1-4 3-16,1 4 1 0,4-4-96 0,-4 4-20 16,0-4-3-16,-5 4-1 15,-9-4-235-15,0 0-47 0,9 4-10 0</inkml:trace>
  <inkml:trace contextRef="#ctx0" brushRef="#br0" timeOffset="855">633 696 576 0,'0'-8'51'0,"0"8"-41"0,0 0-10 0,0 0 0 16,0 0 191-16,0 0 36 0,0 0 7 0,0 0 2 15,-9 0-71-15,9 0-13 0,-9-4-4 0,9 4 0 0,-4-8-67 0,4 8-13 16,0 0-4-16,0 0 0 15,-5-8-48-15,0-5-16 0,1 1 10 0,4 0-10 0,0-4 0 0,0 4 0 16,0-4 0-16,4 0 0 16,1 7 32-16,-5-7 13 0,0 0 3 0,0 0 1 0,9 0-27 0,-9 4-6 15,5-1 0-15,-1-3-1 0,5 4-15 0,-4 0 0 16,4 0 0-16,-9 12 0 0,0 0 0 0,5-8 0 16,4-4 0-16,0-1 0 0,0 1 16 0,0 4 0 15,0 0 0-15,0 4 0 0,0 4 25 16,0 0 6-16,0 0 1 0,-9 0 0 0,10-4-39 0,-10 4-9 15,4 4 0-15,5 4 0 16,0-4-203-16,0 4-42 0,-4 4-9 0,0 1-2 0</inkml:trace>
  <inkml:trace contextRef="#ctx0" brushRef="#br0" timeOffset="1155">916 571 1947 0,'0'0'43'0,"0"0"9"0,0 0 1 0,9-5 2 0,-9 5-44 0,9-4-11 15,4-4 0-15,-3 0 0 0,-1 0 56 0,0 0 8 0,-5 0 3 0,5 0 0 16,-4 0-3-16,-5 0 0 16,0 8 0-16,0-12 0 0,-5-1-51 0,5 1-13 0,-9 0 0 0,0 4 0 15,0 4 54-15,5 0 8 0,-10 4 2 0,5 4 0 0,-5-4-52 0,5 8-12 16,-5-4 0-16,1 4 0 16,4 0 0-16,0 8 0 0,-1-3 0 0,6 3 0 0,-5 0 0 0,0 0 0 15,4 0 0-15,5 1 0 16,0-1 0-16,0 0 0 0,5 0 0 0,-5-4 0 0,4 0 0 15,1-4 0-15,4 9 0 0,-5-1 0 16,6 0 14-16,-6-4 0 0,-4-12 0 0,14 0 0 0,-1 0-14 0,-4 4 0 16,5 4 0-16,-5-4 0 0,5-8-13 15,0 4 1-15,-5-8 0 0,0 4 0 16,0-4-93-16,0-4-19 0,5 4-3 0,-5-8-581 16,0-5-116-16</inkml:trace>
  <inkml:trace contextRef="#ctx0" brushRef="#br0" timeOffset="1485">1102 0 1267 0,'0'0'28'0,"0"0"5"0,0 0 2 0,0 0 1 0,0 0-36 0,0 0 0 0,0 0 0 0,0 0 0 15,0 0 58-15,0 0 5 16,0 0 1-16,0 0 0 0,0 0 1 0,0 0 1 15,0 0 0-15,0 0 0 0,9 8 28 0,-9-8 6 16,0 0 0-16,9 8 1 0,1-4-9 0,3 8-3 16,-8 0 0-16,-1 1 0 0,5-1-24 0,-4 0-5 15,4 4 0-15,-4 0-1 0,-5 4 59 0,0 5 12 0,9-5 2 16,-5 8 1 0,1 1-157-16,-5-1-32 0,4 8-7 0,1-3-1 15,0 3 31-15,-5-3 5 0,0 3 2 0,0 0 0 0,0-3 26 0,4-1 0 16,1-4 0-16,-5 1 0 0,0-9 20 0,4 0 4 0,1 0 0 0,-5 1 0 15,4-9-24-15,-4-4 0 0,0 4 0 16,0-12 0 0,0 0-112-16,0 0-26 0,0 0-6 0,0 0-622 0,0 0-125 0</inkml:trace>
  <inkml:trace contextRef="#ctx0" brushRef="#br0" timeOffset="1975">1394 522 1645 0,'0'0'36'0,"0"0"7"0,0 0 1 0,0 0 4 0,9-4-39 0,-9 4-9 15,0 0 0-15,9 4 0 0,0 0 80 0,-9-4 15 0,0 0 2 0,9 0 1 16,5 0-36-16,-5 0-7 16,0 4-2-16,0 0 0 0,5-4-3 0,-5 0-1 0,0 0 0 0,0-4 0 15,0 0-27-15,0 0-6 0,0 8 0 0,0-4-1 16,-4 0-15-16,4-8 0 0,0-4 0 0,-4 4 0 16,-1 0 0-16,1-1 0 0,-5 9 0 0,4-8 0 0,-4-4 0 0,0 4 11 15,0 8-11-15,-4-8 10 16,-1 0-10-16,-4 0 0 0,0 4-10 0,-5-4 10 0,5 8 0 0,0 0 0 15,0 0 11-15,-5 4-3 16,5 4-8-16,0 0-10 0,0 4 10 16,0 0-13-16,0 4 33 0,4 1 8 0,1-1 0 0,-1 0 1 0,1-4 5 0,8 8 1 15,-4 9 0-15,5-9 0 0,-1 0-35 0,5-8 0 16,1 4 0-16,-1 1 0 0,-5-5 0 0,5 0 0 16,0 4 0-16,1 0 0 0,3-4 16 15,-8-7-4-15,-5-5-1 0,0 0 0 0,13 8-11 0,1-8-16 16,-5-4 4-16,0 0 1 15,0 4-145-15,1-9-30 0,-1 1-6 16,0-4-792-16</inkml:trace>
  <inkml:trace contextRef="#ctx0" brushRef="#br0" timeOffset="2230">1790 449 1497 0,'0'0'32'0,"0"0"8"0,9 8 0 0,-5 0 4 0,1 4-36 0,-1 1-8 0,6 3 0 0,-6 0 0 15,-4 0 156-15,5 4 28 16,4 1 7-16,-5-1 1 0,1-4-154 0,-5 0-30 0,9 8-8 0,-4-3 0 15,-5-21 52-15,4 16 10 16,5-4 2-16,-4 0 0 0,4 0-52 0,-9-12-12 0,4 8 0 0,6 1 0 16,-10-9 36-16,9 8 5 0,-9-8 1 0,9 0 0 0,4-4-25 0,1 0-5 15,-5-1 0-15,0 1-1 16,-4-4-11-16,-1 0 12 0,1-4-12 0,0 0 12 16,-1-4-12-16,1 4 0 0,8-1 0 0,-4 1 0 15,-4-4 0-15,-1-4 0 0,1 4 0 0,0-4 0 16,4-1 0-16,-5 1 0 0,-4 8 0 15,5-4 0-15,-1 0 0 0,1-1 8 0,-1 5-8 16,1 4 0 0,4 0-109-16,-9 8-27 0,0 0-6 0,0 0-890 0</inkml:trace>
  <inkml:trace contextRef="#ctx0" brushRef="#br0" timeOffset="2505">2268 655 633 0,'0'0'28'0,"0"0"6"0,13 5-34 0,-13-5 0 15,0 0 0-15,10-5 0 0,3-3 199 0,-4 0 33 16,-4-4 6-16,-1 4 2 0,-4 0-111 0,0 0-21 16,0 0-5-16,0-4-1 0,-4 0-42 0,-1 3-8 0,1-3-1 0,-5 0-1 15,0 4-14-15,-1 4-2 16,6-4-1-16,-5 4 0 0,0-4-13 0,-5 8-2 0,5 0-1 0,0 4 0 16,0 4-1-16,4-4 0 15,-4 0 0-15,4 4 0 0,-4 0 18 0,0 4 3 0,5 0 1 0,-1 1 0 16,5-5-38-16,0-8-16 15,0 8 0-15,0 4 1 0,9 8 15 0,0-8-9 0,0 0 9 0,1-3-8 16,-10-9 0-16,0 0 0 16,9 0 0-16,4 0 0 15,1-5-26-15,0 5-5 0,-1 0-1 0,6 0-624 0,-10 0-124 0</inkml:trace>
  <inkml:trace contextRef="#ctx0" brushRef="#br0" timeOffset="2797">2532 562 1036 0,'0'0'92'0,"0"0"-73"15,0 0-19-15,0 13 0 16,-5 3 148-16,5 0 27 0,0-16 5 0,-4 12 0 0,-5 0-68 0,4 4-15 16,-4 1-2-16,9-1-1 0,0-16-47 0,0 0-10 15,0 0-1-15,0 0-1 0,0 0-5 0,0 0-1 16,0 0 0-16,0 0 0 16,0 0-29-16,9 0 0 0,-9 0 0 0,9-4 0 15,0-4 0-15,0 0 0 0,1-1 0 0,3 1 0 0,-8-4-9 0,4 4-8 16,4 0-2-16,1 0 0 0,-14 8 31 0,9-8 5 15,5 0 2-15,0 0 0 0,-5 0-19 0,0 4 8 16,4 4-8-16,-3 0 0 0,-10 0-11 0,0 0-9 16,0 0-1-16,9 4-1 0,9 4 22 0,-9 0 0 15,-9-8 0-15,5 8 0 0,8 4 29 0,-4-4 11 16,-9 4 1-16,5 4 1 0,8 9-42 0,-8-9 0 16,-5-16-16-16,9 16 5 15,-4-4-122-15,4 0-25 0,-5 5-5 0,1-1-421 16,-1 0-84-16</inkml:trace>
  <inkml:trace contextRef="#ctx0" brushRef="#br0" timeOffset="2995">2942 801 1447 0,'0'0'32'0,"0"0"6"0,0 0 2 0,0 0 0 0,0 0-32 0,0 0-8 0,4-8 0 0,1-4 0 16,-1 0 52-16,1 0 9 0,-5-5 2 0,0 5 0 15,0-4-9-15,0-4-2 0,4-4 0 0,-4-9 0 0,0 5-20 0,-4-4-4 16,4-1 0-16,-5-3-1 15,1 3-27-15,-1 1 0 0,-4 4 0 0,4-5 0 0,-4 1 0 0,0 4 0 16,0-1 0-16,0 5 0 16,5-4-11-16,-1 3-7 0,-9 1-2 0,1 0-830 15</inkml:trace>
  <inkml:trace contextRef="#ctx0" brushRef="#br0" timeOffset="3235">2596 356 1958 0,'13'12'43'0,"1"-8"9"0,9 0 1 0,-5-4 3 0,0 4-45 0,5 0-11 0,9 0 0 0,-5 0 0 15,0 0 104-15,1-4 20 16,4 5 3-16,-5-1 1 0,-4-4-52 0,-1 0-9 16,1 0-3-16,0 4 0 0,0-4-51 0,-5 0-13 15,5 4 0-15,-5 0 0 16,5-4-48-16,-10 4-13 0,1 0-3 0,0 0 0 15,-1 0-171-15,1 4-34 0,9 8-7 0,-5-8-2 0</inkml:trace>
  <inkml:trace contextRef="#ctx0" brushRef="#br0" timeOffset="3375">3169 809 1404 0,'0'0'62'0,"0"0"13"0,5-4-60 0,-1 0-15 0,1 0 0 0,-5-4 0 15,9 4 116-15,-4 0 20 0,-1 0 4 0,5-4 0 16,0 0-36-16,0 0-7 0,1 0-1 0,-6-1-1 16,5 1-69-16,-4 0-14 0,8 0-2 0,-8 4-1 15,-5 4-97-15,0-4-20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9:06.8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4 806 1450 0,'0'0'32'0,"0"0"6"0,0 0 2 0,0-8 1 0,0-5-33 0,0 5-8 16,0 8 0-16,5-12 0 0,-5 4 88 0,0-4 16 16,0-4 4-16,0 4 0 0,0-9-45 0,4 5-9 15,-4 4-2-15,0-8 0 0,0 0-52 0,5 3-20 16,-5-3 1-16,4 0 0 0,-8 0 36 0,4 4 7 15,0-1 2-15,0 1 0 16,0 8-144-16,-5-4-29 0,5 0-5 0</inkml:trace>
  <inkml:trace contextRef="#ctx0" brushRef="#br0" timeOffset="386">241 725 1141 0,'0'0'50'0,"0"0"11"0,0 0-49 0,0 0-12 0,0 0 0 0,0 0 0 15,0 0 116-15,0 0 21 0,0 0 4 0,18 0 1 16,-18 0-38-16,18-4-8 0,-18 4-2 0,14-4 0 16,0-4-44-16,-5-1-9 0,0 1-1 0,0-4-1 15,-9 0-21-15,5 0-4 0,-5 4-1 0,0-4 0 16,-5-4-13-16,1-1 0 0,4 1 0 0,-5-4 0 15,-4 0 0-15,0-1 8 0,0-3-8 0,0 4 0 16,-5 4 0-16,0-4 0 0,1-1 0 0,3 1-10 16,-3-4 10-16,4 8 0 0,0-1 10 0,-1 1-10 15,10 8 10-15,-4-4-10 0,4 8 10 0,0 4-10 0,4-8 12 0,6 4-4 16,-1 0-8-16,0 4 12 0,4-4-12 0,1 4-16 16,0 0 3-16,-1 4 1 0,-3-4 28 0,3 4 7 15,1-4 1-15,0 0 0 0,-1 0-39 0,5 4-7 16,-4-4-2-16,4 4 0 0,-4 0 71 0,-5-4 13 15,0 0 4-15,-9 0 0 16,0 0-76-16,0 0-14 0,0 0-3 0,0 0-1016 0</inkml:trace>
  <inkml:trace contextRef="#ctx0" brushRef="#br0" timeOffset="544">0 69 1364 0,'0'0'60'0,"4"-8"13"0,1 0-58 0,-5 0-15 0,9 0 0 0,-9 0 0 16,4-4 110-16,6 7 19 0,-6-3 4 0,-4 8 1 0,0 0-94 15,0 0-18-15,5-4-4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9:04.8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155 891 1638 0,'0'0'36'0,"0"0"7"0,0 0 1 0,0 0 3 0,0 0-38 0,-9 0-9 0,5 4 0 0,-5-4 0 16,0 0 54-16,-1 0 9 0,1 0 1 0,0-4 1 15,5-4-33-15,-5 4-6 0,-1-4-2 0,1-1 0 16,-4-7 32-16,4 0 7 0,4 0 1 0,-4-8 0 16,0-1-52-16,4-3-12 0,-4-4 0 0,9 3 0 15,-4-7 54-15,4-1 8 0,0-7 2 0,0 4 0 16,4-1-52-16,1 5-12 15,-1-5 0-15,1 1 0 0,-1-1 0 0,5 5 0 0,1 7 0 0,-6-3 0 16,5 4 0-16,0-1 0 0,5 5 0 0,-5 4 0 16,0 0 0-16,-4 3 0 0,4 5 0 0,-5 4 0 15,-4 8-48 1,0 0-13-16,0 0-3 0,0 0-947 0</inkml:trace>
  <inkml:trace contextRef="#ctx0" brushRef="#br0" timeOffset="365">488 179 1735 0,'0'0'38'0,"0"0"8"0,0 0 2 0,0 0 0 0,0 0-38 0,0-9-10 16,4 1 0-16,-4 8 0 0,-4-8 78 0,-1 0 14 16,1 8 2-16,-5-4 1 0,4 0-33 0,-9 4-6 15,-4 4-2-15,-5 0 0 0,5 4-12 0,0 4-2 16,0 5-1-16,-1-1 0 0,1 0-30 0,5 0-9 15,-1 8 0-15,0-3 0 0,5 7 58 0,5 0 5 16,-1 1 1-16,10 3 0 0,-5-4-64 0,4 1-21 16,5-1 0-16,5 0 0 0,0 1 21 0,4-9 13 15,-5 0-1-15,1-8-1 0,0-4 19 0,-1 0 4 16,1 1 1-16,4-5 0 0,1-4-48 0,-6 4-10 16,-4-4-1-16,5 0-1 0,-5-4 25 0,0 0 0 0,-4-5 0 0,4-3 0 15,0 0 46-15,-4-4 14 0,-5 0 4 16,0-8 0-16,4-1-52 0,1 1-12 0,-5-4 0 15,0 3 0 1,0-3-48-16,-5 0-13 0,5 3-3 0,0 1 0 0,-4-4 103 0,4 8 20 0,0-1 4 16,0 1 1-16,-10 8-124 0,6 4-24 0,4 0-4 0,0 4-2 15,0-4-127-15,0 8-26 0</inkml:trace>
  <inkml:trace contextRef="#ctx0" brushRef="#br0" timeOffset="609">734 413 1645 0,'18'16'36'0,"-14"-7"7"0,5-1 1 0,-4 4 4 0,4-4-39 0,-4 4-9 15,-1 4 0-15,1 0 0 0,-5 1 123 0,4 3 22 16,-4-4 5-16,-4 8 1 0,4 5-48 0,0-5-10 16,-5 0-1-16,1-4-1 0,-1 5-29 0,-4-5-6 0,0 0 0 0,0-4-1 15,4 5-55-15,-4-9-10 16,0 4-2-16,4-4-1 0,-4-4 3 0,5 0 1 0,4-8 0 15,0 0 0 1,0 0-149-16,0 0-30 0,0 0-5 0,0 0-783 0</inkml:trace>
  <inkml:trace contextRef="#ctx0" brushRef="#br0" timeOffset="954">1239 494 1497 0,'0'0'32'0,"0"0"8"0,0 0 0 0,9-4 4 0,0-4-36 0,0 0-8 0,-4 0 0 0,-5-4 0 0,4 4 89 0,-4-4 16 16,-4-1 3-16,4 1 1 16,-9 0-72-16,4 0-14 0,-4-4-3 0,-5 4-1 0,-8-9 22 0,3 9 5 15,10 4 1-15,-9-4 0 16,0 8-30-16,-5 0-5 0,0 4-2 0,1 4 0 0,3 0 6 0,-3 4 0 15,-1 4 1-15,5 4 0 16,4 1 3-16,0 3 1 0,5 0 0 0,0 4 0 0,9-3-8 0,-4-1-1 16,4 0-1-16,4 0 0 0,5 1 9 0,-4-1 1 15,8 0 1-15,1-8 0 0,4 4-22 0,-4-4 0 16,4-3 0-16,-4 3-12 0,0-12 12 16,-1 4 12-16,1-4-2 0,-1 0-1 0,1 0-9 15,0 0 10-15,-1-4-10 0,1 0 10 0,0 0-10 16,-1-4-12-16,-3-1 2 0,-1 1 1 0,4-4 9 0,1 0 0 15,-5 0 0-15,0-4 0 16,9 0-235-16,-4-5-45 0,4-15-8 16,0 8-496-16</inkml:trace>
  <inkml:trace contextRef="#ctx0" brushRef="#br0" timeOffset="1164">1476 535 921 0,'0'12'82'0,"0"-4"-66"15,-5 8-16-15,-4 0 0 0,4 0 197 0,-4 5 36 0,0-1 7 0,0-4 2 16,-4 4-102-16,-1 1-21 0,5-1-4 0,0 0-1 16,-5 0-40-16,0-3-8 0,5-1-2 0,0 4 0 15,0-8-32-15,0 0-8 0,0-4 0 0,4 0-1 16,5-8-23-16,0 0 0 0,0 0 0 0,0 0 0 31,0 0-53-31,0 0-15 0,0 0-4 0,0 0-630 0,9-8-126 0</inkml:trace>
  <inkml:trace contextRef="#ctx0" brushRef="#br0" timeOffset="1475">1881 591 345 0,'0'0'31'0,"0"0"-31"15,0 0 0-15,9 0 0 16,0-4 250-16,0-4 44 0,0 4 9 0,-4-8 1 0,4 0-164 0,-4 0-34 15,-5 0-6-15,0-5-2 0,0 1-46 0,-5 0-10 16,0 0-2-16,-4 0 0 0,0-5-28 0,-4 9-12 16,-6 4 11-16,1 0-11 0,0 0 28 0,-5 4-1 15,0 4 0-15,1 0 0 0,-6 4 8 0,10 4 1 0,-5 4 1 16,5 0 0-16,0 1-37 0,9 3 0 0,-5 0 0 0,5 4 0 16,0 0 0-16,9 1 8 0,0-1 0 15,0-4 0-15,5 0 4 0,-1 0 2 16,1 1 0-16,4-1 0 0,0-4-14 0,0 0 0 15,5-8 0-15,-1 4 0 0,1-4 0 0,-5 0 0 16,0 0 0-16,0-4 0 0,0 0-11 0,5-4 11 0,0 4-10 16,-1-8 10-16,-4 4-60 0,10 0-5 0,-1-4-2 15</inkml:trace>
  <inkml:trace contextRef="#ctx0" brushRef="#br0" timeOffset="1762">2191 871 288 0,'0'0'25'0,"0"0"-25"0,0 0 0 0,0 0 0 0,0 0 226 0,0 0 40 16,0 0 8-16,13 4 2 0,-13-4-109 0,14-4-22 0,4-5-4 16,-9 5-1-16,-9 4-56 0,9-8-11 15,5-8-2-15,0 4-1 0,-10-4-26 0,5-4-6 16,0-1-1-16,0-7 0 0,-4 0-21 0,0-1-4 15,-5-7 0-15,0 0-1 0,4-5-11 0,-8 1 0 16,-6-1 0-16,6 1 0 0,-5-5 0 0,0 5-11 16,0 3 11-16,-1-3-8 0,1-5 8 0,0 9 12 0,0-1-2 15,0 5-1-15,4 0-21 0,-4 3-4 0,5 5 0 0,-5 4-1 32,4 4-180-32,1 3-36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9:02.8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0 324 1497 0,'0'0'32'0,"0"0"8"0,0 0 0 0,0 0 4 0,0 0-36 0,0 0-8 0,0 0 0 0,0 0 0 16,0 0 104-16,0 0 20 0,0 0 3 0,0 0 1 0,0 0-28 0,0 0-6 16,0 0-1-16,0 0 0 15,0 0-33-15,4 20-8 16,-4 5 0-16,0-5-1 15,0-4-3-15,10 8 0 16,-1 9 0-16,4-13 0 0,-4 0-38 0,5-8-10 16,-9 1 0-16,8 3 0 0,-4-4 0 0,0-4 0 15,1-8 0-15,-1 4 0 0,0 0 0 0,0-4 0 16,0-8 0-16,0 4 0 0,5 0 0 0,-5 0 0 16,0 0 0-16,0-4 0 0,0-4 0 0,-4 3 0 15,4 5 0-15,-5-4 0 0,5 0 0 16,-4-4 0-16,-5 0 0 0,0 12 0 0,0 0 0 15,5-8 0-15,-5-8 0 0,0 16 0 16,0 0 0-16,0 0 0 0,0 0 0 0,0 0 0 0,0 0 0 16,0 0 0-16,0 0 0 0,0 0 0 0,0 0 0 0,0 12 0 0,0 8 0 15,4-8 0-15,1-8 53 0,-1 4 9 16,5 8 2-16,0-3 0 0,5 3-52 0,-5-8-12 0,0-4 0 16,0-4 0-16,5 4 0 0,0 0 0 15,-1-4 0-15,-3 0 0 0,3 0 0 0,1 0 0 0,-5 0 0 16,5-4 0-16,-5 0 0 0,0-4 0 15,4 4 0-15,-3-4 0 0,-6 0 20 0,5-5 2 0,-4 1 0 0,4-4 0 16,-5 0-35-16,1 0-7 0,0-4-2 16,-1-1 0-16,-4 5 22 0,5 0 0 0,-5 0 0 0,0-5 0 31,0 5-56-31,0 4-6 0,-5-4-2 0,10 0-751 0,-1 4-150 0</inkml:trace>
  <inkml:trace contextRef="#ctx0" brushRef="#br0" timeOffset="741">655 0 1267 0,'0'0'28'0,"0"0"5"0,0 0 2 16,0 0 1-16,0 0-36 0,0 0 0 0,0 0 0 0,0 0 0 0,0 0 167 0,0 0 26 15,10 4 6-15,-10-4 1 0,0 9-64 0,4 3-13 16,1 8-3-16,-1-8 0 0,-8 0-44 0,4 4-10 15,9 5-2-15,-9-1 0 0,4-4-51 0,-4 4-13 16,5 1 0-16,-5-1 0 0,4 4 54 0,-4-4 8 16,10 5 2-16,-6-1 0 0,-8 0 0 0,4 0 0 15,4-3 0-15,-4-1 0 0,5-4-64 0,-1-4-23 16,1 4 1-16,-1-3 0 0,-4-13 22 0,0 0 0 16,0 0 0-16,0 0 0 0,0 0 13 0,0 0 7 15,0 0 2-15,0 0 0 0,0 0-22 0,0 0 0 16,0 0 0-16,5-9 0 0,4-3 0 0,-9 4 0 15,5 0 0-15,-1-4 0 0,1 0 0 0,-1 0 0 16,1-5 0-16,-1 9 0 16,-4 8-24-16,5-8-10 0,4-12-2 0,-5 4 0 0,6 4 36 0,-1 0 0 0,-5 3 0 0,5 5 0 15,-9 4 24-15,9-8 9 0,5 4 2 0,0 0 0 16,-14 4-35-16,9 4 0 0,-9-4 0 0,9 8 0 16,0 5 0-16,5-1 0 0,-10-4 0 0,10 0 0 15,-5 4 0-15,0 4-17 0,0 0 1 0,5 5 1 16,-5 3 24-16,-4-4 5 0,4-8 1 15,-5 4 0-15,5 1-63 0,-4 3-13 0,4-8-3 16,-4 4 0 0,4-4 0-16,0 1 0 0,-5-5 0 0,1 0 0 0,-5-8-102 0,4 4-21 0,6 4-4 0,-10-8-1 15,0 0 88 1,0 0 16-16,4-4 4 0,5-4 1 0,0 8 31 16,-4-8 5-16,4 0 2 0,-4-5 0 0,-1 5 29 0,1 0 5 0,-1 0 2 0,10 0 0 0,-10 0 65 15,6-4 14-15,3 4 2 0,-4 4 1 0,0-4 31 16,0-1 5-16,-4-3 2 0,0 4 0 0,4 0-75 0,-5 0-16 15,5 0-2-15,-4-4-1 0,-5 4 38 0,0-4 7 16,0 12 2-16,0-9 0 0,-5-3-24 0,5 12-4 16,0-8 0-16,0 8-1 0,0 0-5 0,0 0-1 15,-9-4 0-15,-4 4 0 0,8 0-29 0,-9 4 0 16,10 0 0-16,-5 0 0 0,0 4 24 0,4 0-2 0,1 5 0 16,-1 3 0-16,0-4-35 0,5 4-7 15,0 0-2-15,0 1 0 0,5-1 47 0,0 0 10 16,-1 0 1-16,1-4 1 0,4 0-8 0,0 1-1 15,0-1-1-15,0 4 0 16,5-8-73-16,-5 0-14 0,0 4-4 0,5-4 0 0,-5 4 83 0,4-4 16 16,-4 1 3-16,5-5 1 15,-5-4-145-15,5 0-29 0,0 0-5 0,-5 0-601 0,-9 0-120 0</inkml:trace>
  <inkml:trace contextRef="#ctx0" brushRef="#br0" timeOffset="1220">1448 603 1166 0,'-19'4'52'0,"19"-4"10"0,-4-4-50 15,4 4-12-15,0 0 0 0,-9 0 0 16,9-4 101-16,-5-4 18 0,5 4 3 0,-4-4 1 0,-1-4-21 0,1 0-4 16,-6-4-1-16,6 4 0 0,4-1-34 0,-5-3-7 15,5 0-2-15,0 0 0 0,0-4-14 0,0 3-2 16,0 1-1-16,0 0 0 0,5 4 0 0,-1 0 0 16,1 0 0-16,0 3 0 0,-1 1-37 15,5 0 0-15,-4 4-9 0,-5 4 9 0,9-8-13 16,0 4 5-16,-9 4 8 0,9 0-13 15,5 0-67-15,-1 0-12 0,1 4-4 0,0-4 0 16,-5 8-40-16,4-4-9 0,6 4-2 0,-6 0 0 16,1 1 36-16,4-1 7 0,-4 0 2 0,0 4 0 0,-1-8 73 0,-4 4 14 15,0-4 3-15,5 4 1 0,-5-4 71 0,5 0 13 16,-5-4 3-16,5 4 1 0,-5-4 31 0,4 0 5 16,1 0 2-16,-5 0 0 0,0-4-39 0,0-4-7 15,0 4-1-15,-4 0-1 0,0-8-23 0,-1 8-4 16,-4 4 0-16,5-8-1 0,-5 0-11 0,0 0-3 0,-5-5 0 0,5 5 0 15,-4-4-8-15,4 12-1 16,0 0-1-16,-10-4 0 0,-3-4-3 0,4 0 0 16,0 4 0-16,9 4 0 15,-10 4 4-15,1-4 0 0,5 8 0 0,-5-4 0 0,4 8 0 0,1 0 1 16,-1 5 0-16,1-1 0 0,-1 4 3 0,5 0 0 16,0 1 0-16,5 7 0 0,-5 0 2 0,9-8 1 0,-5-3 0 0,5-5 0 15,0 0 1-15,0 0 0 0,5 8 0 0,0-8 0 16,4 1-6-16,0-1-1 0,-4-4 0 0,4 0 0 15,-4-4-17-15,4 0 10 0,0 0-10 16,5 0 8-16,-9 0-8 0,4 0 0 0,-5 0 0 16,6-4-826-16,-10-8-162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9:00.9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109 510 345 0,'0'0'31'0,"0"0"-31"16,0 0 0-16,0 0 0 0,0 0 275 0,0 0 49 15,0 8 9-15,0-8 3 0,0 0-180 0,0 0-35 16,0 12-7-16,0-12-2 0,0 0-38 0,0 0-8 15,0 0-2-15,0 0 0 0,0 0 52 0,0 0 9 0,0 0 3 0,0 0 0 16,0 0-52-16,0 0-9 16,0 0-3-16,0 0 0 0,-9-12-38 0,9 12-8 15,-4-8-2-15,4 8 0 0,0 0 4 0,-5-8 1 16,1-8 0-16,-1 7 0 0,5-7 5 0,0 4 1 16,-5 0 0-16,1 0 0 0,4 0-27 0,0 0 0 0,0 12 0 0,0 0 0 15,0 0 0-15,0-13 0 16,4 1 0-16,-4 12 0 0,0 0-250 0,0 0-55 0,0 0-11 15,10-24-3-15</inkml:trace>
  <inkml:trace contextRef="#ctx0" brushRef="#br0" timeOffset="217">27 117 1404 0,'0'0'62'0,"0"0"13"0,0 0-60 0,0-4-15 0,-9-4 0 0,5-4 0 0,-1 4 132 16,5-8 24 0,-4 4 5-16,4 3 1 0,0-3-43 0,0 4-9 0,0 0-2 15,0 4 0-15,0 4-25 0,0 0-6 0,0 0-1 0,0-4 0 0,-5-4-60 0,5 4-16 16,0 4 0-16,0 0 0 0,0 0 0 0,0 0 0 16,0 0 0-16,0 0 0 15,0 0-135-15,0 0-29 0,5 8-7 0</inkml:trace>
  <inkml:trace contextRef="#ctx0" brushRef="#br0" timeOffset="490">332 599 1958 0,'0'0'87'0,"0"0"17"16,0 0-83-16,0 0-21 0,0 0 0 16,0 0 0-16,0 0 107 0,0 0 17 0,0 0 3 0,0 0 1 15,-4-8-103-15,4 8-25 0,0-8 0 0,0 8 0 0,0-4 52 0,0-4 4 16,0-1 2-16,0 1 0 16,4 0-46-16,1 0-12 0,-5 0 0 0,0 8 0 0,0-12 0 0,0 4 12 15,4 0-12-15,-4 8-776 16,5-4-163-16</inkml:trace>
  <inkml:trace contextRef="#ctx0" brushRef="#br0" timeOffset="835">587 457 1900 0,'0'0'42'0,"0"0"9"0,9 0 1 0,5 4 1 0,4 0-42 0,-9-4-11 0,1-4 0 0,-1 0 0 0,-5-4 66 0,5 0 11 16,0 8 3-16,0-4 0 0,1 0-13 0,-1 0-3 16,-9 4 0-16,4 0 0 0,1-12-38 0,4 4-8 15,-9-9-2-15,4 5 0 0,1 0 7 0,-5 4 1 0,0-4 0 0,5 0 0 16,-10 4 0-16,0-4 0 16,-4 3 0-16,5 1 0 0,-10-4-24 0,0 12 0 0,1-4 0 0,-1 8 0 15,10-4 0-15,-15 4 0 16,1 0 0-16,0 4 0 0,9-4 0 0,0 5 0 0,0 3 0 0,4 4 0 15,-4-4 33-15,4 8 3 16,1-4 0-16,4 5 0 0,0-5-58 16,0 4-11-16,4 4-3 0,6-3 0 0,-6-1 80 0,5-4 16 0,0 0 4 0,0-4 0 15,5 5-52-15,0-5-12 0,-1 0 0 0,1-4 0 16,-5 4 0-16,5-4-10 0,-1-4 2 0,6 4 0 16,-6 0 8-16,6 0 11 0,-6 1-3 15,1-9 0-15,-5 0-160 16,5 0-32-16,-5 0-6 0</inkml:trace>
  <inkml:trace contextRef="#ctx0" brushRef="#br0" timeOffset="1020">1015 688 576 0,'0'0'25'0,"0"0"6"15,0 0-31-15,0-4 0 0,-4-4 0 0,4 0 0 0,0 4 345 0,0 4 63 16,0 0 13-16,0-9 3 0,-5 1-280 0,5-4-56 15,0 4-12-15,0-4-1 0,0 4-49 0,0 4-10 16,0-4-1-16,0 8-1 0,0-8 40 0,5 0 8 16,-5 8 2-16,0 0-820 15,0 0-163-15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9:13.4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450 474 1728 0,'0'0'38'0,"0"0"8"0,0 0 2 0,0 0 0 0,0 0-39 0,0 8-9 0,0 4 0 0,0-12 0 0,0 0 91 0,0 0 16 15,0 0 3-15,0 0 1 0,0 0-24 0,0 0-5 16,0 0-1-16,0 0 0 0,-4 8-13 0,4-8-4 16,0 0 0-16,0 0 0 0,-9 0-51 0,9 0-13 15,-5 0 0-15,-4-4 0 0,9 4 54 0,-5-8 8 16,5 0 2-16,-4 0 0 0,4 8-52 0,0-17-12 15,0-3 0-15,0 0 0 0,0 0 0 16,0-1 0-16,-5-3 0 0,1 0 0 0,-1-5 0 0,5 1 0 16,-9 4 0-16,5 0 0 0,-1-5 0 0,0 1 0 15,-4 4 0-15,5-5 0 0,-5 5 0 0,0 0 0 16,-1 8 0-16,-3-1 0 16,-1-3-164-16,1 12-36 0,8 8-8 0,-9-4 0 0</inkml:trace>
  <inkml:trace contextRef="#ctx0" brushRef="#br0" timeOffset="618">0 93 1728 0,'13'8'38'0,"-8"-4"8"0,8-4 2 0,1 0 0 0,-5 0-39 0,9 0-9 0,-4 0 0 0,9 0 0 16,-5 0 156-16,0-4 28 0,0 4 7 0,5-4 1 16,-5 8-103-16,10-8-20 0,-5-8-4 0,4 4-1 0,-4 4 0 0,-1-4 0 15,6 8 0-15,-6 0 0 16,1-4-51-16,0 4-13 0,-5 0 0 0,0 0 0 0,-4 4 0 0,4 4 0 15,-4 4 0-15,0 0 0 16,-1 4 0-16,-4 5 0 0,-4-1 0 0,4 4 0 0,-4 8 0 0,4-7 0 16,-5-1 0-16,-4 0 0 0,5 1 0 0,-5-1 0 15,4 0 0-15,1 0 0 0,-1-3 0 0,-4-5 0 16,5 0 0-16,0 0 0 0,-1-4 0 0,1-4 0 16,-5 1 0-16,4-1 0 15,-4-8 0-15,0 0 0 0,0 0 0 0,0 0 0 0,0 0 0 0,0 0 0 16,0 0-9-16,5-8 9 0,-1-1 0 15,-4 9 0-15,0 0 0 0,0 0 10 0,0 0-10 0,5-12 0 16,-1-4 0-16,1-4 0 0,0 8 0 16,-1-4 0-16,-4 3 0 0,5 5 0 0,-5 0 0 0,0 8 0 15,4-8 0-15,-4 8 0 0,0 0 0 0,9 4 0 16,-4 0 0-16,4 4 0 0,0-4 0 0,0 4 0 16,5 1 0-16,-1 7 0 0,-3-4 0 0,3-4 0 0,1 0 0 0,4-4 0 15,-4 4 0-15,4 0 0 16,-4-4 0-16,4 0 0 0,-4 5 0 0,-1-5 0 0,5-4 0 0,-4 4 0 15,-5 0 0-15,-4-4 0 16,4-4 0-16,0 0 0 0,0-5 0 0,-4 1 0 0,4 4 0 16,-9 4 0-16,0-12 0 0,4 4 0 0,-8-4 0 15,4 4 0-15,-5-4 0 0,1 4 0 0,-6-5 0 0,6 5 0 16,-1 4 0-16,-4-4 0 16,-4 8 0-16,3-4 0 0,-3 4 0 0,4 4 0 0,0 0 0 15,0 0 0-15,4 0 32 0,5-4 5 0,-9 13 1 0,9-13 0 16,0 12-10-16,0 0-1 0,4 4-1 0,6-4 0 15,-1 4-26-15,0 1 0 0,4-9 0 0,1 4 0 0,0 0 0 16,-1 0-19-16,6 0 3 0,-1 0 1 16,0-4 15-16,0-4 0 0,0 5 0 0,5-1 10 15,-5 4 1-15,-4-4 0 0,4-8 0 0,-4 4 0 16,0-8-111-16,-1 4-23 0,1 0-4 0,-14 0-1127 16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9:12.3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50 373 864 0,'0'0'38'0,"0"0"8"0,0 0-37 0,0 0-9 15,0 0 0-15,0 0 0 0,0 0 245 0,0 0 47 16,4 8 10-16,-4-8 2 0,0 0-141 0,0 0-28 15,0 0-6-15,0 0-1 0,0 0-51 0,0 0-10 16,0 0-3-16,0 0 0 0,0 0-51 0,0 0-13 16,-4-8 0-16,-1-5 0 0,1 5 54 0,4 8 8 15,0 0 2-15,0-12 0 0,4-8-52 0,-4 4-12 0,-4-4 0 16,8 7 0-16,5 9 0 0,-9-8 0 16,0-4 0-16,-4 0 0 0,4 0 0 0,0 3 0 15,-9 1 0-15,9 4 0 16,0 4-151-16,0 4-33 0,0 0-6 0,0 0-2 0</inkml:trace>
  <inkml:trace contextRef="#ctx0" brushRef="#br0" timeOffset="320">187 356 172 0,'18'12'8'0,"-14"-7"1"0,5 3-9 0,0-4 0 16,1 4 0-16,3-4 0 15,-4 0 430-15,0-4 84 0,-4 4 17 0,-5-4 3 0,0 0-356 0,9 0-71 16,0 0-15-16,-9 0-2 15,0 0-21-15,9-4-4 0,-4-4-1 0,-1 0 0 0,-4-4 0 0,0 3 0 16,0 9 0-16,-4-8 0 16,-1 0-51-16,5 0-13 0,0 8 0 0,-9-8 0 0,0 0-8 0,0-4-5 15,4-4-1-15,-4-1 0 0,0 1 22 0,5 4 5 16,-5 0 1-16,-1 0 0 0,6 4-14 16,-1 0 0-16,5-4 0 0,-4-1 0 0,4 5 0 15,-5 4 0-15,5-4 0 0,0 8 0 0,5-8 0 0,-5 8 0 16,9-4 0-16,-5-4 0 0,6 4-8 0,-10 4-5 15,9-8-1-15,0 8 0 0,4 0 22 16,1 0 5-16,-14 0 1 0,14 0 0 0,-5 0-14 0,5 0 0 16,-5 0 0-16,0-4 0 0,-9 4 0 0,13 4-10 0,-13-4 2 0,5 8 0 31,-5-8-88-31,5 8-18 0,-5-8-3 0,0 0-1032 0</inkml:trace>
  <inkml:trace contextRef="#ctx0" brushRef="#br0" timeOffset="491">0 37 1497 0,'0'0'66'0,"0"0"14"0,0 0-64 0,4-4-16 0,-4 4 0 0,5-8 0 16,-5 8 106-16,0 0 18 0,0 0 3 0,5-5 1 16,-1-3-52-16,-4 8-9 0,0 0-3 0,0 0 0 15,0 0-145-15,0 0-30 0,0 0-5 16,-9-12-2-16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9:10.5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0 530 2084 0,'0'0'46'0,"9"4"10"0,-9-4 1 0,4 8 1 0,-4-8-46 0,5 4-12 15,4 4 0-15,-9-8 0 0,0 13 92 0,0-1 16 16,5 0 3-16,-1 0 1 0,1 4-54 0,-1-4-10 16,1 1-3-16,4-1 0 15,0 0-36-15,-4 0-9 0,-5-12 0 0,9 12 0 0,0-4 0 0,0 4 0 16,0-8 0-16,0 4 0 15,0 1 0-15,-9-9 0 0,9 4 0 0,0-8 0 0,0-5 0 0,5-3 0 16,-5 0 0-16,0 0 0 0,0-4 0 0,1 4 0 16,-1-4 0-16,0-1 0 0,-5 5 8 0,1-4-8 15,-1 0 12-15,1-4-4 0,-5 7-8 0,5 1-9 16,-5 4 9-16,0 0-13 0,0 8 13 0,0 0 0 16,0 0 0-16,0 0 0 0,0 0 9 0,0 0 5 0,0 0 1 15,-5 8 0-15,5 8-24 0,-5-3-5 16,5-5-1-16,0 4 0 0,10 0 15 0,-6 0 0 15,5 4 0-15,-4-4 0 0,8 1 48 0,-3-5 13 16,3 4 3-16,-4-4 0 0,5 0-52 0,-5-4-12 0,0 4 0 0,5-8 0 16,-1 0 0-16,-3 4 0 0,-1-4 0 0,4 0 0 15,-4-8 54-15,-4 0 8 0,9 0 2 0,-10 0 0 16,5-4-52-16,-4-1-12 0,-1-3 0 0,1 4 0 0,0-8 0 16,-1 4 0-16,-4 0 0 0,5-1 0 15,-1 1-19-15,1 4-6 0,-5 4-2 16,0-4 0-1,0-4-142-15,0-9-29 0,-5 1-6 0</inkml:trace>
  <inkml:trace contextRef="#ctx0" brushRef="#br0" timeOffset="376">592 117 1267 0,'0'0'56'0,"0"0"12"0,0 0-55 0,0 0-13 15,4 13 0-15,1-1 0 16,-10 4 156-16,1 0 29 0,4 0 6 0,-5 0 1 15,5 5-52-15,-5-5-9 0,10 12-3 0,-5-4 0 16,0 5-32-16,0-1-8 0,0 0 0 0,0-3-1 0,9 3-33 0,-9-8-6 16,9 1-2-16,-4-5 0 0,4 0-46 0,-5 0 0 0,1-4 0 15,4 4 0-15,0-7 44 16,0-5 16-16,-9-4 4 0,0 0 0 0,0 0-64 0,5 0-8 16,4 0-4-16,0-4-1 0,-4-1 13 15,4 1-11-15,4 4 11 0,-8-8-10 0,4-4 10 0,0-4 0 0,0 4 0 0,0-4-8 16,0 4 22-16,1-1 5 15,-6-3 1-15,5 0 0 0,0 0-20 0,0 0 0 0,-4 4 0 0,0 3 0 16,4 1 0-16,-5 4 0 16,-4 4 0-16,0 0 0 0,0 0-10 0,0 0-6 15,0 0 0-15,0 0-1 0,9 8 17 0,-4 0 0 16,4 5 0-16,-4 3 0 0,-1 0 17 0,5-4-2 16,0 4-1-16,-4 0 0 15,-1-3-62-15,1 3-13 0,4 0-3 0,-4 0 0 16,4-4-60-16,-5 5-13 0,1-5-3 0,4-4 0 15,0 4-141-15,-4-4-29 0</inkml:trace>
  <inkml:trace contextRef="#ctx0" brushRef="#br0" timeOffset="545">1056 631 288 0,'0'0'25'0,"0"0"-25"0,0-8 0 0,0 0 0 15,-5 0 223-15,1-4 39 0,-1 0 8 0,5 4 2 16,-4-8-116-16,4 7-22 15,0-3-5-15,-5 0-1 0,5 0-51 0,0-4-10 0,0 4-3 0,0 0 0 16,0-5-26-16,0 1-6 0,5 0 0 0,-5 4-1 16,0 4-18-16,4-4-3 0,1 4-1 0,-1-1-938 15</inkml:trace>
  <inkml:trace contextRef="#ctx0" brushRef="#br0" timeOffset="795">1293 364 1263 0,'0'0'56'0,"0"0"12"0,0 0-55 0,0 0-13 16,0 0 0-16,0 0 0 0,0 0 86 0,-9-4 14 0,-5 0 4 0,5 4 0 15,-5-4-21-15,0 8-4 0,14-4-1 0,-13 4 0 16,-1 0-1-16,1 4 0 0,3 5 0 0,1-5 0 16,5 4-12-16,4 0-2 15,-9 4-1-15,4-4 0 0,5 0-50 0,0 0-12 16,5 1 0-16,-1-1 0 0,1 0 12 0,4 4 0 0,-5-4 0 0,6-4 0 15,3 0-12-15,1-4 0 0,-5 1 0 0,5-1 0 16,-1-8 0-16,5-1-15 0,5 5 2 16,-5-8 0-16,-8 0-7 0,-1 0 0 0,4-4-1 0,6-4-683 15,-6 0-137-15</inkml:trace>
  <inkml:trace contextRef="#ctx0" brushRef="#br0" timeOffset="1125">1520 0 2268 0,'0'0'50'0,"0"0"10"0,5 8 3 0,-1 4 0 0,1 0-51 0,-5 9-12 0,0-5 0 0,0 8 0 0,0 9 99 0,0-1 17 16,0-8 3-16,0 4 1 0,0 1-56 0,0-5-12 15,0 0-1-15,5-3-1 0,-5-5-2 0,4 0-1 16,-4 0 0-16,0 0 0 0,0-3-30 0,0-5-5 16,0-8-2-16,5 8 0 0,-5 0-10 0,0-8 0 15,9 4 0-15,-9-4 0 0,0 0 0 0,0 0-11 0,0 0 11 16,9-4-12-16,0-4-8 0,-4 0-1 15,4 0-1-15,0-1 0 16,0 1-10-16,0-4-1 0,0 4-1 0,0 0 0 16,0-4 14-16,0 4 2 0,5 0 1 0,-5 4 0 0,5 0 17 0,-1 0 0 15,-3 4 0-15,-1 4 0 0,0-4 0 0,4 8 0 0,-3-4 0 0,-1 0 9 16,-5 0 8-16,5 4 2 16,-4 4 0-16,-1-4 0 0,1 4-29 0,-1-4-6 15,1 5 0-15,0-1-1 0,-1 0 9 0,-4 0 8 16,5 0-12-16,-5 0 12 0,0 0-186 0,0 0-30 15</inkml:trace>
  <inkml:trace contextRef="#ctx0" brushRef="#br0" timeOffset="1295">1060 162 2188 0,'0'0'48'0,"0"0"11"0,10-8 1 0,-10 8 1 0,4-4-49 0,5 0-12 0,-4-4 0 0,-5 8 0 0,0 0 28 0,4-4 2 16,5 0 1-16,-9 4 0 16,0 0-159-16,0 0-32 0,0 0-7 0,10 16-1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9:09.0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110 522 2188 0,'-9'4'195'0,"0"0"-156"0,-4 0-31 0,3 0-8 0,-3 0 35 0,4 4 5 15,0 0 2-15,-1 0 0 0,-3 4-16 0,4 0-3 0,4 5-1 0,5-1 0 16,-4-4-8-16,8 0-2 16,1 0 0-16,4 0 0 0,0 5-12 0,0-9-16 0,0 4 3 0,0-4 1 15,5-4 60-15,-5 4 13 16,5-4 3-16,-5 0 0 15,4-4-103-15,1-8-20 0,0 4-4 0,-1-4-1 16,-8-4 64-16,13-13 24 16,5-15 0-16,-5 4-1 0,0 15-37 0,-4 1-7 15,-9 8-2-15,4 4 0 16,-5 0 23-16,-4 8 0 0,0 0 0 0,9 0 0 0,5 0 26 0,-5 4 10 16,-4 4 1-16,-1-4 1 15,1 4-10-15,4 0-3 0,-5 0 0 0,6 4 0 0,-6 0-9 0,5 1-3 16,-4 3 0-1,8-4 0-15,-8 4-13 0,4-4-16 0,0-4 3 0,5 5 1 16,-5-5-93 0,0 0-19-16,0 0-3 0,-4-4-581 0,-5-4-116 0</inkml:trace>
  <inkml:trace contextRef="#ctx0" brushRef="#br0" timeOffset="771">543 627 1497 0,'0'0'66'0,"0"0"14"15,0 0-64-15,0 0-16 0,0 0 0 0,0 0 0 0,0 0 129 16,0 8 23-16,5 4 4 0,-5-4 0 0,-5 4-65 0,5 0-14 15,0-12-2-15,0 0-1 0,-5 9-38 0,5-9-8 16,0 0-2-16,0 0 0 0,0 0-26 0,0 0 0 16,0 0 0-16,0 0 0 0,0 0 0 0,0 0 0 15,0 0 0-15,0 0 0 0,5-9 0 0,4 5 0 16,-4-4 0-16,-1-4 0 0,5-4 17 0,0 4 2 16,-4 0 0-16,-1 0 0 0,10 3 1 0,-5 1 0 15,0-4 0-15,0-4 0 0,1 8 4 0,3 0 0 16,1 0 1-16,-5 0 0 0,0 4-25 0,5 0 0 15,-1-1 0-15,6 5 0 0,-6 5 0 0,1-1 0 0,0 0 0 16,-5 4 0-16,0 4 41 0,-5 0 3 16,5 0 1-16,1 4 0 0,3 1-37 0,1-1-8 0,-5 0 0 0,-4-4 0 15,-5 0-29 1,4 0-6-16,1 0-1 0,-5-12 0 16,-5 13-28-16,10-1-7 0,8-4-1 0,-4 0 0 15,-9-8-100-15,10 8-21 0,-1-4-4 0,4-4-1 16,-13 0 61-16,9 4 12 0,5-8 2 0,-5 4 1 15,5 0 46-15,-5 0 10 0,0-4 2 0,0 0 0 0,-9 4 102 0,14 0 21 0,-5-4 4 0,0 0 1 16,-4-4 51-16,4 4 10 0,-5 0 3 0,5 0 0 0,0 0-14 0,1-4-2 16,-6 3-1-16,1-3 0 0,-1 0-48 0,1-4-10 15,-1 0-1-15,1-4-1 0,-5 0-20 0,4 3-4 16,-4-3-1-16,0 0 0 0,-4 4-18 0,-5-4-8 16,4 0 8-16,1 3-8 0,-1 1 0 0,1 0 0 15,-10 4 0-15,5 8 0 0,0 0 45 0,-5 0 4 16,5 4 1-16,0 0 0 0,-5 8-10 15,5 0-3-15,0 1 0 0,0 3 0 0,9-8-17 16,-5 8-3-16,1 0-1 0,-1 4 0 16,5-3-8-16,-4 3-8 0,8-4 12 0,1 4-12 0,-5-3 22 0,4-1-2 15,5-4-1-15,0-4 0 0,5 0-19 0,-5-4 0 16,5 0 0-16,0-4 0 0,-1 0 0 0,1-4 0 16,4-8 0-16,-4 0 0 0,-1-4 0 0,1-5 0 0,0 1 0 15,-1-8 0-15,-4-1 0 0,5 1 0 16,0 0 0-16,-1-1 0 0,-3-3 0 0,-1 0 0 0,0-1 0 15,0-3 0-15,-5 4 0 0,6-9 0 16,-10-3 0-16,4-1 0 0,1 1 0 0,-5 7 0 0,0-3 0 16,0 15 0-16,0 1 0 15,-5 8 0-15,5 4 0 0,-4 0 0 0,-1 4 0 0,5 8 0 0,-5 4 0 0,-4 8 0 16,5 0 0-16,-1 8 0 0,1 4 0 0,-1 1 0 31,1 3 0-31,8 29 0 16,5 48 0-16,5-12 0 15,0-24 55-15,-1-17 7 0,1-7 2 0,4-5 0 0,0-3-52 16,0-5-12-16,-4-4 0 0,4-3 0 16,1-1-100-16,-1-4-22 0,0-4-5 0,-4 1-717 15,4-9-144-15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13.4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19 130 1267 0,'0'-17'28'0,"0"17"5"0,0 0 2 0,0 0 1 0,0 0-36 0,0 0 0 0,0 0 0 0,0 0 0 15,0 0 109-15,0 0 15 0,0 0 4 0,0 0 0 16,0 0-36-16,0 0-6 0,0 12-2 0,-5-3 0 15,1-1-14-15,4 4-3 0,-5-4-1 0,5-8 0 16,-4 8-18-16,4 4-3 0,0-12-1 0,0 12 0 16,4 8 15-16,1-11 2 0,-5-9 1 0,4 20 0 0,6-8-50 15,-6 4-12-15,-4-16 0 0,5 16 0 0,4 1 44 16,-5-5 5-16,1 4 2 0,4-4 0 0,-4-4-42 0,4 0-9 16,0-4 0-16,-9-4 0 0,9 4 11 0,-5-4 2 15,6 0 1-15,-6 0 0 0,1-4-14 0,-5 0 0 16,4-4 0-16,5 4 0 15,-9-4 0-15,5 0 8 0,-1-4-8 0,1 0 0 0,-1-5 0 0,1 1 0 16,-5 0 0-16,9 0 0 0,-4-8 0 0,-1-1 0 16,-4 1 0-16,5 0 0 0,-1 3 0 0,5 1 0 15,-9 0 0-15,5 4 0 0,-5 0 0 0,5-1 0 16,-1 5 0-16,1 4 0 16,-5-4-106-16,4 8-18 0,1 4-3 0,-5 0-1 15,0 0 0-15,0 0 0 0,0 0 0 0</inkml:trace>
  <inkml:trace contextRef="#ctx0" brushRef="#br0" timeOffset="359">406 397 921 0,'0'0'82'0,"5"8"-66"16,8-4-16-16,-13-4 0 0,0 0 183 15,0 0 33-15,0 0 6 0,0 0 2 0,0 0-77 0,0 0-15 0,9 4-4 0,-9-4 0 16,0 0-51-16,0 0-10 0,0 0-3 0,0 0 0 15,5-8-20-15,-1-4-5 0,-8 3-1 0,4 1 0 16,-5 0-16-16,1-4-3 0,4 4-1 0,-5-4 0 16,1 0-8-16,4 0-2 15,-5 4 0-15,5-5 0 0,-4 9-8 0,4-4 0 0,4 4 0 0,-4-4 0 0,0 4 0 0,5-4 0 16,-1 0 0-16,1 0 0 0,-10 0 0 0,5 8 0 16,0 0 0-16,5-8 0 0,-1-1-8 0,-4 1 8 15,0 8-10-15,9-8 10 0,5 4 0 0,-9-4 0 16,-5 8 11-16,4-8-3 0,1-4-8 0,-1 4 0 15,5 4 0-15,-4 0 0 0,4 0 0 0,-4 0 0 16,4 4 0-16,4 0 0 0,-4 0 0 0,5 0 0 16,0 4 0-16,-1 4 0 15,1 0-225-15,0-4-47 0,13 4-8 0,-4 4-3 0</inkml:trace>
  <inkml:trace contextRef="#ctx0" brushRef="#br0" timeOffset="595">811 417 1267 0,'0'0'28'0,"0"0"5"0,0 0 2 0,0 0 1 0,0 0-36 0,0 0 0 0,0 0 0 15,0 0 0-15,0 0 96 0,0 0 12 0,-4-4 2 0,4-4 1 16,-5 4-24-16,5-4-5 0,-4-1-1 0,4 5 0 15,-5-4-13-15,0 0-4 0,1 0 0 0,-1-4 0 0,5 4-51 16,0 0-13-16,0 0 0 0,0 0 0 0,-4-5 54 0,8 1 8 16,-4 4 2-16,5 0 0 15,-5 8-103-15,9-8-20 0,0 0-4 0,0-4-948 16</inkml:trace>
  <inkml:trace contextRef="#ctx0" brushRef="#br0" timeOffset="940">930 344 1728 0,'0'0'38'0,"4"12"8"0,-4 4 2 0,5-4 0 0,-1 1-39 0,1-5-9 15,-5-8 0-15,0 0 0 0,4 12 104 0,-4-12 20 16,0 0 3-16,0 0 1 0,5 8-39 0,-5-8-7 16,0 0-2-16,0 0 0 0,0 0-25 0,0 0-6 15,9-8-1-15,-4 0 0 0,-5 0-38 0,4 0-10 0,1-5 0 0,-1 1 0 16,1-4 0-16,-5 8 0 0,4-8 0 0,1 4 0 15,-1 0 0-15,-4-5 0 0,5 5 0 0,0 0 0 16,-1 4 0-16,1-4 0 0,-1 4 0 0,1 4 0 16,-1-4 0-16,5-1 0 0,-4 5 0 15,9 0 0-15,-5 0 0 0,0 4 0 0,-9 0 0 0,0 0 0 16,9 0-8-16,0 8-4 0,5-4-1 0,-5 5 0 31,-9-9 21-31,9 16 4 0,5 0 0 0,-5 4 1 0,-9-4 16 0,0 1 3 0,0-1 1 0,0 4 0 16,0-4-25-16,0 4-8 0,-5-3 0 0,5-1 0 15,0-4 0-15,0 0 0 0,0-12 0 0,0 0-12 16,0 16-116-16,0-8-24 0,-9-4-4 0,9-4-565 16,0 0-114-16</inkml:trace>
  <inkml:trace contextRef="#ctx0" brushRef="#br0" timeOffset="1098">798 32 1497 0,'0'0'32'0,"0"0"8"0,4-8 0 0,-4 8 4 0,0 0-36 0,9-8-8 16,0 4 0-16,-9 4 0 0,14 4 53 0,-14-4 9 0,9 0 2 16,5 4 0-1,-5-4-103-15,5 4-20 0,-1 4-4 0,5 0-1 0</inkml:trace>
  <inkml:trace contextRef="#ctx0" brushRef="#br0" timeOffset="1708">1353 352 1497 0,'18'8'66'15,"-13"-8"14"-15,4 0-64 0,-9 0-16 0,4 0 0 0,6 0 0 16,-6-4 127-16,5 4 21 0,-9 0 5 0,5-4 1 16,-1 0-47-16,1-4-10 0,-5-4-1 0,0 4-1 15,0 8-40-15,4-8-8 0,-4 0-2 0,-4-1 0 0,-1 1-15 16,1 4-3-16,4 4-1 0,-5-8 0 0,-4 4-26 0,5-4 0 15,-6 4 8-15,10 4-8 0,0 0 0 0,-4 4 0 16,-5-8 0-16,0 8 0 16,0 0-19-16,4 4-9 0,5-8-1 0,0 0-1 15,-5 8-10-15,5-8-3 0,0 0 0 0,0 0 0 16,0 0-11-16,0 0-2 0,0 0-1 0,0 0 0 0,5 8 57 0,-5-8 12 16,9 4 3-16,0 5 0 0,5-9-15 0,-5 0 9 15,0 4-9-15,0-4 8 0,0 0 6 0,-9 0 1 16,9 0 0-16,-4 4 0 15,-5-4 2-15,14 8 1 0,-10 0 0 0,5 0 0 0,-4 0-5 0,4 4-1 16,-5 8 0-16,1 1 0 0,4-1-12 0,-9 0 0 16,5 8 0-16,-5 9 0 0,0 3 0 0,0-3 0 15,0-5 0-15,0 5 0 16,-5-5 26-16,1 0 2 0,4-3 1 0,-10 3 0 0,6-4-20 0,-1-3-9 0,1 3 8 16,-5-4-8-16,0-4 30 0,-1 5 1 0,-3-5 0 0,4 0 0 31,-5-4-47-31,0 5-10 0,1-9-2 0,-5 4 0 0,-1-8 28 0,6 0-10 0,-1-4 10 0,0-4 0 15,-4 0-15-15,0-8 4 0,4 0 1 0,1-4 0 16,8 0 2-16,-4-4 0 0,0-5 0 0,9 1 0 16,-5 4-6-16,5-4-1 0,5-5 0 0,-1 5 0 15,10 0 15-15,0-4 0 0,-1 3 0 16,1 5 0-16,0 0 0 0,4-4 0 0,5 8 0 0,-5-5 0 16,5 9 9-16,-1-4 5 0,1 0 1 0,0 4 0 15,0 0-7-15,-1 4-8 0,6 4 11 0,-5-4-11 16,-5 0 16-16,5 0-3 0,-5 0-1 0,0 4 0 15,0 0-12-15,0 0 11 0,1-4-11 0,-6 0 10 0,1-1 13 16,4 5 2-16,-4 0 1 0,4-4 0 16,-4-4-174-16,4 4-36 0,0-4-6 0</inkml:trace>
  <inkml:trace contextRef="#ctx0" brushRef="#br0" timeOffset="4039">279 324 712 0,'0'0'16'0,"0"0"3"0,0 0 1 0,0 0 0 0,0 0-20 0,0 0 0 0,0 0 0 0,0 0 0 16,0 0 76-16,0 0 11 0,0 0 2 0,0 0 1 15,0 0-21-15,0 0-4 0,0 0-1 0,0 0 0 16,0 0-51-16,0 0-13 0,0 0 0 0,0 0 0 0,0 0 0 16,0 0 0-16,0 0 0 0,0 0 0 0,0 0 54 0,0 0 8 15,0 0 2-15,0 0 0 0,0 0 0 0,0 0 0 16,0 0 0-16,0 0 0 0,0 0 0 0,0 0 0 15,0 0 0-15,0 0 0 0,0 0-52 0,0 0-12 16,0 0 0-16,4 8 0 0,-4-8 54 0,9 4 8 16,0 4 2-16,-4-8 0 0,9 4-52 0,-5 0-12 15,-5-4 0-15,10 4 0 0,-1-4 0 0,-13 0 0 16,0 0 0-16,10 0 0 0,-10 0 0 0,9-4 0 16,4 4 0-16,-4-4 0 0,-9 4 54 0,0 0 8 15,0 0 2-15,0 0 0 16,10-8-103-16,-10 8-20 0,0 0-4 0,0 0-1 15,0-12-102-15,0 12-21 0,18-20-4 0,5 7-1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9:19.9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0 206 1497 0,'28'28'66'0,"-19"-16"14"0,0-4-64 0,-5 5-16 0,5-1 0 0,-4 0 0 0,9 0 106 0,-10-4 18 15,5 4 3-15,0-4 1 0,1 5-52 0,-6-1-9 0,5-4-3 0,0 4 0 32,-4-4-114-32,4-4-23 0,0 0-5 0,-4-4-1 0,-5 0 111 0,9 0 23 0,0 0 4 0,0-4 1 31,0-4-84-31,0 0-17 0,0 0-3 0,-4-4-1 0,4 4 87 0,-4-5 18 15,-1 5 3-15,5-4 1 0,-4 4-52 0,-1-4-12 16,1 4 0-16,4-4 0 0,-5 4 10 0,6 4-1 0,-6-5 0 0,-4 9 0 16,0 0 3-16,0 0 0 0,9 9 0 0,0 3 0 0,0 4 24 15,1 0 6-15,-6 8 1 0,1 1 0 16,-5 3-35-16,0 4-8 0,0 1 0 0,-5 11 0 16,5-3 0-16,-4 3-17 0,-1-3 4 15,-4-1 1-15,4-3 12 0,-4-1 0 0,0-4 0 0,-5 1 0 16,1-5 0-16,-1 0 0 0,-4-3 0 15,4-5-9-15,1 0 9 0,-6 0-10 0,6-7 10 0,-5-5-10 0,-1 0 10 16,6-4-10-16,-1 0 10 16,0 0-10-16,1-8 27 0,4 4 6 0,9 0 1 0,-5-12 0 15,-9 4-43-15,10-9-8 0,4 5-1 0,4-4-1 16,1 0 29-16,-1-4 0 0,6 3 0 0,-1-3 0 0,4 4 0 16,1 0 8-16,0-4-8 0,4-1 10 0,0 1 10 0,0 0 1 15,1 4 1-15,3-1 0 16,1-3-22-16,4 4 0 0,-4 8 0 0,0-4 0 15,0 4 0-15,-1 0 0 0,-8 4 0 0,4-4 0 16,1-1-47-16,-6 5-13 0,5-4-4 0,-4 0-947 16</inkml:trace>
  <inkml:trace contextRef="#ctx0" brushRef="#br0" timeOffset="260">510 344 1342 0,'0'0'60'0,"0"0"12"0,0 0-58 0,0 0-14 0,9 0 0 0,-9 0 0 15,0 0 156-15,9 0 28 0,5-5 5 0,-5 1 2 16,0 4-59-16,0-4-12 0,5 4-3 0,0 0 0 16,-1 0 2-16,6 0 0 0,-1 8 0 0,5-3 0 15,-5-5-61-15,5 0-12 0,-5 0-2 0,0 4-1 16,-4 0-34-16,-1-4-9 15,1 0 0-15,0 0 0 16,-5 0-108-16,4 0-25 0,1 0-6 0,-5-4-1 0,0 0-118 0,5 4-24 0</inkml:trace>
  <inkml:trace contextRef="#ctx0" brushRef="#br0" timeOffset="650">1252 368 691 0,'0'0'30'0,"0"0"7"0,0 0-29 0,0 0-8 16,5-8 0-16,-1 0 0 0,-4 0 180 16,0 8 36-16,0 0 6 0,0-9 2 0,0-3-77 0,0 4-15 15,-4 0-4-15,-1 0 0 0,1 0-51 0,4 8-10 16,-5 8-3-16,-4-4 0 0,0-8-51 0,4 0-13 16,-8 4 0-16,-1 4 0 0,0 0 0 0,1-4 0 0,4 8 0 15,0 0 0-15,-5 0 0 0,9 4 0 16,-4-3 10-16,5 3-2 0,-5-4-8 0,4 4 11 15,10-4-11-15,-5 4 12 0,0 0-12 0,0-4-14 16,9 0 3-16,-5 1 1 0,5-1 10 0,-4 0 0 0,4-4 0 0,0-4 0 16,0-4 9-16,0 4 4 0,0 0 1 0,1-4 0 15,-1 0-22-15,0 0-5 0,-9 4-1 0,9-8 0 16,0-1 14-16,5 1 0 0,-10-4 0 0,5 4 0 16,-4-4 0-16,-1 4 0 0,6 4 0 0,-1-4 0 15,0 0 0-15,-5 4 0 0,5-4 9 0,-4 3-9 0,-5 5 8 16,0 0-8-16,9-4 0 15,-9 4 0-15,0 0 10 0,0 0-10 0,0 0 10 16,5 9-10-16,4-1 0 0,-9-8-13 0,4 8 1 16,1 0 0-16,-1 4 12 0,6 0 0 0,-10-4 0 0,4 4 0 15,5-4-161-15,-4 5-30 0,4-5-5 0</inkml:trace>
  <inkml:trace contextRef="#ctx0" brushRef="#br0" timeOffset="870">1503 473 576 0,'0'0'51'0,"0"0"-41"0,0 0-10 0,0 0 0 0,0 0 156 0,9-8 28 0,5 0 7 0,-5 0 1 15,0 0-52-15,0 0-9 16,9-5-3-16,-4 1 0 0,-10 0 0 0,10 0 0 16,-5 0 0-16,5 0 0 0,-1 0-102 0,-4 3-26 15,5 1 0-15,0-4 0 0,-5-4 56 0,-5 4 7 0,6 4 1 0,-1-8 0 16,0 3-64-16,-5 5 0 15,1-4-14-15,-5 4 2 16,9-4-84-16,-9 4-16 0,-5 0-4 0,1 0-825 0</inkml:trace>
  <inkml:trace contextRef="#ctx0" brushRef="#br0" timeOffset="1090">1503 246 1587 0,'13'4'35'0,"-13"-4"7"0,0 0 2 0,5 4 0 0,4 1-35 0,0-1-9 0,-9-4 0 0,9 8 0 16,-4 0 104-16,4 4 18 0,0-4 4 0,5 4 1 15,-5 0-36-15,0 4-7 0,0-3-2 0,5-1 0 0,-10-4-48 16,5 4-10-16,5 4-1 0,0-4-1 0,-5 0-22 0,0 1 0 16,-5-5 0-16,10 4 0 15,-5-4 0-15,0 0 0 0,-4 0 0 0,4 0 0 16,5-4-262-16,-5 0-57 0</inkml:trace>
  <inkml:trace contextRef="#ctx0" brushRef="#br0" timeOffset="1320">1913 469 576 0,'0'0'25'0,"0"0"6"0,0 0-31 0,0 0 0 15,4-8 0-15,1 4 0 0,-5 4 231 0,4-4 40 16,1-4 8-16,-1 0 1 0,1 4-152 0,-5-5-30 16,4 5-6-16,1-4-2 0,-5 0-42 0,0 0-8 15,4 0-1-15,-4 0-1 0,0 0-30 0,0 0-8 16,0-4 0-16,0-1 0 0,0 5 0 0,0 0 0 0,-4-4-12 16,4 12-895-16</inkml:trace>
  <inkml:trace contextRef="#ctx0" brushRef="#br0" timeOffset="1615">2199 526 1141 0,'0'0'50'0,"0"0"11"16,0 0-49-16,0 0-12 0,0 0 0 0,0 0 0 16,9 0 105-16,-9 0 19 0,5-4 3 0,-5 4 1 0,0 0-29 15,9-9-6-15,0 5-1 0,-4-4 0 16,-10 0-26-16,5 4-6 0,0-4 0 0,0 8-1 0,-4-8-38 0,-1-4-7 15,1 0-2-15,4 0 0 16,0-1 12-16,-5 1 3 0,0 0 0 0,1 0 0 16,4 0-43-16,-5 0-9 15,-4-4-2-15,0-1 0 0,9 9 49 0,0-8 10 0,0 0 1 0,5 4 1 0,-10 0-23 0,10 4-11 16,-1-5 10-16,-4 5-10 0,0 0 10 0,0 8-10 16,9-4 10-16,-9 4-10 0,5-8 8 0,-5 0-8 15,9 0 0-15,0 0 9 0,-9 8-9 0,0 0 0 0,5-8 0 16,-5 8 8-16,0 0-8 0,0 0 0 15,0 0 0-15,0 0 0 16,0 0-63-16,0 0-17 0,0 0-4 0</inkml:trace>
  <inkml:trace contextRef="#ctx0" brushRef="#br0" timeOffset="1780">1835 24 230 0,'0'0'20'0,"9"-4"-20"0,-9 4 0 0,9-4 0 16,0 0 286-16,1 4 53 0,-1-4 10 0,0 0 3 0,-5 0-231 16,5 4-45-16,1 0-10 0,-10 0-548 15,9 8-110-15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9:18.6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93 1497 0,'0'0'66'0,"10"4"14"0,-1 0-64 0,0 8-16 15,0 0 0-15,-5 0 0 16,-4-12 145-16,10 8 26 0,-1 5 5 0,-5-1 0 0,1 0-73 0,4 0-15 15,0 0-4-15,0 4 0 0,0-3-28 0,0 3-5 16,-4 0-2-16,8-4 0 0,-3 0-20 0,-1 0-4 16,4 0-1-16,-4 1 0 0,1-1-12 0,-1-4-2 15,-5-4-1-15,10 4 0 0,-10-4-9 0,6 0 0 16,-10-4 0-16,4 8 0 0,5 0 0 0,-9-8 0 16,5-4 0-16,-1 0 0 0,-4 4-9 0,5-8 9 15,-1 4-12-15,-4-4 12 0,0 0-9 0,0-4 9 16,0 0 0-16,5-1-9 0,-10-3 9 0,5 4 0 0,5 0 0 0,0-4 0 15,-10-9 0-15,5 5 0 0,0-4 0 0,0 4 0 16,5-1 0-16,-5 1 0 16,4 4 0-16,-4-4 8 0,5 0-8 0,4 3 0 0,-5 9 8 0,1-4-8 15,-1-4-10-15,5 8-6 0,1 4-2 0,-10 4 0 16,4-8 34-16,-4 8 8 0,0 0 0 0,0 0 1 16,0 0-110-16,9 4-23 0,-9-4-4 0,9 8-632 15,-4 4-126 1</inkml:trace>
  <inkml:trace contextRef="#ctx0" brushRef="#br0" timeOffset="337">551 380 1699 0,'0'0'37'0,"0"0"8"0,0 0 2 0,0 0 1 0,0 0-39 0,0 0-9 16,0 0 0-16,9-4 0 0,1 0 61 0,-10 4 11 15,9-4 1-15,4 0 1 0,-8 0 54 0,4-4 12 16,0 4 1-16,-4-4 1 0,-1 0-82 0,1 4-16 16,-5 4-3-16,4-9-1 0,-4 1-25 0,0 0-6 15,0-4-1-15,0 4 0 0,-9 0-8 0,0-4 0 16,5 4 0-16,-6-4 8 0,1-5-8 0,0 5 0 16,0 0 0-16,0 4 0 0,0-4 0 0,0-4 0 15,0 4 0-15,4-1 0 0,1 1 0 0,-1 4 0 16,0 0 8-16,5 0-8 0,0-4 104 0,0 4 15 15,0 0 3-15,5 4 1 0,0-4-99 0,4-1-24 16,0 5 0-16,0-4 0 0,0 4 0 0,-4-4 0 0,4 4 0 0,0 4 0 31,-9 0-46-31,13 4-14 0,-3-12-4 0,3 8 0 0,-4-4 12 16,-9 4 1-16,0 0 1 0,14 4 0 0,0 0-156 0,-5 4-31 0</inkml:trace>
  <inkml:trace contextRef="#ctx0" brushRef="#br0" timeOffset="527">925 303 1357 0,'0'0'29'0,"0"0"7"0,0 0 0 0,0 0 4 0,0 0-32 0,0 0-8 16,0 0 0-16,4-8 0 0,-4 0 117 0,5-4 23 16,-5 4 4-16,4-4 0 0,-4 4-104 0,0 0-20 15,5-1-5-15,-5 1-1 0,-5 0 56 0,5 8 11 16,0 0 3-16,0 0 0 15,0-4-167-15,0 4-33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9:15.5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150 462 576 0,'0'0'25'0,"0"0"6"0,0 0-31 0,0 0 0 16,0 0 0-16,0 0 0 0,0 0 211 0,0 0 36 15,0 0 7-15,0 0 2 0,-5 8-123 0,5-8-24 16,0 0-5-16,0 0 0 0,0 0-32 0,0 0-5 15,0 0-2-15,0 0 0 0,0 0 19 0,0 0 3 16,0 0 1-16,0 0 0 0,0 0-29 0,0 0-6 0,5 0-1 0,0-8 0 16,-5-5 2-16,4 1 0 15,1 4 0-15,-1-4 0 0,1-4-26 0,-1 4-4 16,5-13-2-16,-4 5 0 0,4-4 34 0,5 4 6 0,-5-1 2 16,0 5 0-1,0-8-77-15,0 4-15 0,5-1-4 0,-5 5 0 0,0 4 32 0,0 0 20 0,-4 0-4 16,-1 4 0-16,5 4 0 0,-4 0 0 0,4-4 0 15,-9 8 0 1,0 0-115-16,0 0-23 0,-5-4-5 0,5 4-717 0,0 0-144 0</inkml:trace>
  <inkml:trace contextRef="#ctx0" brushRef="#br0" timeOffset="300">0 81 1440 0,'0'0'64'0,"0"0"12"0,0 0-60 0,0 0-16 0,0 0 0 0,0 0 0 0,0 0 169 0,0 0 31 15,0 0 7-15,0 0 1 0,0 0-66 0,9 8-13 16,-9-8-2-16,14 8-1 0,-5 0-48 0,4 1-10 16,-4 7-1-16,1 0-1 0,-1 0-2 0,4 0 0 15,6 4 0-15,-6 5 0 0,1-5-29 0,4 0-7 16,5 5 0-16,-10-5-1 0,1 0-12 0,0 0-3 15,4 0 0-15,0 1 0 16,5-5-40-16,-5 0-9 0,-4 4-2 0,4-4 0 16,0 1-71-16,0-5-14 0,-4 0-4 0,4 0 0 0,5-4 103 0,-9-4 25 15,-1 0 0-15,-3-4-790 0,3-4-153 0</inkml:trace>
  <inkml:trace contextRef="#ctx0" brushRef="#br0" timeOffset="960">624 255 1209 0,'0'0'26'0,"0"0"6"0,0 0 0 0,0 0 4 0,0 0-36 0,0 0 0 16,-5 8 0-16,5-8 0 16,14 8 122-16,-14-8 18 0,0 0 3 0,0 0 1 15,0 0-13-15,0 0-3 0,0 0 0 0,0 0 0 16,0 0 0-16,0 0 0 0,0 0 0 0,0 0 0 15,0 0-51-15,9 4-10 0,4-4-3 0,-3 4 0 16,-10-4-51-16,13 4-13 0,1-4 0 0,-5 0 0 16,5 5 0-16,-1-1 0 0,1 0 0 0,-5-4 0 0,-9 0 54 15,14 0 8-15,-5 4 2 0,4-4 0 16,-3 0-103-16,-10 0-20 0,9 0-4 0,-9 0-1 16,9 0-102-16,0 0-21 0,-9 0-4 0,14 0-897 15</inkml:trace>
  <inkml:trace contextRef="#ctx0" brushRef="#br0" timeOffset="1400">1152 215 864 0,'0'0'76'0,"0"0"-60"15,0 0-16-15,0 0 0 0,0 0 195 0,9-4 36 0,4 0 7 0,-13 4 2 16,0 0-96-16,0 0-20 0,0-9-3 0,0 1-1 15,-9 4-47-15,5 0-9 0,-10 4-3 16,10 0 0-16,-6-4 11 0,1 4 3 0,0 4 0 0,0 0 0 16,-9 0-60-16,4 0-15 0,5 5 0 0,-4-1 0 15,-6 4-10-15,10 4-5 0,5 4-1 0,-1-8 0 16,1-4 26-16,-1 1 5 0,5-1 1 0,0 4 0 16,0 0-16-16,5-4 0 0,-5 0 0 0,4 0 0 15,1 0 105-15,-1 0 19 0,5-4 3 0,0 0 1 16,5-4-103-16,-14 0-25 0,9 5 0 0,-9-5 0 15,0 0 0-15,9-5 0 0,0 1 0 0,5 0 0 16,0-4-101-16,-5 4-26 16,0 0-5-16,0 0 0 0,5-4 104 0,-5 4 28 0,-5-4-9 0,5 0 9 0,-4 0 0 0,0 0 8 15,4 0-8-15,-5-1 12 0,5 1-12 0,-4 4 0 16,4 0 0-16,-9 4 0 0,0 0 0 0,0 0 0 16,0 0 0-16,0 0 0 0,9 0 12 0,-9 0 0 15,9 4 0-15,-4 0 0 0,4 4-4 0,-5 5-8 16,-4-5 11-16,9 0-11 0,-4 4 0 0,0 0-22 15,-5-4 3-15,9 4 1 0,0 0 18 0,-5-3 0 16,5-1 0-16,-4 4 0 16,4-4-106-16,0 0-18 0,0 0-3 0,5 4-581 15,-5 0-116-15</inkml:trace>
  <inkml:trace contextRef="#ctx0" brushRef="#br0" timeOffset="1660">1502 466 1267 0,'0'0'56'0,"0"0"12"16,0 0-55-16,0 0-13 0,0 0 0 0,0 0 0 16,0 0 156-16,5-4 29 0,4-9 6 0,-5 9 1 15,-4 4-52-15,5-8-9 0,4-4-3 0,-4 0 0 16,-1 0-58-16,1 0-12 0,-1-4-2 0,5 3-1 16,1 1-37-16,-6 0-7 0,1-4-2 0,-1 0 0 15,1 0 44-15,4 3 9 0,-5 1 2 0,6-4 0 16,-6 0-52-16,1 8-12 0,4-4 0 0,-5-1 0 0,5 5 54 0,-4 0 8 15,4 0 2-15,-4 4 0 16,-5-4-132 0,0 8-25-16,0 0-6 0,0 0-1 0,0 0-96 0,0 0-19 0,0 0-4 0,-10 4-1 0</inkml:trace>
  <inkml:trace contextRef="#ctx0" brushRef="#br0" timeOffset="1885">1425 190 1497 0,'0'0'66'0,"0"0"14"0,0 0-64 0,0 0-16 16,0 0 0-16,0 0 0 0,4 8 142 0,5-3 25 0,-4 3 5 0,0 4 0 15,-5-12-71-15,4 8-14 0,1 0-3 0,4 0-1 16,0 0 36-16,0 4 7 16,0 0 2-16,5 1 0 0,-1-5-103 0,-3 8-25 15,3-4 0-15,5 0 0 0,-4 4 0 0,0-4 0 16,4 1 0-16,-4-1 0 0,-1 4 0 0,5-4 0 0,1-4 0 0,-1 4 0 31,-4-4-48-31,-1 0-14 0,-4-3-3 0,5-1-749 0,-5 0-150 0</inkml:trace>
  <inkml:trace contextRef="#ctx0" brushRef="#br0" timeOffset="2112">1889 466 288 0,'0'0'25'0,"0"0"-25"0,0 0 0 0,0 0 0 16,0 0 288-16,0 0 52 0,0 0 10 0,0 0 2 15,0-9-141-15,0 9-29 0,-4-12-6 0,-1 4 0 0,5-4-90 0,0 4-18 16,-4-4-3-16,4 4-1 0,0-4-51 0,0 4-13 16,0-5 0-16,0 5 0 0,-5-4 54 0,5 4 8 15,0 0 2-15,0 0 0 16,0 8-127-16,0-8-25 0,0 0-4 0,0 8-636 15,0-8-128-15</inkml:trace>
  <inkml:trace contextRef="#ctx0" brushRef="#br0" timeOffset="2485">2039 457 1497 0,'0'0'32'0,"0"0"8"0,0 0 0 0,0 0 4 0,0 0-36 0,0 0-8 16,10 5 0-16,-10-5 0 0,0 0 140 0,13 0 27 15,-8 4 5-15,-5-4 0 0,13 0-71 0,-13 0-14 0,10 0-3 0,-10 0-1 16,4-4-15-16,-4 4-4 16,0 0 0-16,9-5 0 0,-4-3 0 0,-1 0 0 0,1 0 0 0,-1 0 0 15,-4-4-51-15,-4 4-13 0,4-4 0 0,-5 0 0 16,1-1 0-16,-5 1 0 0,0 4 0 0,-1-8 0 16,-3-4-16-16,-5 8-5 0,8 0-2 0,-3-1 0 15,-5 1 23-15,-1 0 0 0,1-4 0 0,0 4 0 16,4 0 0-16,-4 4 0 0,4-1 0 0,1 1 0 0,4 4 12 15,0-4 9-15,4 4 3 0,5 4 0 16,0 0-24-16,0 0 0 0,0 0 0 0,0 0 0 0,0 0-15 0,0 0-7 16,14 4-2-16,-1 0 0 15,1 0 24-15,0 0 0 0,-1-4 12 0,6 4-4 0,-10-4 8 16,4 8 0-16,1-3 1 0,0-5 0 0,-1 4-17 0,-4 0 0 16,5-4 0-16,-5 4 0 0,0-4 0 0,-4 4 0 15,-5-4 0-15,13 0 0 16,-13 0-191-16,0 0-41 0,0 0-9 0</inkml:trace>
  <inkml:trace contextRef="#ctx0" brushRef="#br0" timeOffset="2650">1766 69 1267 0,'-4'-8'56'0,"4"8"12"0,0 0-55 0,0 0-13 0,-5-8 0 0,5 8 0 15,5-8 208-15,-5 8 38 16,0-8 8-16,4 0 2 0,1-5-168 0,-5 13-32 0,9-8-8 0,-9 8 0 15,0 0-25-15,0 0-5 16,0 0-1-16,0 0 0 0,0 0-37 0,0 0-7 16,9-4-1-16,5 0-1019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9:24.6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1079 588 1497 0,'0'0'133'0,"0"0"-106"16,0 0 81-16,0 0 16 0,0 0 3 0,0 0 1 15,0 0-72-15,0 0-13 0,0 0-3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9:42.6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620 57 1508 0,'0'0'67'0,"0"0"13"0,9-4-64 0,-4 0-16 16,-1 0 0-16,5-4 0 0,-4 4 110 0,4-4 18 0,-5 4 4 0,6 0 1 15,-6 0-85-15,5 0-16 16,0 0-4-16,0 0-1 0,-9 4-27 0,10 0 0 0,3 4 8 0,1-4-625 31,0 0-125-31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40:14.2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279 1028 1267 0,'0'0'28'0,"0"0"5"0,0 0 2 0,0 0 1 0,0 0-36 0,0 12 0 15,-5-3 0-15,1-1 0 0,4-8 58 0,-5 8 5 16,-4-4 1-16,4 0 0 0,-4 0 0 0,0 0 0 15,9-4 0-15,-9 4 0 0,0-4 0 0,0 0 0 16,4 0 0-16,-4-4 0 0,-4 0 0 0,3 0 0 16,1-8 0-16,0 0 0 0,0 3 0 0,-5-3 0 15,10-4 0-15,-10-4 0 0,5-4-52 0,0-5-12 16,0-3 0-16,-5-5 0 0,5-3 0 0,0 0 0 16,5-5 0-16,-6 1 0 0,1-1 0 0,0-4 0 15,5 1 0-15,-1-5 0 0,1 5 8 0,4 11 0 16,0-3-8-16,-5-1 12 0,5 1-12 0,5-1 0 0,-1 13 0 15,5-4-10-15,-4 7 10 0,-1-3 8 16,5 8-8-16,1 4 11 0,-1-1-25 0,-5 5-5 16,-8 4-1-16,4 8 0 0,0 0 0 0,0 0-1 0,4-4 0 0,-4-4 0 15,5 4-7 1,-5 4-2-16,0 0 0 0,0 0 0 0,0 0-28 0,13 4-6 0,-13-4 0 0,14 4-548 16,-14-4-108-16</inkml:trace>
  <inkml:trace contextRef="#ctx0" brushRef="#br0" timeOffset="810">766 769 1267 0,'0'-12'28'0,"0"12"5"0,0 0 2 0,0 0 1 0,9-8-36 0,-9 8 0 0,0 0 0 0,0 0 0 0,0 0 109 0,5-4 15 15,-1 0 4-15,5 0 0 0,-9 4-19 0,0 0-3 0,5-4-1 0,-1 0 0 16,-4 4-44-16,0 0-9 16,0-8-1-16,0 0-1 0,-4-4-10 0,-1-5-3 15,1 9 0-15,-1-4 0 0,-4 4-29 0,4 0-8 16,-8 0 0-16,4-4 0 0,-5 4 0 0,0-1 0 15,1 5 0-15,-1 0 0 0,0 4 34 0,1 4 6 16,-1-4 0-16,0 4 1 16,1 5-16-16,4 3-3 0,0 0-1 0,-1 0 0 0,1 0-21 0,0 0 8 15,5 0-8-15,-1 5 0 0,5-5 0 0,5 4 0 0,-5-4 0 16,9 4 0-16,-5-4 0 0,1 1 0 0,-1-5 0 0,6 4 0 16,8-8 16-16,-5-4 0 0,-4 4-1 15,-9-4 0-15,10 0-15 0,3 0-8 16,1-8 8-16,0 4-13 0,-1-4 4 0,-4 0 1 0,5 3 0 15,-5-3 0-15,0 4 8 0,0 0 0 0,-9 4 0 0,0 0 0 16,9-8-207 0,1 4-39-16</inkml:trace>
  <inkml:trace contextRef="#ctx0" brushRef="#br0" timeOffset="1129">984 875 1036 0,'0'0'46'0,"0"0"10"0,0 0-45 0,0 0-11 15,0 0 0-15,0 0 0 0,0 0 152 0,0 0 29 16,0 0 6-16,0 0 1 0,5-9-68 0,-5 1-12 0,0-4-4 0,4 4 0 16,-4 0-41-16,0 4-9 15,0-4-2-15,5 0 0 0,-5-4-9 0,5 4-3 0,-1-5 0 0,1 1 0 16,-1 4-32-16,5-4-8 15,-4 4 0-15,4-4 0 0,-4 4-12 0,-1-4-4 0,1 3 0 0,-1 5-1 16,10 0 17-16,0-4 9 16,-5 4-1-16,0-4 0 0,-5-4 1 0,1 4 0 0,9 4 0 0,-5 0 0 15,0-4-9-15,0 4 0 0,0 4 0 0,0 0 0 32,0 0-203-32,-4 4-42 0,8 8-9 0,-4 0-2 0</inkml:trace>
  <inkml:trace contextRef="#ctx0" brushRef="#br0" timeOffset="1377">1385 915 1036 0,'0'0'46'0,"0"0"10"0,0 0-45 15,0 0-11-15,0 0 0 0,0-8 0 16,0 0 156-16,0 0 28 0,0-4 7 0,0 3 1 0,-5 1-85 15,5-4-17-15,0 4-3 0,5 0-1 0,-5-4-35 0,5 0-7 16,-5 0-2-16,0-5 0 16,0 1-34-16,4 4-8 0,-4 0 0 0,5 0 0 0,-5 4 0 0,4-4 0 15,1 4 0-15,-1-5 0 16,-4 5-152-16,9-4-32 0</inkml:trace>
  <inkml:trace contextRef="#ctx0" brushRef="#br0" timeOffset="1637">1626 749 1404 0,'19'12'62'0,"-19"-12"13"0,0 0-60 0,0 0-15 0,0 0 0 0,13 0 0 16,1-4 119-16,0 4 21 0,-5-4 4 0,4 0 0 15,-13 4-56-15,0 0-12 0,5-4-3 0,4-4 0 16,-5 0-7-16,-4 4-2 0,0-4 0 0,0 0 0 0,0 8-51 16,0 0-13-16,0 0 0 0,-9-8 0 15,-4-5 24-15,4 9 3 0,-5 0 0 0,5 0 0 16,0 4-12-16,-5 4-3 0,0 0 0 0,5 4 0 15,-4 1 11-15,4-1 1 0,4 4 1 0,-4 0 0 0,4 4-25 0,5-4 0 16,0 4 0-16,5 1 0 16,4-1 0-16,0 0 0 0,5 4 0 0,-1-4 0 15,1-3 0-15,4-1 0 0,10 8 9 0,-10-8-9 16,-9-4 0-16,-5 0 0 0,15 0 0 0,-6-4 8 16,1 4-8-16,0-3 0 0,-14-5 0 0,9 4-8 15,-9-4 8-15,9 0 0 0,5 0 0 0,-14 0-787 16,4-9-155-16</inkml:trace>
  <inkml:trace contextRef="#ctx0" brushRef="#br0" timeOffset="1832">1572 454 345 0,'0'0'31'0,"0"0"-31"16,0 0 0-16,0 0 0 0,-14 0 298 0,5-4 54 15,9 4 10-15,0 0 2 0,-9 0-173 0,9 0-35 16,0 0-8-16,0 0 0 0,0 0-68 0,0 0-12 15,0 0-4-15,0 0 0 0,0 0-51 0,0 0-13 0,0-8 0 0,9 3 0 32,5 10-56-32,-5-5-15 0,4 0-2 0,1 0-599 0,4 0-120 0</inkml:trace>
  <inkml:trace contextRef="#ctx0" brushRef="#br0" timeOffset="2157">1991 753 1497 0,'0'0'32'0,"0"12"8"0,0 0 0 0,0 5 4 0,0-5-36 0,4 4-8 0,1 4 0 0,-5 0 0 0,0 1 104 16,0-1 18-16,0-4 4 0,0 4 1 0,0-4-50 0,0 1-9 15,0-5-3-15,4 0 0 16,-4-12-1-16,0 0 0 0,0 0 0 0,0 0 0 0,0 0 0 0,0 0 0 16,0 0 0-16,0 0 0 0,0 0-51 15,0 0-13-15,0 0 0 0,9-8 0 0,-4-4 0 0,4-4 0 16,0-1 0-16,0 1 0 0,-4 0 0 15,4 4 0-15,0-4 0 0,0 3 0 0,-4 1 0 0,4 4 0 16,0-4 0-16,0 0 0 16,5 0 0-16,-5 8 0 0,0-4 0 0,4 4 0 0,-3 4 0 0,-1 0 0 15,0 0 0-15,0 4 0 0,0 0 0 0,-4 0 0 16,-1 4 0-16,5 4 0 0,-4 0 0 0,-5 0 0 16,0 0 0-16,4 5 0 0,1-1 0 0,-1 0 0 0,-4 0 0 0,5 0 0 31,0 5-202-31,-1-1-43 0,1-4-9 0,8 0-2 0</inkml:trace>
  <inkml:trace contextRef="#ctx0" brushRef="#br0" timeOffset="2367">2482 1077 1497 0,'0'0'32'0,"0"0"8"0,0-8 0 0,0-8 4 0,-9 3-36 0,5-7-8 0,4 0 0 0,-5 0 0 16,-4-9 96-16,4 5 16 0,1-8 4 0,-1 3 1 15,-4-3-33-15,9-4-8 0,-9 7 0 0,9-7-1 0,0 4-60 16,-4-1-15-16,4 5 0 0,-5-9 0 16,0 5 0-16,5 0 0 0,-4 7 0 0,-1 1 0 15,1-4-151-15,-1-1-33 0,-8-19-6 16,-1 15-2-16</inkml:trace>
  <inkml:trace contextRef="#ctx0" brushRef="#br0" timeOffset="2537">2195 599 1958 0,'19'0'43'0,"-10"4"9"0,4 0 1 0,1 0 3 0,0 1-45 15,4-1-11-15,0 0 0 0,0 0 0 0,1 4 104 0,3-4 20 16,1 4 3-16,0-4 1 0,-9 0-52 0,4 0-9 0,0 4-3 0,5-4 0 16,-5 4-51-16,-4-4-13 15,-5 0 0-15,9 0 0 16,0 0-151-16,0 1-33 0,1-1-6 0,-1 0-2 0</inkml:trace>
  <inkml:trace contextRef="#ctx0" brushRef="#br0" timeOffset="2890">2892 960 1267 0,'0'0'28'0,"0"0"5"0,5-5 2 0,-5 5 1 0,4-8-36 0,1 0 0 0,-5-4 0 0,0 4 0 16,-5-4 109-16,1 0 15 0,-1 0 4 0,0-1 0 15,1 1-41-15,-5 0-8 0,0 0-2 0,0 4 0 16,-1 0-11-16,1 4-2 0,0 0-1 0,5 4 0 16,-10 0-9-16,10 4-2 0,-6 0 0 0,1 0 0 15,0 4-52-15,5 0 0 0,-5 4-16 0,4 0 4 16,0 1 12-16,1 3 0 0,4 0 10 0,0 0-10 16,0-16-13-16,0 0-9 0,4 12-2 0,6 0 0 15,-1-4-8-15,0 1-1 16,-9-9-1-16,9 4 0 0,5 0 34 0,-5-4 0 0,0 0 0 0,4 0 0 15,1 0-20-15,0-4 2 0,-1 4 1 0,1-4 0 16,-14 4 6-16,9-4 2 0,5-1 0 0,-1 1 0 16,-13 4 9-16,10 0 9 0,3-4-1 0,-4 4-8 0,-9 0 10 15,9 4-10-15,1-4 8 0,-1 4-8 0,-9-4 9 0,9 5-9 16,0-1 10-16,0 0-10 0,0 4 0 16,0-4-12-16,0 4 1 0,-4 0 0 15,8 0-128-15,1 4-25 0,0-4-6 0,4 4-354 16,-4 1-70-16</inkml:trace>
  <inkml:trace contextRef="#ctx0" brushRef="#br0" timeOffset="3096">3229 1036 576 0,'0'0'25'0,"0"0"6"0,0 0-31 0,0 0 0 0,-5-16 0 0,1 4 0 16,-1-8 191-16,1 0 32 0,-1-1 6 0,-4-3 2 16,0 0-115-16,4-5-24 0,1-3-4 0,4 4 0 15,-9-1-27-15,4-3-5 0,1-8 0 0,-1-1-1 16,-4 5-29-16,9 3-6 0,0 5 0 0,-5-8-1 15,-4-1-10-15,9 5-1 0,-4-5-8 0,4 9 12 32,0 4-124-32,0 4-24 0,4-5-6 0,-4 13-1 0</inkml:trace>
  <inkml:trace contextRef="#ctx0" brushRef="#br0" timeOffset="3267">2969 721 460 0,'14'8'41'0,"0"0"-33"0,4-4-8 0,5-4 0 0,-1 0 295 0,1 0 57 16,0 0 11-16,0 0 2 0,0 0-201 0,8 4-40 31,10 0-8-31,-4 0-1 0,-10-4-26 0,5 4-5 31,0 0 0-31,-5 0-783 16,-4 0-156-16</inkml:trace>
  <inkml:trace contextRef="#ctx0" brushRef="#br0" timeOffset="3487">3493 1016 748 0,'0'0'67'0,"0"-4"-54"0,5-4-13 16,-1 4 0-16,1 0 132 0,-5-4 23 0,0-8 5 0,4 4 0 15,-4-5-28-15,5 1-5 0,-1 4-2 0,1 0 0 16,-5 0-44-16,4 0-9 0,1-1-1 0,0 1-1 16,-1 4-43-16,-4 8-9 0,5-12-2 0,-5 4 0 15,0 8-69-15,0 0-15 0,0 0-2 0</inkml:trace>
  <inkml:trace contextRef="#ctx0" brushRef="#br0" timeOffset="3747">3830 1008 576 0,'14'-4'25'0,"-10"4"6"0,5-4-31 0,-4-4 0 16,4 0 0-16,0 4 0 0,-9 4 211 0,0-12 36 15,5 4 7-15,-1-5 2 0,-8 5-154 0,4 0-30 16,-5 0-7-16,5-4-1 0,-5 4 0 0,1-4 0 16,-1 4 0-16,-4 4 0 0,0-5-20 0,-5 1-5 0,-4 4-1 0,5-4 0 15,-1 8-18-15,5 0-3 16,-5 0-1-16,14 0 0 0,-13 8-4 0,3 0-2 0,1 1 0 15,5 3 0-15,-5-4-1 0,9 4 0 16,0 0 0-16,0-4 0 0,0 0-24 0,4 0-5 16,1 0 0-16,4 1-1 0,0 3-13 15,0-4-2-15,0 0-1 0,9 0 0 0,-4-4 15 0,4 4 3 16,-4-4 1-16,4 0 0 16,5-4-100-16,0-4-20 0,-10 0-4 0,1 0-1 0</inkml:trace>
  <inkml:trace contextRef="#ctx0" brushRef="#br0" timeOffset="4057">4085 879 345 0,'0'0'15'0,"0"0"4"0,0 16-19 0,0-4 0 0,-5 8 0 0,5-8 0 15,-4 9 217-15,4-9 40 0,-9 4 8 0,0 0 2 16,4-4-171-16,0 0-35 0,1 0-6 0,4-12-2 16,0 0 51-16,-5 9 11 0,1-1 1 0,4-8 1 15,0 0-37-15,0 0-8 0,0 0-2 0,0 0 0 16,0 0-52-16,0 0-10 0,13-4-8 0,1 0 9 15,-9-5 23-15,4-3 4 0,0 4 0 0,0-4 1 16,5-4-29-16,-10 0-8 0,5 4 0 0,-4-1 0 0,8 1 0 16,-8 4 0-16,4 4 0 0,0-4 0 0,0 0 0 0,0 4 0 15,1-4 0-15,-1 8 8 0,0-4-8 0,0 4 11 16,0 4-11-16,0 4 12 0,-9-8-4 0,5 8 0 16,4 0 0-16,-5 4 0 0,1 0 0 0,-1 5 0 15,1-1 0-15,-5 0 0 0,0 0-8 0,0 0 0 16,0-4 0-16,-5 5 0 0,5-5 0 0,0-12 0 15,-4 12 0-15,-1-4-11 16,5-8-167-16,-9 4-34 0</inkml:trace>
  <inkml:trace contextRef="#ctx0" brushRef="#br0" timeOffset="4207">3602 620 172 0,'0'0'16'0,"0"0"-16"0,0-9 0 16,0 1 0-16,0 0 251 0,5 4 47 0,-5 4 10 0,0 0 1 15,9-4-141-15,0 4-29 0,0-4-6 16,5 0-1-16,-1 4-113 0,1 0-19 16,0 0-12-16,-5 4 1 0,9 0 11 0,0 0 0 0,1 0 0 0,-1 4-770 15</inkml:trace>
  <inkml:trace contextRef="#ctx0" brushRef="#br0" timeOffset="4497">4627 1295 403 0,'0'0'36'0,"0"0"-36"16,0 0 0-16,0 0 0 0,9 4 178 0,4-4 29 16,-3 0 5-16,3 0 2 0,1-8-63 0,-1 0-13 15,1-4-2-15,4 0-1 0,1-4-43 0,-6-4-8 16,1-1-1-16,0-3-1 0,-1-8-14 0,-4-5-2 15,0 5-1-15,-4-9 0 0,-5-7-65 0,0 3-14 16,-5-7-2-16,1-1-1 0,-5-8 17 0,-5 5 0 16,0-17 11-16,1 20-11 15,-5-7 0-15,-1-5 0 0,-3 0 0 0,3 0 0 0,-3 5 0 0,3 3 0 16,6 4-12-16,-5-7 12 16,4 19-172-16,0 9-28 0,5 8-5 0,0 11-2 0</inkml:trace>
  <inkml:trace contextRef="#ctx0" brushRef="#br0" timeOffset="4707">5027 1032 864 0,'14'-4'38'0,"-14"4"8"0,5 0-37 0,4 0-9 0,-5-8 0 0,1 4 0 16,-1-4 194-16,1 0 37 0,4-4 7 0,-5 4 2 15,6 4-141-15,-1-4-28 0,0 0-6 0,-5 3-1 16,10-3 0-16,-9 4 0 0,-1-4 0 0,-4-4 0 16,5 4-102-16,-5 0-21 0,0-8-4 15,0 16-845-15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32:44.4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20026 6616 864 0,'0'0'76'0,"0"0"-60"16,0 0-16-16,0 0 0 0,0 0 246 0,-8 0 46 0,5 0 10 0,-4-3 2 15,0-3-192-15,-4 6-39 0,4-10-7 0,-3 7-2 16,-1-3-51-16,-3 0-13 0,-4-4 0 0,4 10 0 15,-3-3 40-15,-1 3 6 0,0 0 1 0,-3 0 0 0,-4 3-20 0,4 4-4 16,-3 2-1-16,2 0 0 16,5 1 30-16,-1-1 5 0,-3 7 2 0,0-4 0 0,0 10-47 15,-1-3-12-15,5 0 0 0,-4 15 0 0,3-5 49 0,4 8 8 16,3-2 2-16,8-1 0 0,-1 1-29 16,8-7-6-16,3 6 0 0,7-5-1 0,0-4 5 0,4-6 0 15,-1-1 1-15,8 1 0 0,0 0-5 16,3-3-2-16,-3-7 0 0,3 0 0 15,0 1-22-15,0-1 0 0,1-2 0 0,2 2-12 16,1 0 61-16,0 1 12 0,-1-4 3 0,1-3 0 16,4 3-76-16,-5-2-14 0,-3-4-3 0,1 0-1 15,-5 0-58-15,-2 0-12 0,-1 0-3 0,0 0-793 16,-7-4-158-16</inkml:trace>
  <inkml:trace contextRef="#ctx0" brushRef="#br0" timeOffset="299.92">20540 7293 1522 0,'0'0'68'0,"0"0"13"0,0 0-65 0,4-3-16 0,-1-3 0 0,1-3 0 0,0 2 135 0,-1-2 23 16,1-1 5-16,-1 1 1 16,1 0-64-16,-4-1-12 0,0-5-2 0,0 5-1 0,-4 1-68 0,1-4-17 15,-4-2 0-15,-1-1 0 16,-2 6 55-16,-1-2 7 0,-3-1 2 0,4 10 0 0,-4-3-40 0,3 6-7 15,0 6-1-15,1-6-1 0,-1 10 16 0,-3-1 3 16,4-3 1-16,-1 4 0 16,7-1-17-16,-3 1-3 0,4-7-1 0,-1 9 0 15,1-2-14-15,3-1 0 0,0 0 0 0,3 1 0 16,1-1 8-16,-1 1 0 0,4-1-8 0,4 0 12 0,0-2-12 16,-1 2-13-16,4-6 2 0,-3 4 1 15,-1-7-114-15,1 0-22 0,3 0-5 0,0-7-972 16</inkml:trace>
  <inkml:trace contextRef="#ctx0" brushRef="#br0" timeOffset="610.2">20745 7115 864 0,'0'0'38'0,"7"6"8"16,-7-6-37-16,0 3-9 0,0 6 0 0,0 1 0 0,0-1 296 0,0-2 58 16,-3 2 11-16,3 0 3 0,3 1-244 0,-3-1-48 15,0-3-9-15,0 4-3 0,0-7 0 0,0 3 0 16,0 4 0-16,0-4 0 0,0-6-46 0,0 0-10 0,0 0-8 0,0 0 12 15,0 0-12-15,0 0 0 0,0 0-12 0,0 0 12 0,0 0 0 16,0 0 0-16,4-6 0 0,3-1 0 16,0 4 0-16,3-3 0 0,-3-7 0 15,0 4 0-15,4 0 0 0,0-7 0 0,3 7 0 0,0-1 0 16,-4 1 0-16,1-1 0 0,-1 4 0 0,1-3 0 16,0 9 0-16,-1-7 0 15,-3 7 0-15,4 0 0 0,-1 7 44 0,-6-7 16 0,3 9 3 0,0 0 1 0,-3 1-52 16,-1 6-12-16,1 2 0 15,3-2 0-15,-4-3 0 0,-3 2 0 0,4 4 0 0,-1-3 0 16,-3-4-100 0,4 4-22-16,-1 3-5 0,1 0-649 0,-1-10-131 0</inkml:trace>
  <inkml:trace contextRef="#ctx0" brushRef="#br0" timeOffset="809.99">21267 7356 1497 0,'0'0'32'0,"0"-3"8"0,0-10 0 0,-4 1 4 0,1-4-36 0,3 7-8 15,-4-10 0-15,4 3 0 16,-3 4 78-16,-1-4 14 0,1-3 2 0,-4-6 1 0,0 6-50 0,0-9-9 16,0-6-3-16,-4-10 0 0,4-3-33 0,-4-7 0 15,8 4 0-15,-4-3 0 0,0 12 0 0,0 0 0 16,0-2 0-16,0 14-573 15,0 1-122-15</inkml:trace>
  <inkml:trace contextRef="#ctx0" brushRef="#br0" timeOffset="1023.58">21027 6974 2419 0,'0'0'53'0,"0"0"11"0,7 6 3 0,4-3 1 0,-1-3-55 0,4 6-13 0,-3 4 0 0,3-10 0 16,0-10 54-16,4 4 8 0,0 6 2 0,-1-3 0 0,1-3-52 16,-1 6-12-16,5 9 0 0,-5-9 0 0,-3 0 54 0,0 0 8 15,1 0 2-15,-1 6 0 16,0-6-308-16,0 3-60 0</inkml:trace>
  <inkml:trace contextRef="#ctx0" brushRef="#br0" timeOffset="1209.8">21489 7331 1497 0,'0'0'66'0,"0"0"14"0,0 0-64 0,0 0-16 0,0 0 0 0,0 0 0 15,0-9 93-15,4 9 15 16,-4 0 4-16,0-10 0 0,0 1-67 0,0-4-13 15,0 7-2-15,0-10-1 16,0 4-95-16,0-7-19 0,3-6-4 0,-3 0-1 0</inkml:trace>
  <inkml:trace contextRef="#ctx0" brushRef="#br0" timeOffset="1561.57">21690 7193 1497 0,'4'22'66'0,"-1"-16"14"0,-3 10-64 0,4-4-16 0,-4 4 0 0,0-3 0 16,0 2 135-16,0 1 23 0,3-3 5 0,-3 2 1 0,0 1-80 0,0-4-15 16,0-2-3-16,4-4-1 0,-4-6-39 15,0 0-8-15,0 0-2 0,0 0 0 0,0 0-16 0,0 0 0 16,0 0 0-16,7 0 0 16,3-6-11-16,-6-4 11 0,3 1-12 0,-3 0 12 15,3-7-10-15,0 7 10 0,3-4-8 0,-3-3 8 16,0 1 0-16,0 5 0 0,0-2 0 0,1 2 0 15,-5-5 14-15,4 5 8 0,4 1 2 0,-4-1 0 0,-4 4-24 0,4-3 0 16,-3-1 0-16,3 7 0 0,0-3 0 0,-7 6 0 16,7 0 0-16,4 6 0 0,-11-6 0 0,10 3 0 0,-3 7 0 15,0 5 0 1,-3-2 0-16,3-4 0 0,-4 7 0 0,4 0 0 0,-7-4 56 0,4 4 6 16,-4 3 2-16,0-4 0 0,3-2-52 0,-3 3-12 15,0 2 0-15,0-8 0 16,-3 6-202-16,-1-7-43 0,4-9-9 0,-3 9-2 15</inkml:trace>
  <inkml:trace contextRef="#ctx0" brushRef="#br0" timeOffset="1704.93">21718 6883 1843 0,'0'0'40'0,"0"0"9"0,0 0 2 0</inkml:trace>
  <inkml:trace contextRef="#ctx0" brushRef="#br0" timeOffset="2023.64">22219 7322 1497 0,'0'0'32'0,"0"9"8"0,7-3 0 0,-3 10 4 0,-4-13-36 0,0 6-8 16,3 7 0-16,1-6 0 0,-4-1 46 0,3 0 7 16,-3 1 2-16,4-1 0 0,-1 1-37 0,1-4-7 15,3-3-2-15,0 3 0 0,4 4 8 0,-4-4 2 16,-7-6 0-16,7 3 0 0,3-3-6 0,-3 0-1 15,4 0 0-15,-4 0 0 0,4-9-4 0,-1 2-8 16,-3-2 11-16,0 6-11 0,0-7 28 0,0-5 0 0,0 5-1 16,-3-8 0-16,-4 2-27 0,0-3 0 0,4 0 0 0,-4 4 0 15,-4-4 0-15,0 0 0 16,4 3 0-16,-3-3 0 0,3 10 0 0,-4-7 0 16,-3 7 0-16</inkml:trace>
  <inkml:trace contextRef="#ctx0" brushRef="#br0" timeOffset="2329.91">22695 7400 1267 0,'0'0'28'0,"7"0"5"0,-7 0 2 0,11-6 1 0,-4 3-36 0,-7 3 0 0,7-7 0 0,0 4 0 0,-3-6 58 0,3 2 5 31,-7-2 1-31,3 0 0 0,-6-1 0 0,3 1 0 0,-4-7 0 0,1 7 0 0,-4 6 0 0,0-7 0 15,-1-2 0-15,5 2 0 0,-8 10-52 0,4-3-12 16,0 3 0-16,-3 0 0 0,-1 0 32 0,1 3 3 16,2 7 1-16,-2 5 0 0,3-5-15 0,0 5-2 0,0 4-1 15,3-3 0-15,1-4-9 0,-1 7-1 16,1-3-8-16,3 0 12 0,3-7-12 16,1 4 0-16,-4-4 0 0,3-3 0 0,-3-6 0 0,7 10 0 15,-7-10 0-15,7 9 0 0,-7-9 0 0,11 0-8 16,-1 0 8-16,-2 0 0 0,2-3-22 15,4-3 2-15,-3-4 1 0,-1 4-609 16,1-7-123-16</inkml:trace>
  <inkml:trace contextRef="#ctx0" brushRef="#br0" timeOffset="2553.34">22875 7365 1267 0,'7'10'56'0,"0"-1"12"0,-3-2-55 0,3 2-13 16,0 0 0-16,0 1 0 0,-3-4 156 0,3-3 29 0,0 3 6 0,0-2 1 15,0 2-115-15,0 3-22 0,0-9-5 0,0 3-1 16,3-3-13-16,1 0-2 0,-11 0-1 0,11 0 0 16,-1 0-33-16,1-3-22 0,-11 3 3 0,7 0 1 15,0-9 18-15,-4 3 0 0,4-4 0 0,-3 1 0 16,0-1 0-16,-1 1 0 0,-3-7 0 0,0 7 0 16,0-1-12-16,0-2 0 0,0-1 1 0,0 10 0 15,-3-3-152-15,3 6-30 0,0-3-7 0,0 3-554 16</inkml:trace>
  <inkml:trace contextRef="#ctx0" brushRef="#br0" timeOffset="2810.02">23210 7516 1530 0,'0'0'33'0,"7"0"7"0,0 9 2 0,0-9 2 0,4 7-36 0,-4-4-8 16,0-3 0-16,4 0 0 0,-4 0 60 0,0 0 11 15,0-3 1-15,0-4 1 0,-4 7-22 0,4-3-5 16,-3-3-1-16,-4 6 0 0,0 0-10 0,0-9-3 15,0-7 0-15,-4 6 0 0,1-8 1 0,-1 8 0 16,1-5 0-16,-4 2 0 0,3-3-33 0,-3-2-16 16,4 8 2-16,-4-6 0 0,3 7 14 0,1-10 0 15,-1 10 12-15,4-1-12 0,0-5 13 0,0 5-4 16,4 1-1-16,-1 0 0 0,1 2 5 0,3 7 1 16,-4-3 0-16,8-3 0 0,-8 6-14 0,8-3 8 15,0 3-8-15,-1 3 0 16,-3-3-31-16,4 0-12 0,-1 6-2 0,-3-3-594 15,-7-3-118-15</inkml:trace>
  <inkml:trace contextRef="#ctx0" brushRef="#br0" timeOffset="3619.93">25051 7507 1958 0,'0'0'43'0,"0"0"9"0,4 9 1 0,-4-9 3 0,0 0-45 0,0 0-11 0,0 0 0 0,0 0 0 31,0 0 104-31,-4-6 20 0,1 3 3 0,-4-4 1 0,3-2-81 0,-3-4-16 0,4-2-3 0,-4-1-1 16,-1-3 8-16,1-9 1 15,4 3 1-15,-4-3 0 0,3-1-37 0,-3-5-15 0,4 9 1 0,-1-10 0 16,1 7 22-16,-1 0 5 0,4 0 1 0,-3-7 0 16,-1 7-62-1,1-3-13-15,3 9-3 0,-4-3-1049 0</inkml:trace>
  <inkml:trace contextRef="#ctx0" brushRef="#br0" timeOffset="3848.09">24762 6873 1728 0,'0'0'38'0,"7"0"8"0,0 0 2 0,7-6 9 0,-3 6-57 15,-1-3 0-15,5-3 0 0,-1 6 112 0,7-4 21 16,0-2 4-16,4 3 1 0,-1-3-66 0,8 6-14 16,0-10-2-16,3 10-1 0,4-3 6 0,-4-3 2 15,0 6 0-15,1 0 0 0,-5 0-51 0,5 0-12 16,-8 0 0-16,-3 0 0 0,-1 0 0 0,1 9 0 15,-4-9 0-15,-3 10 0 16,-1-4-36-16,-6-3-11 0,-4-3-1 0,0 6-708 16,0-2-140-16</inkml:trace>
  <inkml:trace contextRef="#ctx0" brushRef="#br0" timeOffset="4070.28">24970 7196 864 0,'32'6'38'0,"-18"-2"8"0,-3-4-37 0,3 0-9 0,3 0 0 0,-3 0 0 15,-7 0 366-15,4 0 71 0,14 0 15 0,-1 0 2 16,-9 0-279-16,2-4-56 0,-3 4-11 0,4 0-3 16,0 0-81-16,-4 0-16 0,3 0-8 0,1 4 8 15,-4-4-8-15,4 6 0 0,-4-6 0 0,0 0-11 31,0 3-133-31,0-3-26 0,0 0-6 0</inkml:trace>
  <inkml:trace contextRef="#ctx0" brushRef="#br0" timeOffset="4260">25496 7522 1854 0,'0'0'40'0,"0"0"9"16,0 0 2-16,0 0 1 0,0 0-41 0,0-6-11 0,-4-3 0 0,1 2 0 0,6 4 128 0,-3-6 23 16,0 2 5-16,0 4 0 0,4-3-124 0,-1-3-32 0,-3-1 0 0,0 1 0 15,4 3 0-15,-1-4 0 16,-3-2 0-16,0-4 0 0</inkml:trace>
  <inkml:trace contextRef="#ctx0" brushRef="#br0" timeOffset="4389.81">25418 7124 288 0,'0'0'25'0,"0"0"-25"16,7-3 0-16,-3 3 0 15,3-6 276-15,-4 6 51 0,4 0 9 0,-3 0 3 0,3 0-255 0,-4 0-52 16,4 0-9-16,1-10-713 16</inkml:trace>
  <inkml:trace contextRef="#ctx0" brushRef="#br0" timeOffset="4739.85">25951 7510 1558 0,'0'0'34'0,"0"0"7"0,0 0 2 0,0 0 1 0,0 0-35 0,0 0-9 16,0 0 0-16,0 0 0 0,0 0 80 0,0 0 15 16,0 0 2-16,0 0 1 0,0-10-34 0,-4 7-6 15,4-6-2-15,-3-1 0 0,3-5-28 0,0-1-5 16,-4-3-2-16,4 0 0 0,-3-6 35 0,-1 6 6 16,0-9 2-16,4 3 0 0,-3-3-52 0,-1 3-12 0,1-3 0 0,-1 3 0 15,-3-4 0-15,7 4 0 16,-3-3 0-16,-1 3 0 0,1-3-9 0,3-7-5 0,-4 13-1 0,4-3 0 15,0 0 24-15,-3 6 5 0,3 4 1 16,-4 2 0 0,4 4-63-16,-3-7-13 0,3 13-3 0,0 3 0 15,0 0-102-15,0 0-21 0,0 0-4 0,0 0-1 0</inkml:trace>
  <inkml:trace contextRef="#ctx0" brushRef="#br0" timeOffset="5015.16">26279 7472 403 0,'0'0'17'16,"0"0"5"-16,0 0-22 0,0 0 0 0,0 0 0 0,0 0 0 0,0 0 292 0,0 0 55 16,0 0 10-16,0 0 3 0,0 0-200 0,3-3-39 15,-6-3-8-15,3-4-1 0,0-5-38 0,0 2-7 16,-4-3-2-16,-3-2 0 0,4-1-22 0,-5-6-5 15,5 0-1-15,-8-4 0 0,1 4-37 0,-1 3-13 16,4-9 0-16,0 9 0 0,-3-3 13 0,2 0 0 16,5-3 0-16,-4-7 0 0,0 7 0 0,0 0 0 15,0 3 0-15,0 0 0 16,0 3-105-16,0 0-19 0,3 3-3 0,-3 0-1 0</inkml:trace>
  <inkml:trace contextRef="#ctx0" brushRef="#br0" timeOffset="5510.35">26014 7196 1497 0,'0'0'66'0,"0"0"14"0,14 6-64 0,0-2-16 0,4 2 0 0,-4-3 0 16,4-3 157-16,-1 6 28 0,1-6 6 0,0 3 1 0,-1 4-154 0,1-7-30 15,0 9-8-15,-1-9 0 16,1 6 32-16,-4-3 6 0,4-3 1 0,-4 7 0 15,0-4-39-15,-4 3 0 0,4-3 0 0,1 4 0 16,-5 2-67-16,1-3-8 0,-1-3-1 0,1 7-1 16,-1-10-59-16,1 9-11 0,0-3-2 0,-1-2-1 15,1 2 69-15,-4 3 13 0,3-6 4 0,1 4 0 0,-4 2 51 16,4-3 13-16,-4-3 0 0,3 4 0 0,-3-4 48 0,0-3 13 16,4 6 3-16,0-6 0 0,-4 0 0 0,0-6 0 15,3 6 0-15,1 0 0 0,-4-3 0 0,0-4 0 16,0 7 0-16,4-9 0 0,-8 6 0 0,1-3 0 15,-1-4 0-15,-3 1 0 0,4 3-52 0,-4-4-12 16,-4 1 0-16,4-1 0 0,-3 7 32 0,-4-9 4 16,3 9 1-16,-3-4 0 0,0 7-21 15,0-3-5-15,-4 3-1 0,4 0 0 0,0 0 5 0,0 3 1 16,0 4 0-16,0-4 0 0,3 3-16 0,1 3 0 16,-1 1 0-16,1 5 0 0,3-5 0 0,0-1 0 15,3 10 0-15,1-10 0 0,3 10 48 0,0-9 4 16,4 5 1-16,-1 1 0 0,4-7-28 0,-3 4-5 15,3 3-2-15,4-1 0 0,-4-5-5 0,0 2-1 0,3-5 0 0,-2 2 0 32,6 0-32-32,-7 1-6 0,-4-10-2 0,5 9 0 0,-5-3-195 15,8-2-39-15</inkml:trace>
  <inkml:trace contextRef="#ctx0" brushRef="#br0" timeOffset="5702.52">26875 7579 748 0,'0'0'33'0,"0"0"7"0,0 0-32 0,0 0-8 0,0 0 0 0,0 0 0 0,0 0 184 0,0-7 34 16,-4-2 7-16,1 0 2 0,3-4-113 0,-4-3-22 16,4 7-5-16,-3-7-1 0,-1 4-17 0,4-4-3 15,0 7-1-15,0-7 0 0,-3 7-34 0,3-4-7 16,3-3-2-16,-3 1 0 0,0 5 1 0,0 1 0 16,4-4 0-16,-1-2 0 0,-3 5-37 0,4 1-7 15,-1-1-2-15,4 1 0 0,0 3 48 0,0-4 10 16,0 1 1-16,0 9 1 0,0-6-47 0,4 3-10 15,0 3-1-15,-1 3-1 16,1 3-130-16,-1 3-25 0,-3-9-6 0</inkml:trace>
  <inkml:trace contextRef="#ctx0" brushRef="#br0" timeOffset="6020.81">27122 7597 1364 0,'7'0'60'0,"-4"7"13"0,4-7-58 0,0 3-15 15,0-3 0-15,0 0 0 0,0 0 108 0,4 0 20 0,-4 0 3 0,0 0 1 16,-3 0-45-16,3-3-9 0,-4-4-2 0,4 7 0 0,-3-9-20 0,-1 0-5 16,-3 2-1-16,4-2 0 15,-8 0-22-15,4-4-5 16,0-3-1-16,0 1 0 0,-3 2 8 0,3-3 2 0,-4-2 0 0,4 2 0 16,0 3-41-16,0-2-8 0,-3-4-2 0,3 10 0 15,3-7 37-15,-3-3 7 0,4 10 2 0,-1-1 0 31,4 1-43-31,-3-1-9 0,-1 1-2 0,1 3 0 0,7-4 37 0,-1 1 7 0,4 9 2 0,0-9 0 16,-3 9-19-16,3 0-19 0,-3 0 4 0,3 0 1 16,-4 0 14-16,1 0 0 0,-1 3 0 0,1 3 0 15,-4-6 12-15,0 9-2 0,0-9 0 0,-3 10 0 16,-4-10-136-16,7 9-27 0,-4-3-6 0</inkml:trace>
  <inkml:trace contextRef="#ctx0" brushRef="#br0" timeOffset="7551.31">20241 9105 1404 0,'0'0'31'0,"0"0"6"0,-11 7 2 0,4-4 0 0,7-3-31 0,-7 9-8 0,0-9 0 0,-4 7 0 16,4-7 124-16,-3 3 24 0,3-3 5 0,-7 0 1 16,-4-3-123-16,4 3-31 0,3-7 0 0,1-2 0 15,-4-1 63-15,-1 1 6 0,-2 0 2 0,3-1 0 16,0-5-63-16,-1-4-8 0,5 0-9 0,-8-6 9 15,4-3 0-15,0 3 0 0,7-4 0 0,3 11 0 16,1-8 10-16,3 5 10 0,0-5 1 16,-7 1 1-16,0-3-35 0,3 3-7 0,1-9-2 15,3 2 0-15,0-2 41 0,3-1 8 0,-3 10 1 16,7-3 1-16,-3 3-21 0,-1-3-8 0,4 9 0 0,-3 0 0 16,-4 0-28-1,7 4-11-15,0-1-2 0,0 6-1 0,-3 1-168 0,-4 9-34 16</inkml:trace>
  <inkml:trace contextRef="#ctx0" brushRef="#br0" timeOffset="7914.95">20449 8811 748 0,'0'0'67'0,"3"6"-54"0,4 3-13 0,-3 1 0 16,-1-1 169-16,-3 1 31 15,0 5 7-15,0-2 1 0,4 3-82 0,-4 2-16 0,3 1-3 0,1 6-1 16,-1-6-67-16,1 0-14 0,0 6-2 0,-4 3-1 15,3-9-22-15,-3 6 0 0,4 0 0 0,-4-6 0 16,3-3 56-16,-3-4 6 0,-3 4 2 0,3-7 0 16,0 1-64-16,0-10-8 0,3 9-4 0,-3-9-1 15,0 0-31-15,0 0-5 0,-7 0-2 0,4 0 0 16,-1 0-61-16,0 0-13 0,-3-9-3 16,4 6 0-16,-4-4-102 0,0-2-21 0,-11-19-4 15,11 3-154-15</inkml:trace>
  <inkml:trace contextRef="#ctx0" brushRef="#br0" timeOffset="8140.06">20410 8830 806 0,'7'-19'36'0,"-3"16"7"0,-4-13-35 0,7 7-8 16,-4-1 0-16,1-6 0 0,-1 4 53 0,4-4 9 0,0 1 2 15,0 5 0-15,0 1-8 0,-3 6 0 16,3-4-1-16,4 4 0 0,3 3 14 0,0 3 3 0,-7-3 1 0,3 10 0 16,1-4 35-16,0 3 6 15,-1 4 2-15,1 3 0 0,-8-1-84 0,4 4-16 16,-3-6-3-16,-1 9-1 0,-3-4 8 0,-3 1 2 15,-1 0 0-15,1 0 0 0,-4-3-35 0,3 2-7 16,4-2-2-16,-7-3 0 0,0-7 22 0,-4 3 0 0,-3 1 0 0,4-4 0 16,3-3 0-16,3-3 0 15,-6 0 0-15,10 0 8 0,0 0-16 0,0 0-4 0,10-3-1 0,-6-3 0 32,3-4-118-32,-4 1-23 0,-3-1-5 0</inkml:trace>
  <inkml:trace contextRef="#ctx0" brushRef="#br0" timeOffset="8470.34">20727 8870 1411 0,'0'0'62'0,"11"3"14"0,-4 4-61 0,4-7-15 16,3 3 0-16,-4-3 0 0,1 0 124 0,3 0 23 0,-3 0 4 0,3-3 1 15,-4 3-88-15,1-7-16 0,-1 7-4 0,-3-9-1 0,0 6-18 0,-3-3-3 16,0-4-1-16,-1 10 0 15,-3-9-21-15,-3 3 0 0,-5 2 0 0,5-2 0 0,-8 3 0 0,4-3 0 16,0 6 0-16,-3 0 0 0,-1 0 0 0,1 0 0 16,-1 6 0-16,0-3 0 0,1 7 0 0,3-4 0 15,0 3 0-15,3 1 0 0,-3-1 0 0,4 0 0 16,3 7 0-16,0-3 0 0,3 2 0 0,4 4 0 16,-3-9 0-16,6 5 0 0,-3 1 36 15,0-7 2-15,4 4 1 0,3-4 0 16,-3-2-11-16,-1 2-3 0,4-3 0 0,0-3 0 15,-3 7-43-15,3-10-9 0,0 6-1 16,0-3-1-16,-3-3-107 0,3 6-22 0,0-2-4 0,0-4-704 16</inkml:trace>
  <inkml:trace contextRef="#ctx0" brushRef="#br0" timeOffset="8690.02">21059 9071 633 0,'0'0'28'0,"0"0"6"0,0 0-34 0,0 0 0 15,0 0 0-15,0-3 0 0,0-3 181 0,0 2 30 16,-4-5 5-16,4 0 2 0,0-1-106 0,0-5-20 0,0 5-5 0,0-6-1 16,4 7-18-16,-4-10-3 0,3 4-1 0,1 2 0 15,-1-3-51-15,5 1-13 0,-5 5 0 0,4 1 0 16,-3-4 0-16,3 7 0 0,0-3 0 0,0-1 0 16,0 1 0-16,3 3 0 0,-3 6 0 0,1-4 0 15,-1-2-48-15,3 6-13 0,-3 6-3 16,4-6-477-16,-4 4-96 0</inkml:trace>
  <inkml:trace contextRef="#ctx0" brushRef="#br0" timeOffset="9189.87">21316 9071 1267 0,'-7'16'56'0,"7"-16"12"0,0 0-55 0,0 0-13 15,0 0 0-15,0 0 0 0,0 0 118 0,0 0 21 0,0 0 4 0,0 0 1 16,0 0-56-16,0 0-10 16,-3-10-2-16,3 10-1 0,3-9-31 0,1-1-7 15,-1 4-1-15,1-3 0 0,3-4-28 0,0-2-8 0,4 8 0 0,-1-2 0 32,1-1 0-32,-8 1 0 0,4-3 0 0,-3-1 0 0,3 4 24 0,0 5 1 0,-7 4 0 0,7-6 0 15,-7 6-15-15,7 0-10 16,-7 0 12-16,7 0-12 0,0 0 33 0,0 6 0 15,-7-2 0-15,4 5 0 0,-1 7-33 0,1-7 0 0,-1 7 0 0,1-4 0 16,3-2 0-16,-4 2 0 0,-3-2 0 0,4-1 0 16,-4-9-10-16,3 3-9 0,1 7-1 0,3-4-1 15,0 3 21-15,-7-9 0 0,7 0 0 0,-7 0 8 16,7 0 8-16,0 0 0 0,-7 0 1 0,7-6 0 16,0 3-65-16,0-3-12 15,-3 6-4-15,3-4 0 0,-3-5 52 0,3 3 12 0,-4-4 0 0,1 1 0 0,-1 0 22 0,4 2 7 16,-7-2 2-1,7-4 0-15,-3 4-31 0,-4 0 0 0,3 2 0 0,4-2 0 16,-7 9-19-16,0 0-9 0,0 0-3 0,0 0 0 0,0 0 76 0,4 3 15 16,3 3 4-16,-4 1 0 0,1-4-27 15,0 6-5-15,3 7 0 0,-4-4-1 0,1-2-15 16,3 5-4-16,0-5 0 0,0-1 0 0,0 7-12 16,0-7 0-16,3 7 0 0,-2-7 0 0,-1 4 20 15,3-4 0-15,1-2 1 0,3 8 0 16,-4-5-68-16,1-1-13 0,-4-6-4 0,4 7-682 15,-4-10-137-15</inkml:trace>
  <inkml:trace contextRef="#ctx0" brushRef="#br0" timeOffset="9844.85">22018 8899 403 0,'0'0'17'0,"0"0"5"0,0 0-22 0,0 0 0 16,0 0 0-16,0 0 0 0,0 0 136 0,0 0 24 15,0 0 4-15,-3 9 0 0,-1-9-37 0,1 9-8 16,3-9-2-16,-4 0 0 0,1 10 27 0,3-1 4 0,0-3 2 15,-4 4 0-15,4-1-18 0,4 1-3 0,-4 5-1 0,3-2 0 16,1-4-51-16,3 7-10 0,-4 0-3 0,4-7 0 16,0 4 0-16,0-7 0 0,-3 3 0 0,6 1 0 15,-2-1-51-15,-1-3-13 0,0 4 0 0,0-7 0 16,0 3 0-16,-7-6 0 0,0 0 0 0,0 0 0 16,7-6 0-16,0 3 0 0,0-4 0 0,-7 7 0 15,0-9 0-15,0 0 0 0,3-1 0 0,-3-5 0 16,0 5 0-16,0-2 0 0,0-4 0 0,0 7-10 15,0-7-40-15,0 6-8 0,4-2-2 0,-1-4 0 16,-3 7-208-16,4-1-41 0,-8-15-9 0,12 16-2 0</inkml:trace>
  <inkml:trace contextRef="#ctx0" brushRef="#br0" timeOffset="10075.24">22350 9193 1220 0,'0'0'54'0,"0"0"11"0,0 0-52 0,0 0-13 0,0 0 0 0,0 0 0 16,0-9 104-16,0 3 19 16,-4-4 3-16,4 1 1 0,4-1-11 0,-4-8-3 0,0 8 0 0,-7-9 0 15,3-6-67-15,-3 0-14 16,0 3-2-16,0-3-1 0,-4-3 28 0,1-3 6 16,-1 2 1-16,4 4 0 0,4-3-52 0,-1 3-12 15,4 3 0-15,-3-3 0 0,3 6 0 0,-4 0 0 16,4 4 0-16,-3-1 0 15,3 7-202-15,-4-1-43 0,-14-2-9 0,4 12-2 0</inkml:trace>
  <inkml:trace contextRef="#ctx0" brushRef="#br0" timeOffset="10219.9">22202 8961 1958 0,'0'0'43'0,"10"0"9"0,-3 7 1 0,4-4 3 0,-1-3-45 0,1 0-11 0,3 6 0 0,0-3 0 0,0-3 40 0,0 0 5 15,-3 6 2-15,0-3 0 16,-4-3-75-16,3 0-16 0,4 0-2 0,0 7-853 16</inkml:trace>
  <inkml:trace contextRef="#ctx0" brushRef="#br0" timeOffset="10560.3">22695 9102 1497 0,'0'0'66'0,"0"0"14"0,0 0-64 0,0 0-16 16,0 0 0-16,0 0 0 0,-3-6 55 0,3-3 7 16,0 9 2-16,-7-10 0 0,0 1 37 0,3-1 8 15,-6 1 2-15,3 0 0 0,-1 2-75 0,1-2-16 0,0 9-2 0,0 0-1 16,0 0 38-16,0 0 7 16,0 9 2-16,4-9 0 0,-1 10-52 0,-3-1-12 0,4 1 0 0,-5-4 0 15,8 3 0-15,0 7 0 16,-3-7 0-16,3 1 0 0,3-1 0 0,1-6 0 15,0 7 0-15,-1-4 0 0,4 3 0 0,-3-2 0 16,-4-7 0-16,10 3 0 16,-10-3-48-16,7 0-13 0,4 0-3 0,-1 0 0 0,-3 0 52 0,1-3 12 15,2-4 0-15,-3-2 0 16,0 3 0-16,0 3 0 0,0-4 0 0,0 4 0 0,0-3 0 0,0 3 0 0,-7 3 0 0,8-7 0 16,-1 4 0-16,0 3 0 0,0 0 0 0,0-6 0 15,-7 6-105 1,10 6-19-16,1-3-3 0,0 7-445 0,-4-4-88 15</inkml:trace>
  <inkml:trace contextRef="#ctx0" brushRef="#br0" timeOffset="10734.87">22921 9203 1724 0,'7'0'38'0,"-7"0"8"0,0 0 2 0,0 0 0 0,0-3-39 0,0-10-9 16,-3 10 0-16,-1-13 0 0,1 7 75 0,-5-4 13 15,5-9 2-15,-1 3 1 0,-3 1-43 0,4-1-8 16,-1-6-1-16,1 0-1 0,-4-4-30 0,0 1-8 15,3 0 0-15,1-3 0 0,3 9 0 0,0-3 0 16,-7 0 0-16,3 3 0 16,1-3-51-16,-1 9-11 0,4-3-2 0,4 10-844 0</inkml:trace>
  <inkml:trace contextRef="#ctx0" brushRef="#br0" timeOffset="10919.98">22784 9024 1728 0,'28'0'38'0,"-18"6"8"0,-10-6 2 0,7 0 0 16,4 0-39-16,3 0-9 0,-3 0 0 0,-4 3 0 15,3-3 96-15,1 0 16 0,3 0 4 0,0 0 1 0,-3 0-71 0,-1 0-14 16,4 0-4-16,0 0 0 16,-3 0-28-16,3 0-21 0,-3 0 3 0,-1 0-966 15</inkml:trace>
  <inkml:trace contextRef="#ctx0" brushRef="#br0" timeOffset="11120.69">23179 9231 1497 0,'0'0'32'0,"0"0"8"0,0 0 0 0,0-3 4 0,0-7-36 0,-4 4-8 16,4-3 0-16,-4-1 0 0,4 1 104 0,0-1 20 15,-3-5 3-15,3 2 1 0,-4-2-52 0,4-1-9 16,0 3-3-16,4-2 0 0,-4 5-36 0,0 1-8 16,0-7-2-16,0 7 0 15,3-1-142-15,-3 1-28 0,8 0-5 0,-8 9-2 0</inkml:trace>
  <inkml:trace contextRef="#ctx0" brushRef="#br0" timeOffset="11325.95">23362 9140 1267 0,'10'0'28'0,"-10"0"5"0,0 0 2 0,0 0 1 0,0 0-36 0,0 0 0 0,0 0 0 0,0 0 0 15,0-9 124-15,0 2 17 0,-3-2 4 0,-1 6 1 16,-3-7-65-16,0 4-13 0,0-3-2 0,0 6-1 0,-3-4-65 0,3 7-17 16,0 0-2-16,-1 0 0 15,1-6 19-15,-3 6 0 0,3 6 0 0,0-6 0 31,3 10-208-31,1-1-39 0,-1-3-7 0,4 7-2 0</inkml:trace>
  <inkml:trace contextRef="#ctx0" brushRef="#br0" timeOffset="11373.74">23316 9178 806 0,'0'0'17'0,"11"0"4"0,3 6 1 0,-4-6 2 0,4-6-24 0,1 6 0 15,13-4 0-15,-7 4 0 0</inkml:trace>
  <inkml:trace contextRef="#ctx0" brushRef="#br0" timeOffset="11670.22">23535 9165 1321 0,'3'13'58'0,"-3"-13"13"0,0 9-57 0,0-3-14 16,4 4 0-16,-4-1 0 0,-4 0 118 0,4-9 21 15,4 10 4-15,-4-10 1 0,0 0-38 0,0 0-7 16,7 6-2-16,-7-6 0 0,0 0-77 0,0 0-20 0,7 0 0 0,0 0 0 16,0-6 55-16,-3 3 7 15,3-4 2-15,0-2 0 0,0 0-64 0,-4 6-26 0,1-10 2 0,3 10 0 16,-4-7 24-16,1 4 0 15,3-3 0-15,-4-1 0 0,1 1 0 0,-1 3 0 16,5 3 0-16,-5-4 8 0,4 7-8 0,0 0 0 16,-7 0 0-16,7 0 0 0,0 0 12 0,4 7-3 15,-4 2 0-15,0-3 0 16,0 4-1-16,-3-1-8 0,3-6 12 0,-4 7-4 0,4 5 10 0,-7-5 2 16,4-1 0-16,-1-3 0 0,-3 4-32 0,0-7-5 15,0-3-2-15,0 9 0 16,0-9-117-16,0 0-24 0,0 0-5 0</inkml:trace>
  <inkml:trace contextRef="#ctx0" brushRef="#br0" timeOffset="11809.86">23224 8839 1267 0,'0'0'28'0,"0"0"5"0,0 0 2 0,0 0 1 16,11 0-36-16,-4 0 0 0,4 0 0 0,-1 0-556 15</inkml:trace>
  <inkml:trace contextRef="#ctx0" brushRef="#br0" timeOffset="12370.22">24942 9124 1324 0,'0'0'118'0,"7"-9"-94"15,0 9-24-15,0-3 0 16,0-4 176-16,-3 4 32 0,3-3 5 0,-7-3 2 0,-4-1-101 0,1 4-20 15,3 6-4-15,-4-3-1 0,-6-3-20 0,-1 2-4 16,0-5-1-16,1 9 0 0,-1 0-51 0,1 0-13 16,-4-6 0-16,3 6 0 0,-3 6 0 0,3-3 0 0,1 7 0 0,-1-4 0 15,1 3 18-15,-1-2 1 16,4-4 0-16,3 6 0 0,-3 0-31 0,7 1-5 0,-3-1-2 16,3 1 0-16,0-4 19 0,3 3 0 15,1 1 0-15,-1-1 0 0,4 1 12 0,-7-10 5 16,8 6 2-16,-1-6 0 0,3 3-19 0,-3 3 0 15,4-6 0-15,-1 0 0 0,1-6 0 0,0 3 0 0,-4-3 0 0,7-4 0 16,-7 7-63-16,3-6-16 0,1 2-3 0,-1-2-1 31,1 0-189-31,-4 2-39 0,11-2-7 0,-18 9-437 0</inkml:trace>
  <inkml:trace contextRef="#ctx0" brushRef="#br0" timeOffset="12650.04">25044 9124 806 0,'4'7'72'0,"-4"2"-58"0,3 0-14 0,8 1 0 15,-1-1 156-15,-3 1 29 0,-7-1 6 0,4 4 1 16,-4-4-52-16,4 0-9 0,-4 1-3 0,0-1 0 0,0-9-51 0,3 3-10 15,-3-3-3-15,0 0 0 0,0 0-12 0,0 0-2 16,0 0-1-16,0 0 0 0,0 0-28 16,0 0-5-16,0 0-2 0,0 0 0 15,0 0-14-15,0 0 0 0,-3 0 0 0,3-9 0 16,0-1 0-16,0 1 0 0,0 6 0 0,3-3 0 0,-3-4 0 0,0 1 0 16,0 3 0-16,4 2 0 15,-4 4 0-15,0 0 0 0,3-6 0 0,4-3 0 0,-3 6 0 0,3-4 0 16,0 7 8-16,-7 0-8 15,0 0 0-15,10 0 0 0,1 7 0 0,-4-4 0 0,0 3 51 16,0 3 10-16,4 1 3 0,-4-1 0 0,0-2-56 16,0 2-8-16,-4 0 0 0,4 4-10 0,1-4 10 15,-1-2 0-15,0 2 0 0,0 0 0 16,0 1-35-16,0-1-5 0,0-3 0 0,0-2-1 16,0 2-238-16,4-6-47 0,3 9-10 0,-14-9-1 0</inkml:trace>
  <inkml:trace contextRef="#ctx0" brushRef="#br0" timeOffset="13079.81">25369 9316 1422 0,'0'0'63'0,"0"0"13"0,0 0-61 0,0 0-15 15,0 0 0-15,3-7 0 0,4 7 99 0,-3-9 17 16,-1 3 3-16,-3-4 1 0,0 1-44 0,0-1-9 0,0 1-2 0,0 0 0 16,0 2-5-16,-3-2 0 0,-1 6-1 0,4-4 0 15,-3-2-21-15,-1 6-4 0,4 3-1 0,0 0 0 16,-3 3-11-16,3-3-2 0,-7 0-1 0,3 9 0 15,-3 1-6-15,4-1-1 0,-1-2 0 0,0 2 0 16,1-3-12-16,3 4 0 0,0-1 0 0,3 0 0 16,1 1 0-16,3-1 0 0,-3-9 8 0,3 10-8 15,0-4-24-15,0-3-7 0,0-3-1 16,3 0-1-16,1 0 48 0,0 0 9 0,-1-9 3 0,1 9 0 16,-4-10-43-16,3 1-9 0,1-1-2 0,-4 1 0 15,0-7 37-15,0 7 7 0,0-7 2 0,-3 4 0 16,-1-13-19-16,-3 6 0 0,4 0 0 0,-1-6 0 15,-3 0-12-15,-3-3-5 0,3 3-2 0,-4-4 0 0,4-5 19 0,-3 6 0 16,-1 3 0-16,1-4 0 0,3 11 0 0,-4 2 0 16,4 13 0-16,0-7 0 0,0 10 0 0,0 0 0 15,0 0 0-15,0 0 0 0,-3 10 0 0,3 2 0 16,0 10 0-16,0-3 0 0,3 0 0 0,-3 6 0 16,4-3 0-16,3 3 0 0,-4 0 37 0,4-3 11 15,-3 3 3-15,6-6 0 0,1 6-15 0,0 0-4 0,-1-6 0 16,4 0 0-16,0-1-32 0,0 1 0 15,-3-3 0-15,3 3 0 16,0 0-94-16,0-4-26 0,4-5-4 0</inkml:trace>
  <inkml:trace contextRef="#ctx0" brushRef="#br0" timeOffset="13592.05">27174 9676 1728 0,'0'0'38'0,"0"0"8"0,0-3 2 0,-3-3 0 0,3-4-39 0,-4 1-9 0,4 3 0 0,-3-4 0 15,-1 1 104-15,4-1 20 0,4-5 3 0,-8 2 1 16,1 4-28-16,-1-10-4 0,-3-6-2 0,0 0 0 16,-3-10-37-16,-1 7-7 0,4 0-2 15,-4-7 0-15,1 7-29 0,3-6-7 0,-4 9 0 0,1-7-1 16,-1 1-11-16,-3 9 0 15,3-3 9-15,-3 0-9 0,4 6-69 0,-1 3-19 0,-3 4-3 0,3 2-669 16,-3 1-133-16</inkml:trace>
  <inkml:trace contextRef="#ctx0" brushRef="#br0" timeOffset="13781.28">26832 9247 1958 0,'14'18'87'0,"-6"-11"17"0,2-7-83 0,1 3-21 0,-1 3 0 0,4-3 0 15,4-3 102-15,0 6 16 0,-4-2 3 0,3 2 1 0,5-6-30 0,-1 3-5 16,0 3-2-16,0-6 0 0,-3 10-29 0,6-10-5 16,1 0-2-16,-7 9 0 0,-4-9-35 0,3 6-14 0,1-3 11 0,0 4-11 15,-1-4 0-15,1-3 0 16,0 0 0-16,-1 6-10 16,-3-6-146-16,4 3-28 0,0-3-7 0,-4 7-897 15</inkml:trace>
  <inkml:trace contextRef="#ctx0" brushRef="#br0" timeOffset="13992.19">27418 9620 403 0,'0'0'36'0,"0"0"-36"0,0 0 0 16,0 0 0-16,0 0 281 0,0 0 50 0,0 0 9 0,0-16 3 16,0 7-203-16,0-7-41 0,-4-3-8 0,1 0-2 15,6 4 31-15,-3-4 7 16,0 0 1-16,0 0 0 0,4 0-52 0,-4 4-9 0,3-4-3 0,-3 3 0 15,7 7-51-15,-3-1-13 16,-1 1 0-16,1 0 0 0,3 2 0 0,0 4 0 0,-3-6 0 16,6 2 0-1,1-2-100-15,-4 9-22 0,3 0-5 0,1 0-922 0</inkml:trace>
  <inkml:trace contextRef="#ctx0" brushRef="#br0" timeOffset="14273.23">27735 9526 1728 0,'0'0'38'0,"0"0"8"0,0 0 2 0,0 0 0 16,7-10-39-16,-7 7-9 0,0 3 0 0,0 0 0 0,0-9 53 0,0-1 9 15,-7-2 2-15,4 2 0 0,-1 1 24 0,1 6 6 16,-8-7 1-16,4 4 0 0,0 3-50 0,0-3-9 16,-4 3-3-16,1 3 0 0,-1 0-33 0,1 3 0 15,-1-3 0-15,4 9 0 0,0-3 0 0,0 4 0 16,-4-7 0-16,8 6 0 0,-1 7 58 0,1 0 5 15,3-4 1-15,0-2 0 16,3-1-78-16,1 7-15 0,-1-7-3 0,4 7-1 0,0-4 33 0,0-5 0 16,0 2 0-16,1 0 0 0,2-2 0 0,1-4 0 15,-4-3 0-15,3 0 0 0,-3 0-10 0,4-3 10 16,0-4-8-16,-1-2 8 16,1 0-163-16,-1 2-27 0,15-12-6 0,-7 1 0 0</inkml:trace>
  <inkml:trace contextRef="#ctx0" brushRef="#br0" timeOffset="14592.84">27869 9497 2091 0,'4'10'46'0,"-1"-1"10"0,1 1 1 0,-1 5 2 0,1 1-47 0,-4-4-12 0,3-2 0 0,-3 6 0 0,0-7 96 0,0 0 18 16,0-9 3-16,0 10 1 16,0 5-47-16,0-11-10 0,4 2-1 0,-4-6-1 0,0 0-29 0,0 0-6 15,0 0 0-15,0 0-1 16,0 0-23-16,0 0 0 0,0 0 0 0,0 0 0 0,11-6 0 0,-4 2 0 15,-7-5 0-15,3 0 0 0,4-7 0 0,-3 7-8 16,-1-7 0-16,1 6 0 16,-1 1-24-16,1 0-4 0,-1-1 0 0,4 1-1 0,-3-1 47 0,-1 1 10 15,1-7 1-15,-1 7 1 0,1 3-35 16,3 3-7-16,-7 3-2 0,0 0 0 0,0 0 42 16,7 0 9-16,0 0 2 0,0 9 0 0,-3-9-31 15,-1 9 8-15,1 7-8 0,-1-3 0 0,1-4 0 0,-1 7 9 16,1-7-9-16,3 0 8 15,-4 1-29-15,1 6-7 0,0-7 0 0,-1 0-1 16,4 7-124-16,0-7-25 0,-3-5-5 0,6 5-1 0</inkml:trace>
  <inkml:trace contextRef="#ctx0" brushRef="#br0" timeOffset="14835">28173 9729 403 0,'0'0'17'0,"0"0"5"0,0 0-22 0,0 0 0 16,0 0 0-16,0 0 0 0,0 0 327 0,0 0 61 0,0 0 12 0,0 0 2 15,3-9-259-15,1 0-52 0,-4-1-11 0,0 4-1 16,0-4-1-16,-4 1 0 0,4-3 0 0,-3-4 0 16,-1 0-21-16,4 7-4 0,-4-1-1 0,4-5 0 0,0 2-31 0,0 7-6 15,4-4-2-15,-4 1 0 16,0 0-13-16,4-1 0 0,-1 1 0 0,1 3 0 16,-1-4 0-16,4 7 0 0,-7 3 0 0,7-6 0 15,0 3 0-15,0-4 0 0,-7 7 0 0,7-3 0 0,0-3 0 0,4 0 0 16,3 3 0-16,-3 3 0 15,-4-7-153-15,0 7-34 0,7-9-6 0,-3 9-790 16</inkml:trace>
  <inkml:trace contextRef="#ctx0" brushRef="#br0" timeOffset="15074.89">28469 9134 1411 0,'0'0'62'0,"0"0"14"0,0 0-61 0,-4 12-15 16,4 1 0-16,-3-4 0 0,-1 1 173 0,1-1 32 16,-1 7 7-16,1-1 0 0,3-2-83 0,-4 6-17 15,-3 6-3-15,7 0-1 0,-3 0-49 0,-1 3-11 16,0 0-1-16,4 1-1 0,0 5-29 0,0-6-5 16,4 4-2-16,-4-14 0 15,0 1-10-15,4 6 8 0,-1-3-8 0,1 0 8 0,-1-3-24 0,1-6-4 16,-1 2-2-16,1-5 0 15,3 5-114-15,-4-5-22 0,4-7-5 0,0 3-874 0</inkml:trace>
  <inkml:trace contextRef="#ctx0" brushRef="#br0" timeOffset="15625.22">28740 9551 1324 0,'0'0'59'0,"7"0"12"15,0 0-57-15,1-3-14 0,-1-4 0 0,-4 7 0 16,1-9 92-16,-1 9 16 0,1-6 4 0,-1-4 0 0,-6 7 12 0,-1-3 4 16,4-4 0-16,-7 10 0 0,0-9-112 0,0 9-16 15,0-6-16-15,0 6 3 0,0 0 13 0,-4 6 12 16,4-6-3-16,-3 6 0 0,-4 4-9 0,6-7 0 16,1 6 9-16,0 1-9 0,4 5 8 0,-4-5-8 15,3-1 10-15,4 0-10 0,0 1-9 0,0-1-8 16,0 7-2-16,7-7 0 0,-7-9 19 0,4 10 11 15,3-4-2-15,0-3 0 0,0-3-9 0,4 0 0 16,-4 0 0-16,0 0 0 0,3-3-12 0,1 3 12 16,-1-6-12-16,-3-4 12 15,4 7-12-15,0-3 12 0,-4-3-10 0,0 2 10 0,0 4-9 0,0-3 9 0,0 3-8 0,0-7 8 16,0 4 0-16,0 6 0 16,0-9 0-16,-3 9 0 15,-1 0-24-15,-3 0-2 0,0 0-1 0,7 0 0 0,0 0 3 0,-3 9 0 16,3-3 0-16,-4 4 0 0,4-7 3 0,-3 13 1 0,3-7 0 0,-3 7 0 15,3-4-4-15,0 4-1 0,0-7 0 0,0 1 0 32,3 5-27-32,1-5-6 0,0-1-1 0,-1 1 0 0,1-1-37 15,-4-3-7-15,3-3-1 0,1-3-1 16,-4 0-8-16,0 7-2 0,0-7 0 0,0-7 0 0,-3 7 39 16,-1-3 8-16,1-3 2 0,-1 6 0 0,1-9 66 0,-1 2 27 0,-3 4-2 0,0-6 0 15,0-1 51-15,0-5 11 0,0-1 1 0,-3 3 1 16,3-12-9-16,0 7-1 0,-4-1-1 0,1-6 0 15,-1-4 1-15,1-5 0 0,3-1 0 0,-4 1 0 16,1 3-79-16,-1-4 0 0,1 1-13 0,-1-1 1 16,4-2 12-16,-4 2 0 0,4 1 12 0,-3 5-12 0,3 4 12 15,0 3-12-15,0-3 12 0,0 10-452 16,0 5-91-16</inkml:trace>
  <inkml:trace contextRef="#ctx0" brushRef="#br0" timeOffset="15819.96">28899 9381 1497 0,'21'0'66'0,"-14"7"14"0,4-7-64 0,-1 0-16 16,1 3 0-16,3-3 0 0,0 0 108 0,0 0 19 0,-3 6 3 0,3-3 1 16,0-3-56-16,-3 0-11 15,3 6-3-15,-4-2 0 0,1-4-37 0,0 0-8 0,3 6-2 0,-4-3 0 16,1 3-25-16,-4 4-5 15,7-10 0-15,-3 9-637 0,-1-9-127 0</inkml:trace>
  <inkml:trace contextRef="#ctx0" brushRef="#br0" timeOffset="16016.11">29259 9632 1119 0,'0'0'49'0,"0"-9"11"0,0 6-48 0,0-7-12 16,3-2 0-16,-3 2 0 0,4 1 120 0,-1-1 20 16,-3 1 5-16,7-3 1 0,-3-4-78 0,0 0-16 15,-1 7-4-15,1-1 0 0,-1-8-32 0,1 8-6 16,3 1-2-16,-4-1-824 0</inkml:trace>
  <inkml:trace contextRef="#ctx0" brushRef="#br0" timeOffset="16275.2">29583 9595 691 0,'0'0'61'0,"0"0"-49"0,0 0-12 0,0-10 0 16,-3 4 110-16,3-4 19 16,-4 1 4-16,1 0 1 0,-1-1-39 0,-3 1-8 15,0-1-2-15,0 1 0 0,0 3-16 0,0 3-3 16,-7 3-1-16,3-7 0 0,1 7-49 0,-4 0-16 15,3 0 10-15,0 10-10 0,4-4 43 0,0-3 3 16,0 7 1-16,0-4 0 0,-3-3-33 0,10 3-6 16,-4 4-8-16,4-1 11 0,0 0-22 0,0 1-4 0,4-4-1 0,-1 4 0 15,4-10-2-15,4 9-1 0,-1 0 0 0,1 1 0 32,3-10-6-32,-3 0-2 0,3 6 0 0,-4-12-488 0,4 6-97 0</inkml:trace>
  <inkml:trace contextRef="#ctx0" brushRef="#br0" timeOffset="16579.99">29675 9526 1342 0,'4'25'60'0,"-4"-10"12"0,-4-2-58 0,0-4-14 0,1 7 0 0,-1-7 0 0,4 1 108 0,-3-1 18 16,3 1 4-16,-4-4 1 0,4 3-42 0,0-2-8 16,-3-4-1-16,3-3-1 0,0 0-23 0,0 0-5 15,0 0-1-15,0 0 0 0,0 0-39 0,0 0-11 16,10-10 0-16,1 1 0 0,-7 3 0 0,3 2 0 15,0-11 0-15,0 5 0 0,-4 1 0 0,4 0 8 16,-3-7-8-16,3 13 11 0,-4-7-11 0,1 1 0 16,3-7-10-16,-4 7 10 0,1 3-26 0,3 2 1 15,0-2 0-15,-3 3 0 0,6 3 25 0,-6 0 0 16,6 3 0-16,-6 3 0 0,3-2 16 0,0 5 9 0,0-3 2 16,0 4 0-16,0 5-18 0,0-2-9 15,-3-4 10-15,3 7-10 0,0 3 10 0,0-4-10 16,-4-5 10-16,4 9-10 0,-3-10 0 0,-1 7 0 15,1-7 0-15,-4-6 0 0,0 4-10 0,0-7-8 0,0 0-2 16,0 0-992-16</inkml:trace>
  <inkml:trace contextRef="#ctx0" brushRef="#br0" timeOffset="16719.95">29439 9337 403 0,'0'0'36'0,"0"0"-36"0,10 7 0 0,4-7 0 0,0 0 61 0,-3 0 6 16,3 3 1-16,0-3 0 0</inkml:trace>
  <inkml:trace contextRef="#ctx0" brushRef="#br0" timeOffset="20974.65">30553 9801 1260 0,'-7'0'56'0,"4"0"11"0,-1-3-54 0,-3 3-13 0,3-6 0 0,1 6 0 16,3 0 108-16,0 0 20 0,-4-3 3 0,1-3 1 15,3-4-55-15,0 1-10 0,-4-1-3 0,4 1 0 16,4-7-32-16,3 1-6 0,0 5-2 0,-3-2 0 15,-12-7-16-15,1 3-8 0,4 1 0 0,-1 2 8 16,-3-3-8-16,7 7 0 0,-3-7 0 0,3 4 8 16,3 2-108-16,-3 4-23 0,4-3-4 0</inkml:trace>
  <inkml:trace contextRef="#ctx0" brushRef="#br0" timeOffset="21360.09">30613 9579 345 0,'0'16'31'0,"4"-7"-31"0,-4 0 0 0,0 1 0 16,0-1 262-16,3 7 46 0,-3 0 10 0,0-4 2 16,4 4-176-16,-4-4-34 15,-4 4-7-15,4-7-2 0,0 1-27 0,0-1-6 0,0 1 0 0,0-1-1 16,0-9-19-16,0 0-4 16,0 0-1-16,0 0 0 0,0 0-11 0,0 0-1 15,0 0-1-15,0 0 0 0,0 0-17 0,0 0-3 16,0 0-1-16,0 0 0 0,0 0-9 0,4-3 0 15,-1-3 0-15,4 2 0 0,-3-5 0 0,-1 3 0 0,1-7 0 0,-1-2 0 16,1 5 0-16,-1-6 0 0,5-2 0 0,-5 2 0 16,1 7 0-16,3-1 0 0,3 1 0 0,-3-1 0 15,0 1 0-15,-3 0 0 0,6 2 9 0,-3 4-9 16,1-3 10-16,-8 6-2 0,7 0-8 0,-7 0 12 16,0 0 21-16,7 0 4 0,3 9 1 0,-6 1 0 15,3 2-1-15,-4-9 0 0,-3-3 0 0,4 16 0 0,-1-3-24 0,1 2-5 16,-1 1 0-16,-3-4-8 15,0 4 0-15,0-6 0 0,0-1 0 0,0 0 0 0,-3 7-12 16,3-7-7-16,0 1-1 16,0-10 0-16,0 0-154 0,0 0-31 0,0 9-7 0,0-9-754 15</inkml:trace>
  <inkml:trace contextRef="#ctx0" brushRef="#br0" timeOffset="21539.93">30507 9265 691 0,'-10'-9'61'0,"10"9"-49"0,0 0-12 0,0 0 0 15,-4-6 141-15,4 6 26 16,0 0 5-16,0 0 0 0,0 0-96 0,0 0-20 0,0 0-4 0,0 0-1 16,11 6-31-16,3-6-5 15,-4 6-2-15,1-3-692 0</inkml:trace>
  <inkml:trace contextRef="#ctx0" brushRef="#br0" timeOffset="21899.82">30881 9488 1220 0,'0'0'54'0,"7"16"11"0,0-7-52 0,0 0-13 0,4 4 0 0,-8 3 0 0,-3-7 116 0,8 0 20 15,-1 10 4-15,3-3 0 0,-3 3-27 0,-3-4-5 16,-1-2-2-16,1 9 0 0,6-3-40 16,-3-7-8-16,-3 10-2 0,3-9 0 0,0 2-20 0,0-5-5 15,-3-1-1-15,3 1 0 0,0-1-30 0,0 0 0 16,-4-2 0-16,-3-7 0 0,0 0 57 0,0 0 6 16,0 0 1-16,0 0 0 15,4-7-52-15,3 4-12 0,-4-3 0 0,1 3 0 16,-1-6 0-16,1 2 0 0,0-8 0 0,-4 5 0 0,3 1 0 15,-3-4 0-15,7-2 0 0,-7-1 0 0,7 3-10 0,-3-2-5 16,-4-10-1-16,3 12 0 0,-3-3 16 16,4-2 0-16,-1 2 0 0,1-3 0 0,-1 0 0 15,4 10 0-15,-3-7 0 0,3 7 0 0,-4-1 0 16,1 1 0-16,3 9 0 0,-3-9 0 16,-1 9-66-16,-3 0-20 0,0 0-4 0,7 3-626 15,-3 3-126-15</inkml:trace>
  <inkml:trace contextRef="#ctx0" brushRef="#br0" timeOffset="22293.72">31315 9657 403 0,'0'0'36'0,"0"0"-36"0,0 0 0 0,0 0 0 16,0 0 195-16,4-6 32 0,-4 3 6 0,0-7 2 15,0 1-136-15,-4 3-27 0,-3-4-6 0,3 1-1 0,1 3-2 16,-1 3-1-16,-6 3 0 0,6-7 0 15,-3 4 4-15,0 6 1 0,0-3 0 0,-4 7 0 0,4-4-25 0,0 3-5 16,4 0-1-16,-4-3 0 0,0 7-16 0,3-4-3 16,1-3-1-16,3 7 0 15,-4-4-7-15,4 3-1 0,0 1-8 0,4-1 12 0,-4 0-4 0,3 1-8 16,4-4 11-16,-3 4-11 0,3-1 12 16,-7-9-4-16,0 0 0 0,0 0-8 0,10 6 10 0,-3-3-10 15,-7-3 8-15,8-3-8 16,2-3 0-16,-10 6 0 0,4-6 0 0,3 3 0 0,0 3 0 0,-7 0 0 15,7-10 0-15,-4 4 0 0,-3 6 0 0,4-3 0 16,3-4 0-16,-7 7 0 0,0 0 0 0,3-3 0 16,-3 3 0-16,0 0 0 0,0 0 0 0,0 0 0 0,8-6 0 0,-8 6 0 15,7 6 0-15,0-3 0 16,-7-3 0-16,7 10 0 0,0-4 0 0,3 4 0 16,-6-10 0-16,3 9 0 15,0 0-126-15,0 1-24 0,0-1-5 0,4 1-673 0</inkml:trace>
  <inkml:trace contextRef="#ctx0" brushRef="#br0" timeOffset="22510.19">31502 9811 1029 0,'0'0'45'0,"0"0"11"0,0 0-45 0,0 0-11 0,0 0 0 0,-7-10 0 16,0 7 76-16,3-3 14 0,-3-3 2 0,4-7 1 15,-4 7-26-15,7-1-6 0,-4 1-1 16,4-1 0-16,0-8 0 0,0 8-1 0,4 4 0 0,-1-4 0 0,4 1-4 0,-3 0-1 15,3-1 0-15,0 4 0 0,0-3-21 0,-4 5-4 16,1-2-1-16,3 3 0 0,0 3-15 0,0 0-3 16,0-6-1-16,4 3 0 0,-1 3 8 0,4 0 2 15,-3-7 0-15,3 7 0 16,0 0-271-16,-3 0-55 0,14 10-10 0,-8-4-3 0</inkml:trace>
  <inkml:trace contextRef="#ctx0" brushRef="#br0" timeOffset="22724.26">31766 9836 1036 0,'0'-9'46'0,"0"2"10"0,0 4-45 0,0-3-11 16,0 3 0-16,0-4 0 0,0-2 104 0,0 0 20 15,0-7 3-15,0 7 1 0,0-4-52 0,0 4-9 16,0-7-3-16,0 0 0 0,4 7 0 0,-1-4 0 0,-3 4 0 0,4 3 0 15,-4-4-51-15,4 1-13 0,-4-1 0 0,0 4 0 32,0 6-100-32,7-3-22 0,3-13-5 0,-10 16-1 0</inkml:trace>
  <inkml:trace contextRef="#ctx0" brushRef="#br0" timeOffset="22975.13">31967 9720 1036 0,'0'0'46'0,"0"0"10"16,0 0-45-16,0 0-11 0,0-6 0 0,4 3 0 0,-8-4 53 0,4 4 9 16,0-3 2-16,-3 3 0 15,-1-7 0-15,-3 4 0 0,7 6 0 0,0 0 0 0,-7 0 0 0,7 0 0 16,0 0 0-16,-7 0 0 0,0 0-52 0,0 0-12 16,7 0 0-16,-7 6 0 0,7-6 0 15,-7 3 0-15,3 7 0 0,1-4 0 0,-1 4 0 16,4-7 0-16,-3 9 0 0,3-12 0 15,0 10-48-15,0-10-13 0,0 0-3 0,3 3 0 0,4 6 51 0,-3-3 13 16,3-2 0-16,0-4 0 0,0 6 0 0,0-6 0 16,4 0 0-16,-4 0 0 0</inkml:trace>
  <inkml:trace contextRef="#ctx0" brushRef="#br0" timeOffset="23315.13">32077 9773 1267 0,'0'0'56'0,"0"10"12"0,-4-4-55 0,-3-3-13 0,4 6 0 0,-1 1 0 16,-3-4 84-16,7-6 13 0,0 0 3 0,0 0 1 15,0 0-8-15,0 0-1 0,0 0-1 0,0 0 0 16,0 0-73-16,0 0-18 0,0 0 0 0,0 0 0 16,0 0 22-16,0 0 1 0,7-6 0 0,4-4 0 15,-4 7-37-15,3-3-7 0,-6-3-2 0,6-1 0 16,-6 4 23-16,7 3 0 0,-4-3 0 0,-4-4 0 15,4 10 13-15,0-3 7 0,4-3 2 0,-1 6 0 0,-6 0-35 0,7-3-7 16,-4-4-2-16,3 7 0 16,1 0 22-16,-4 0 0 0,-7 0 0 0,10 10 0 15,-3-4 24-15,0 3 8 0,-3-5 3 0,0 2 0 16,3 10-5-16,-4-4-1 0,1-6 0 0,-1 7 0 0,-3-7-29 0,0 4-12 16,0-1 1-16,0 0 0 15,4 7 11-15,-1-13 16 0,-3 7-4 0,0-10-1 16,0 6-192-16,4 3-39 0,3 10-7 15,-7-19-1-15</inkml:trace>
  <inkml:trace contextRef="#ctx0" brushRef="#br0" timeOffset="23620.02">31781 9400 2188 0,'0'0'48'0,"0"0"11"0,0 0 1 0,7-3 1 0,0-3-49 0,-7 6-12 0,0 0 0 0,10 6 0 16,-3-12 54-16,0 6 8 0,-3 0 2 0,-4 0 0 0,7 6 0 0,0-3 0 16,-7-3 0-16,7 0 0 15,-7 0-154-15,7 6-30 0,4-2-7 0,-4 2-1 16</inkml:trace>
  <inkml:trace contextRef="#ctx0" brushRef="#br0" timeOffset="23920.17">32511 9986 1267 0,'0'0'28'0,"0"0"5"0,0 0 2 0,0 0 1 0,0 0-36 0,0-6 0 15,0-3 0-15,0-4 0 0,0-2 58 0,-4-1 5 0,8 6 1 0,-4-8 0 16,-4-1 0-16,1 0 0 0,3 0 0 0,0-6 0 16,-4 0-20-16,0-3-4 0,4 0-1 0,-3-7 0 15,-1 1-28-15,1 5-11 0,-4-5 8 0,0-1-8 16,3-2 8-16,-3 9-8 0,0-4 0 0,0 1 8 16,4 0-8-16,-4 9 0 0,-1-3 0 0,1 9-839 15</inkml:trace>
  <inkml:trace contextRef="#ctx0" brushRef="#br0" timeOffset="24119.74">32278 9526 1728 0,'10'6'38'0,"-3"-3"8"0,4 3 2 0,0 4 0 0,3-1-39 0,-4 0-9 0,4-2 0 0,1-4 0 0,-1 3 104 0,0-3 20 16,3-3 3-16,1 7 1 15,-4-7-52-15,4 9-9 0,3-9-3 0,0 9 0 0,0-2 0 0,0-4 0 16,-3 6 0-16,3-3 0 0,-3-2-51 0,-1 2-13 0,1-6 0 0,3 9 0 31,-3-9-48-31,0 7-13 0,-8-7-3 0</inkml:trace>
  <inkml:trace contextRef="#ctx0" brushRef="#br0" timeOffset="24530.05">32951 10068 288 0,'0'0'25'0,"0"0"-25"0,0 0 0 0,0 0 0 16,11 0 229-16,-4 0 41 0,0 0 8 0,0-9 2 15,0 2-147-15,4 4-29 0,-4-3-5 0,0-4-2 16,0 1-46-16,0-10-10 0,0 4-1 0,-3 2-1 0,3-12-23 0,-4 6-4 15,4-6 0-15,-3-3-1 16,-8 3-31-16,4-10-5 0,4 7-2 0,-8-6 0 0,1-4 43 16,-4 0 9-16,0-2 2 0,0-4 0 0,0 6-27 0,-4-6 8 0,0 0-8 15,1 7 0 1,3 2-18-16,-4-2-9 0,1 8-1 0,-1 4-1 16,7 6-29-16,-6 1-6 0,3-7 0 0</inkml:trace>
  <inkml:trace contextRef="#ctx0" brushRef="#br0" timeOffset="28869.77">21412 13325 1267 0,'0'0'28'0,"0"0"5"0,0 0 2 0,0 0 1 16,0 0-36-16,0 0 0 0,0 0 0 0,0 0 0 0,0 0 58 0,0 0 5 16,0 0 1-16,0 0 0 0,0 0 0 0,0 0 0 0,0 0 0 0,0 0 0 15,3-9-52-15,-3 9-12 0,0 0 0 16,0-9 0-16,4-1 54 0,-4 4 8 0,3-4 2 0,1 1 0 16,-1 0-17-16,-3-1-3 0,4-9-1 0,-1 10 0 15,-3-7-10-15,4 4-1 0,-1-10-1 0,1 12 0 16,-1-2-31-16,1-4-10 0,3-3 0 0,-4 1 0 15,5-1 26-15,-5-3 4 0,4 0 2 16,0-3 0-16,4 6-35 0,-4-6-7 0,-4 6-2 16,4-6 0-16,0 6 37 0,0 4 7 0,1 5 2 0,-1-9 0 15,-4-6-24-15,1 6 8 0,-1 7-8 0,1-4 0 16,-1-3-16-16,-3 4-8 0,0-4-2 0,7 10 0 16,-3-1 26-16,-1 1 0 0,1-1 0 0,-1 4 0 15,-3-3 0-15,4-1 0 0,-1 7 0 0,1-3 0 16,-1-4 22-16,5 10 10 0,-5-6 1 0,4 6 1 15,-3-9-25-15,3 6-9 0,-7 3 0 0,3 0 9 0,1-7 15 0,-4 7 2 16,0 0 1-16,0 0 0 0,10 7-27 0,-3-4 0 16,0 6 0-16,0 1 0 0,1 5 0 0,-1 4 0 15,3 6 0-15,-3-6 0 0,0 0 29 0,0-4 1 16,4 10 0-16,0-3 0 0,-1 10 2 0,1-1 0 16,3 4 0-16,-4-1 0 0,4 1-24 0,-3-7-8 15,3 6 0-15,0 1 0 0,-3-7 57 0,-1 0 6 16,1 0 1-16,0-2 0 0,-4-1-52 0,0-13-12 15,0 10 0-15,0-9 0 0,0-4 0 0,0 0 0 0,-4 1 0 16,-3-1 0-16,7-2 0 0,1 2 0 0,-8-9 0 16,0 0 0-1,0 0-202-15,-8-9-43 0,-13-1-9 0,7-6-2 0</inkml:trace>
  <inkml:trace contextRef="#ctx0" brushRef="#br0" timeOffset="29100.14">21422 13112 576 0,'0'0'51'0,"0"0"-41"31,0 0-10-31,7 0 0 0,4 0 258 0,-4-3 50 0,0 3 9 0,3-6 3 16,-2 3-103-16,6-4-20 0,-4-2-4 0,4 9-1 0,-3-9-102 15,7 9-21-15,-4-7-4 0,3 4-1 0,-3 3-33 0,4 0-7 16,0 0-2-16,-1 0 0 0,1 0-14 15,3 0-8-15,-3 0 8 0,-1 0-8 16,1-6-119-16,3 6-28 0,-7 0-5 0,4 0-913 0</inkml:trace>
  <inkml:trace contextRef="#ctx0" brushRef="#br0" timeOffset="29565.15">22061 13049 576 0,'0'10'25'0,"0"-10"6"0,3 6-31 0,1 4 0 0,-4-1 0 0,0-3 0 16,-4-3 253-16,4 7 45 0,4 5 9 0,-1-5 1 16,-3 9-135-16,4-4-27 0,-1 4-6 0,-3 0 0 15,7-3-112-15,-7 2-28 0,4 1 0 0,-1 0 0 16,4 0 54-16,-3 6 6 0,-4-6 0 0,3-4 1 16,1 4-29-16,-1 0-7 0,1-3-1 0,-4-4 0 15,3 4 0-15,-3-7-1 0,0 1 0 0,0-10 0 16,0 6-6-16,0-6-1 0,0 0 0 15,0 0 0-15,0 9-16 0,0-9 10 0,0 0-10 0,0 0 8 16,0 0-8-16,0 0 0 0,0 0 0 0,-7-6 0 16,4-3 0-16,-4-4-16 0,0-9 4 0,3 3 1 15,4 1 11-15,-3-1 0 0,-1 0 0 0,4 0-8 16,0-6 16-16,0 9 4 0,0-12 1 0,0 3 0 16,0 6-13-16,4 1 0 0,-1 2 0 0,1-3 0 0,-1 0 0 0,1 0 0 15,-1 4 0-15,4 5 0 16,0 7 0-16,4-3 0 0,-4 3 0 0,4-10-10 0,-8 4 10 15,4 6 9-15,7-4-1 0,-7 7 5 0,0 7-4 16,4-4-1-16,0 3 0 0,-8 4-8 0,-3-1-16 16,4 0 4-16,-4 1 1 0,-4-1 11 0,1 7 0 0,-1-1 0 15,-3-2 0-15,0 6 0 0,-4-10 0 16,1 7 0-16,-1 0 0 16,4-7 10-16,0 0 4 0,0 1 1 0,0 5 0 0,4-11-24 0,-1 5-5 15,4-9-1-15,-4 9 0 0,4 1 15 0,0-10 0 16,8 6 0-16,2-6-788 15,-3 10-154-15</inkml:trace>
  <inkml:trace contextRef="#ctx0" brushRef="#br0" timeOffset="30024.51">22353 13143 403 0,'0'0'17'0,"0"0"5"0,0 0-22 0,11 4 0 0,-8 5 0 0,8-3 0 15,-4 4 299-15,0-1 55 0,0 1 11 0,-3-1 3 16,3 0-244-16,-4 7-48 16,4-3-9-16,-7 2-3 0,0 1-51 0,0 3-13 0,0 0 0 0,-3-1 0 15,-1-2 44-15,1-3 5 0,-4 2 2 0,3 1 0 16,-6-4-13-16,6 4-2 0,4-6-1 0,0 5 0 16,-4-5 5-16,8 2 2 0,0-6 0 0,-1 4 0 15,-3-10 18-15,0 0 3 0,0 0 1 16,0 0 0-16,0 0-64 0,0 0-8 0,0 0-4 0,0 0-1 15,0 0 13-15,0 0 16 0,0 0-3 0,0-6-1 0,4-4-12 0,-4 1-16 16,-4-1 3-16,8-2 1 0,-1-4 20 0,1-3 4 16,-4 4 0-16,0-4 1 0,-4 3-13 0,4-12 0 15,0 9 0-15,4 0 0 0,3-6 0 0,-4 6 0 16,8 1 0-16,-4 2 0 0,-4-9 0 0,1 15 0 16,10-2 0-16,-3 2 0 0,-1 1 0 0,1-3 0 15,-1 8 0-15,1-2 0 0,-4 3 0 0,0 3 0 16,0 0 0-16,0 3 0 0,4 3 0 0,-4 4 0 15,0-1 0-15,-7 1 0 0,0-1 0 0,3 0 0 16,-6 7 0-16,-1-6 0 0,1-1 54 0,-4 0 8 16,3 7 2-16,-3-7 0 15,0 7-78-15,4-3-15 0,3-4-3 0,-8 0-1 16,1 1 1-16,0-4 1 0,7-6 0 0,0 0 0 16,-3 10-77-16,3-10-16 0,0 0-4 0,0 0-921 0</inkml:trace>
  <inkml:trace contextRef="#ctx0" brushRef="#br0" timeOffset="30325.2">22755 13288 1497 0,'0'0'32'0,"0"0"8"0,0 0 0 0,0 0 4 0,0 0-36 0,0 0-8 15,4-7 0-15,-8-2 0 0,1-4 113 0,3-2 21 16,-4-1 4-16,4-3 1 16,-3 1-69-16,-4-8-14 0,3 4-2 0,4-3-1 0,-3 0 9 0,-1-3 2 15,1 3 0-15,-1 6 0 0,8-6-52 0,-8 6-12 16,0-6 0-16,1 3 0 0,-1-18 0 0,4 11 0 0,-7-5 0 16,4 6-10-1,-1 9 10-15,4 0 0 0,4 3 10 0,-8-2-10 0,1 2 0 0,-1 6 0 16,4 1 0-16,0 0 0 15,0 5-48-15,0 4-13 0,0 0-3 0,0 0-947 0</inkml:trace>
  <inkml:trace contextRef="#ctx0" brushRef="#br0" timeOffset="30559.93">22953 13253 1497 0,'0'0'32'0,"0"0"8"0,0 0 0 0,0 0 4 0,0 0-36 0,0-9-8 0,0-7 0 0,0 7 0 0,0-1 104 0,0 1 20 15,-4-7 3-15,1 4 1 16,-1-4 0-16,4-3 0 16,0 4 0-16,0 5 0 0,0-2-103 0,0-4-25 0,4-3 0 0,-4 3 0 15,0 7 0-15,3-4 0 0,1-2 0 0,-1 5 0 16,4 1 0-16,-3 0 0 0,-4 9 0 0,7-7-712 15,-4-2-147-15</inkml:trace>
  <inkml:trace contextRef="#ctx0" brushRef="#br0" timeOffset="30900.02">23238 13134 1497 0,'0'0'32'0,"0"0"8"0,11 0 0 0,-4-6 4 0,4 6-36 0,-4 0-8 16,0-6 0-16,-4 6 0 0,1-4 53 0,-1-2 9 16,1 3 2-16,-4-6 0 0,0 2 0 0,-4-2 0 15,4 0 0-15,-3 9 0 0,-4-10 0 0,3 4 0 16,-3-4 0-16,0 7 0 0,0-3-52 0,4 6-12 16,-1 0 0-16,4 0 0 0,-7 6 0 0,0-3 0 15,0-3 0-15,3 10 0 0,1-4 54 0,-1 4 8 16,4 5 2-16,4-2 0 0,-4 2-52 0,3 4-12 15,1-3 0-15,3 3 0 0,0 0 0 0,0-1 0 0,4-2 0 16,-1-3 0-16,-3-7 54 0,4 3 8 0,-1 1 2 16,1-1 0-16,-4-3-52 0,0-3-12 0,4-3 0 15,-4 0 0-15,-7 0 0 0,7-3 0 0,-7 3 0 0,0 0 0 16,0 0-100-16,0-6-22 16,-4-3-5-16,-3-1-922 0</inkml:trace>
  <inkml:trace contextRef="#ctx0" brushRef="#br0" timeOffset="31039.78">23023 12833 1497 0,'0'0'66'0,"7"0"14"0,0-6-64 0,-7 6-16 16,7 0 0-16,1 0 0 0,2 0 106 0,-3 0 18 16,0 0 3-16,4 0 1 0,-1 0-103 0,1 0-25 15,3 6 0-15,0-3-575 16,0 10-120-16</inkml:trace>
  <inkml:trace contextRef="#ctx0" brushRef="#br0" timeOffset="31525.01">23715 13250 1544 0,'0'0'68'0,"0"0"15"0,0 0-67 0,7 0-16 16,-7 0 0-16,3-6 0 0,1-4 84 0,-4 1 14 0,0 0 2 0,3-1 1 15,-3-5-17-15,-3-1-3 0,-1 3-1 0,1-2 0 0,-4 5-26 0,3-5-6 16,-3 11 0-16,0-2-1 16,3-3-7-16,-3 6 0 0,7 3-1 0,-7 0 0 0,0 0 7 0,0 9 2 15,0 0 0-15,4 1 0 16,-1-1-21-16,4 7-4 0,-3-7-1 0,3 4 0 0,0-7-10 0,0 13-1 16,0-3-1-16,3-7 0 15,4 0-10-15,-3-5 8 0,3 2-8 0,-7-6 8 0,0 0-8 0,7 6 0 16,-7-6 0-16,10-6 0 15,-3 6-14-15,0-6 5 0,4 2 1 0,-4-2 0 16,-3-3 8-16,-1-4-13 0,1-2 5 0,-1-1 8 16,-3-3-28-16,0 10 1 0,0-10 1 0,0 3 0 0,-3-3 26 15,-1-9 0-15,4 3 0 0,-3 3 0 0,-1-3 0 0,1-3 14 16,-1-4-2-16,1 4 0 16,-1 3-30-16,0 6-6 0,1 7-2 15,3-1 0-15,0 10-1 0,0-3 0 16,-4-4 0-16,4 10 0 0,0 0 27 0,0 0 11 0,0 16-1 0,4 0 0 0,-4 3 4 0,3-7 1 15,1 4 0-15,0 9 0 0,3-3 1 0,-4 3 0 0,4 0 0 0,4 3 0 16,-1 0 16-16,1 4 4 16,0-4 1-16,-1 0 0 0,4 7-8 0,-3-7-1 15,3-3-1-15,4-6 0 0,-1 0-27 0,-3 6-16 16,7-6 3-16,1-1 0 16,-1 1-63-16,-4-3-13 0,5-7-3 0,-8 7 0 0</inkml:trace>
  <inkml:trace contextRef="#ctx0" brushRef="#br0" timeOffset="32040.17">25069 13448 979 0,'0'0'87'0,"0"0"-70"0,0 0-17 0,0 0 0 15,0-7 168-15,-4 7 31 16,1-9 5-16,3 6 2 0,-4-10-54 0,4 4-10 0,-3-4-2 0,6-2-1 15,-3-10-63-15,0 6-13 0,0-9-3 0,0 2 0 0,0-2 0 0,4 0-1 32,-11-6 0-32,7-1 0 0,-4 1-47 0,4 12-12 15,-3-3 0-15,-1-1 0 0,4 4 0 0,-3-3 0 0,-4 7 0 0,3-7 0 16,1 9 0-16,-4-3 0 0,3 10 0 0,-3-10 8 31,3 9-145-31,-6 4-30 0,-1-3-5 0</inkml:trace>
  <inkml:trace contextRef="#ctx0" brushRef="#br0" timeOffset="32214.99">24826 13128 1728 0,'3'9'76'0,"4"-3"16"0,-3-2-73 0,6 2-19 16,-3-3 0-16,0 3 0 0,4-3 157 0,0-3 28 16,-1 7 6-16,8-4 1 0,-4-3-93 0,3 6-19 15,-2-6-3-15,2 0-1 16,-3 3-39-16,4 4-8 0,-4-7-1 0,0 6-1 0,4-3-27 0,-4-3 0 15,4 9 8-15,-1-9-8 16,1 7-132-16,-4-7-29 0,4 3-6 0,-1 3-906 0</inkml:trace>
  <inkml:trace contextRef="#ctx0" brushRef="#br0" timeOffset="32484.84">25386 13413 1728 0,'0'0'76'0,"0"0"16"0,0 0-73 0,7 0-19 16,-7 0 0-16,7 0 0 0,-3-6 113 0,-4 6 19 0,0 0 4 15,3-10 1-15,-3-2-51 0,0-4-10 0,-3 1-3 0,-1 5 0 16,-3-2-17-16,0-4-3 0,0 7-1 0,-3-7 0 16,3 6 5-16,0 7 1 0,-4-6 0 0,4 3 0 15,0 12-21-15,0-6-4 16,0 3-1-16,0-3 0 0,0 0-13 0,0 9-3 0,0-2-1 0,3-4 0 16,-3 3-5-16,3 4-1 0,1-1 0 0,3 10 0 0,0-10-9 0,0-9 0 15,0 0 0 1,3 16 0-16,5-7 11 0,-5 1-3 0,4-1-8 0,0 0 12 15,4 1-12-15,-1-10 0 0,1 6 0 0,-1-3 0 16,1 4-29-16,0-7-9 0,3 0-2 0,-4 0 0 16,1-7-115-16,-1 4-23 0,1 3-5 0</inkml:trace>
  <inkml:trace contextRef="#ctx0" brushRef="#br0" timeOffset="33139.8">26649 13300 1134 0,'0'0'50'0,"0"0"10"0,11 0-48 0,-4 0-12 15,-7 0 0-15,0 0 0 0,0 0 126 0,0-3 22 0,0 3 5 0,0-6 1 16,-4 6-34-16,4 0-8 16,0 0 0-16,0 0-1 0,0 0-66 0,0 0-13 15,0 0-2-15,0 0-1 0,0 0 43 0,0 6 8 16,0-6 1-16,0 10 1 0,0-1-10 0,4 0-1 16,-4 1-1-16,-4 5 0 0,4-5-3 0,0 9-1 15,4-1 0-15,3 8 0 0,-11-8-23 0,1 1-5 16,3-3-1-16,0 9 0 0,3-3-29 0,1 3-8 15,-4 0 0-15,3 0 0 0,4 3 9 0,0-6 1 16,4 3 0-16,-8 0 0 0,-6-9-23 0,-1-3-5 16,1-4-1-16,3-9 0 15,0 0-80-15,0 0-16 0,0 0-3 0,0 0-1 16,0 0-161-16,0 0-32 0,-7-9-6 0,-4-10-2 0</inkml:trace>
  <inkml:trace contextRef="#ctx0" brushRef="#br0" timeOffset="33449.92">26487 13253 1382 0,'0'0'61'0,"0"0"13"15,0 0-59-15,7-9-15 0,-4-7 0 0,4 13 0 16,-3-13 138-16,3 7 25 0,0 6 5 0,0-10 0 0,4 10-24 0,3-3-4 16,0 6-2-16,0-3 0 0,-3-4-46 0,3 7-10 15,-4 7-2-15,1-4 0 0,-1-3-40 0,1 6-9 16,3-3-2-16,0 4 0 0,0 2 7 0,7 0 0 15,-3 1 1-15,-4 5 0 0,0 4-14 0,0-3-3 16,-3-4-1-16,-4 4 0 0,0 9-8 0,0-6-2 16,-7 0 0-16,0-4 0 0,0 4-9 0,-7-6 0 15,4 3 0-15,-5-1 0 0,1-2 0 0,-3-4-9 16,-1 7 9-16,4-1-10 0,0-5 10 0,4 2-8 16,-1-2 8-16,-6-1-8 0,2-2 8 0,-2 2-10 15,-1-3 10-15,1-3-10 0,10-3-9 0,0 0-1 16,-7 0-1-16,7 0 0 15,0 0-78-15,-4-9-15 0,-3 0-3 0,11-1-696 0,6 1-139 16</inkml:trace>
  <inkml:trace contextRef="#ctx0" brushRef="#br0" timeOffset="33899.86">27143 13404 691 0,'7'3'61'0,"0"-3"-49"0,3 0-12 0,-3 0 0 0,1 0 233 0,-1 0 44 16,-7 0 9-16,0 0 2 0,0 0-153 0,0 0-31 16,0 0-5-16,3-3-2 0,1-7-45 0,-4 4-10 15,0-3-2-15,0 5 0 0,-4-2-21 0,1-3-5 16,-4-1-1-16,-4 4 0 0,4 3-28 0,-11-6-5 16,4 2-2-16,0 7 0 0,0 0 69 0,0-3 13 15,3 6 4-15,1-3 0 16,-1 7-64-16,0-4-10 0,4 6-3 0,0-3-1 15,7-6 22-15,0 4 4 0,0-4 0 0,0 12 1 0,0 1 1 0,4-4 0 0,-4-3 0 0,7-3 0 16,-4 7-5-16,5-4-1 16,-1-3 0-16,3 4 0 0,-3 2 28 0,4-9 6 15,-4 6 1-15,3-3 0 16,5-3-55-16,-8 0-12 0,3 0-1 0,-3-9-1 0,4 9 26 0,-4-3-8 0,-7 3 8 16,0 0 0-16,0 0 0 0,7-6-10 15,0-4 10-15,0 4 0 0,0-4 0 0,-7 10-8 0,4-3 8 0,-4 3 0 16,0 0 22-16,0 0 8 15,0 0 2-15,0 0 0 0,0 0-32 0,0 0 0 0,0 0 0 0,3 3 0 16,8 7 0-16,-4-4 0 0,0 4 0 0,0-1 0 16,3 0 0-16,5 7 0 0,-5-7 0 15,4 1 0-15,-3-1 0 0,-4 1 0 0,7-1 0 16,-3 0 0 0,-1-2-250-16,1-4-56 0,6 6-11 0,-3-2-3 0</inkml:trace>
  <inkml:trace contextRef="#ctx0" brushRef="#br0" timeOffset="34139.96">27457 13529 1267 0,'0'-6'28'16,"-4"-4"5"-16,1 7 2 0,-1-6 1 0,0 3-36 0,4-4 0 0,-3 1 0 0,-4-7 0 15,3 7 58-15,4-4 5 0,-3-2 1 0,-1-1 0 0,4 3 0 16,-3-2 0-16,6 2 0 0,-3 1 0 0,0-1 0 15,4 4 0-15,-4 9 0 0,7-7 0 0,0-2 0 0,0 0 0 16,0-7 0-16,0 13 0 0,4-4 0 0,-4 4 0 16,3-3 0-16,1 3 0 0,0 3-52 0,3-6-12 15,-4 12 0-15,4-3 0 16,0-3-100-16,-3 0-22 0,3 0-5 0,-3 6-820 0</inkml:trace>
  <inkml:trace contextRef="#ctx0" brushRef="#br0" timeOffset="34380.04">27912 13513 748 0,'0'0'33'0,"0"0"7"0,-4-3-32 0,1-6-8 0,-1 3 0 0,0-7 0 15,-3-3 179-15,0 7 33 0,0-7 8 0,-3 4 0 16,3-10-103-16,-4-6-21 0,0-1-4 0,-3 1 0 15,0-3-43-15,0-1-8 0,0-2-1 0,3 0-1 0,-3-1-39 16,0 1-16-16,0 5 0 0,4 1 1 0,-1 3 63 0,0-3 13 16,4 12 3-16,0-3 0 15,-3 1-205-15,6 2-41 0,-10 3-8 0,4-2-2 0</inkml:trace>
  <inkml:trace contextRef="#ctx0" brushRef="#br0" timeOffset="34549.9">27559 13147 1958 0,'0'0'43'0,"7"0"9"0,4 6 1 0,-1-3 3 0,1-3-45 0,3 0-11 16,0 0 0-16,4 6 0 0,-4-12 156 0,3 6 28 0,4 0 7 0,1 6 1 15,-1-6-103-15,3 0-20 16,-2 0-4-16,2 3-1 0,-3-3-64 0,1 0 0 16,-1 0-8-16,-4 0-1 0,5 7 1 0,-8-4 0 15,0-3 0-15,-4 6 0 16,4-6-196-16,-3 10-40 0</inkml:trace>
  <inkml:trace contextRef="#ctx0" brushRef="#br0" timeOffset="34766.19">28180 13495 1497 0,'0'0'32'0,"0"0"8"0,0-10 0 0,0 1 4 0,-4-1-36 0,4 1-8 0,-3 0 0 0,3-7 0 16,0 7 104-16,3-1 20 0,-3 4 3 0,4-7 1 0,-8-2-103 0,4 2-25 15,0-3 0-15,4 7 0 16,-1-7-97-16,-3 4-25 0,0-13-5 16,0 6-1-16</inkml:trace>
  <inkml:trace contextRef="#ctx0" brushRef="#br0" timeOffset="34884.97">28180 13128 1036 0,'0'0'46'0,"0"0"10"0,0 0-45 0,0 0-11 0,0 0 0 0,10 0 0 16,1 0 104-16,-1 0 20 15,1 0 3-15,3 6 1 0,0-3-103 0,0 3-25 0,0-2 0 16,4 5 0-16</inkml:trace>
  <inkml:trace contextRef="#ctx0" brushRef="#br0" timeOffset="35140.26">28455 13291 903 0,'-14'-3'40'0,"7"3"8"0,-1-7-38 0,-2 7-10 16,-4 0 0-16,3 0 0 0,1-3 83 0,-1 3 14 16,0 0 3-16,4 0 1 0,7 0 82 0,-7 3 16 0,4 7 3 15,-1-1 1-15,4 7-72 0,0-7-15 0,4 7-2 0,-1-7-1 16,1 7-54-16,3-3-11 0,4 5-3 0,3-2 0 15,0 0-18-15,-4-4-4 0,4 4-1 0,-3-7 0 16,7 1-22-16,-8-1 0 0,4 1 0 0,-3-1 0 16,-1-3 0-16,1-3 0 0,0-3 0 0,-1 7 0 15,-3-14-13-15,0 7-7 0,4-3-2 0,-4-3-749 16,0-3-149-16</inkml:trace>
  <inkml:trace contextRef="#ctx0" brushRef="#br0" timeOffset="35380.3">28645 12733 691 0,'0'19'30'0,"0"-10"7"0,-3-6-29 0,3 13-8 16,0-1 0-16,0-2 0 0,-4 6 315 0,4-3 61 16,0 9 13-16,4-3 3 0,-4 3-192 0,0-7-39 15,3 14-7-15,1-1-2 0,3 4-88 0,-4 2-19 0,4-2-3 0,0-1-1 16,0 4-14-16,-3 3-3 15,-1-13-1-15,5 9 0 0,-5-5-23 0,4-4 0 0,-3-3 0 0,3-6 0 16,-4-7 0-16,4 4 0 0,-3 3 0 0,3-10 0 31,-4 1-47-31,4-1-13 0,-3-3-4 0,-1 4-751 0,1-4-150 0</inkml:trace>
  <inkml:trace contextRef="#ctx0" brushRef="#br0" timeOffset="35671.17">28892 13394 691 0,'11'0'61'0,"-1"0"-49"16,1 0-12-16,3 0 0 16,0 0 208-16,-3-6 40 0,3 3 7 0,-4-3 1 0,4 2-128 0,-3-2-27 15,-4-3-5-15,0-1 0 16,4 4-26-16,-8-6-5 0,1 2-1 0,-4-5 0 16,0 5-51-16,-4 4-13 0,1 3 0 0,-1-4 0 15,-3-2 0-15,-4 0 0 0,4 9 0 0,-3-4 0 0,-1 4 0 0,-3 4 0 16,0 2 0-16,3-3 0 15,4 6 40-15,-3 1 4 0,-1 6 2 0,1-1 0 0,6-2-24 0,1 2-5 16,3 4-1-16,0 0 0 0,0 0-16 0,3-3 0 16,8 2 8-16,-1 1-8 0,4-9 0 15,1 5 0-15,2 4 0 0,1-10 0 0,3 7 44 0,-3 0 6 16,3-4 1-16,0-2 0 0,0-1-31 0,0-3-5 16,-3 4-2-16,-1-10 0 0,1 6-13 0,-4-12 0 15,0 6 8-15,-3 0-793 16,0-10-159-16</inkml:trace>
  <inkml:trace contextRef="#ctx0" brushRef="#br0" timeOffset="36775.01">21609 14708 1908 0,'11'0'42'0,"-11"0"9"0,0 0 1 0,0 0 1 16,0 9-42-16,0-2-11 0,3-4 0 0,1 6 0 0,-1-3 92 0,1 4 17 15,-4-1 3-15,7-3 1 0,-4 4-43 0,8-1-9 0,-1-6-1 16,5 7-1-16,-1-4-3 0,0 4 0 0,3-4 0 0,-2-3 0 16,-1-3-18-16,0 0-4 15,3 0-1-15,-2 0 0 0,-5-3-17 0,1-3-3 16,3 2-1-16,-7-2 0 0,-4-3-12 0,1 2 9 15,-4-2-9-15,3 0 8 0,4-1-8 0,-7 1-9 0,-3-1 9 0,-8-5-13 16,1 5 13-16,-4 1 0 0,0 0 0 0,-1-7 0 0,-2 6 0 0,-1 1 0 16,1 0 0-16,-1-1 0 15,-3-5 0-15,0 5 0 0,-1 1 0 0,5-1 0 16,3 1-54 0,3 0-8-16,1-1-2 0,-1 1 0 0,4 2 53 0,0 4 11 0,0-6 0 0,3 3 0 15,1 2 0-15,3-2 0 16,3-3 0-16,-3 3 0 0,4 2 0 0,-1-2 0 0,4-3 0 0,0-1 0 15,4 7 48-15,0-3 12 0,-1-3 4 16,-3 2 0-16,7 4-52 0,0-3-12 16,4 3 0-16,-4-4 0 0,0 4 0 0,4-3 0 0,-4 3 0 15,7-3 0-15,-3 6 0 0,3-4 0 0,-7 4 0 0,4 4 0 16,-1-4-123-16,-3 6-27 0,1-3-6 0,2 6-967 16</inkml:trace>
  <inkml:trace contextRef="#ctx0" brushRef="#br0" timeOffset="36959.94">22103 14811 1515 0,'0'0'67'0,"0"0"14"0,0 0-65 0,0 0-16 0,-7 4 0 0,7-4 0 16,0 0 102-16,-4-10 17 16,1 10 3-16,-4-9 1 0,3-1-6 0,4 1-1 0,-3-7 0 0,-1 7 0 15,-3-7-52-15,4 4-10 16,3-4-2-16,3-3-1 0,-6 0-24 0,-5 4-5 0,8-4-1 15,0 9 0-15,4-5-21 0,3 2 8 16,4-2-8-16,-4 5-780 0,0-6-158 0</inkml:trace>
  <inkml:trace contextRef="#ctx0" brushRef="#br0" timeOffset="37469.91">22321 14805 806 0,'0'0'72'0,"0"0"-58"0,0 0-14 0,0 0 0 0,0 0 137 0,0 0 25 16,0 0 5-16,0 0 1 0,0 0-64 15,0 0-13-15,0-9-3 0,0 2 0 0,0-2-26 16,-3 0-6-16,-4-1 0 0,3-5-1 0,1 2-5 0,-1-3-1 16,8 4 0-16,-8-4 0 0,1 0-20 15,-1 7-4-15,11-4-1 0,-3-2 0 0,-1 5 16 16,1 1 4-16,-1 0 0 0,1 2 0 0,-4-2-20 15,0 9-3-15,0 0-1 0,11-3 0 16,-4-3-20-16,-7 6 0 0,0 0 0 0,10 0 0 0,1 6 44 0,-11-6 5 16,3 9 1-16,8-6 0 0,3 7-14 0,-3-1-4 15,-4 7 0-15,-4-7 0 0,1 7-13 0,-1-4-3 16,1-5-1-16,-1 2 0 0,-3 7-15 0,4-7 9 0,3-6-9 0,-4 7 8 16,-3-10-8-16,0 0 0 15,11 6 0-15,-11-6 0 0,0 0 0 0,3 0 0 0,5 0-8 0,-1-6 8 31,3 6-31-31,-3-3-1 0,0-7-1 0,0 4 0 0,0-3 33 0,0-1 0 16,0 1 0-16,1-1 0 0,-5 1 11 0,1-7 9 0,-4 7 1 0,3-1 1 16,-3 4-35-16,0-3-7 0,0-1-2 0,4 1 0 15,-1 0 22-15,-3 9 0 0,4 0 0 0,-4 0 0 16,0 0 30-16,0 0 10 0,0 0 3 0,7 0 0 16,0 6 0-16,0-3 0 0,0 6 0 0,3 1 0 0,-2-1-15 15,-1 7-4-15,0-7 0 0,3 10 0 16,-3-10-15-16,0 7-9 0,0 3 10 0,0-3-10 15,0-4 0-15,-3-2-12 0,0 2 1 0,-1-3 0 16,1-5-133-16,-4-4-28 0,0 0-4 0,0 0-990 16</inkml:trace>
  <inkml:trace contextRef="#ctx0" brushRef="#br0" timeOffset="37660.01">22258 14366 864 0,'0'0'76'0,"0"0"-60"16,-4-6-16-16,-3-3 0 0,-3-1 246 0,-1 4 46 16,8 3 10-16,3 3 2 0,-7-7-141 0,3 4-28 15,4-6-6-15,0 3-1 0,0 6-102 0,0 0-26 16,4-4 0-16,3-2 0 0,3 6 31 0,1 0 1 16,3 0 0-16,0 6 0 15,7-2-205-15,-3 2-41 0,10 3-8 0,7 10-2 0</inkml:trace>
  <inkml:trace contextRef="#ctx0" brushRef="#br0" timeOffset="37921.67">22826 14761 288 0,'10'19'12'0,"-3"-10"4"0,-3-2-16 0,-4 8 0 0,4-2 0 0,-1-4 0 15,4 1 365-15,0 5 71 0,4-5 13 0,-1-1 3 0,4 1-282 0,1-1-57 16,-1-3-11-16,0-3-2 15,-4 4-48-15,1-4-10 0,7-3-2 0,-4 0 0 0,-7 0 20 0,7-3 3 16,3-4 1-16,1 4 0 16,-11-6-75-16,-3-1-14 0,3 1-3 0,-4-7-1 0,1 1 29 15,3 2 0-15,-4-6 11 0,1 4-3 16,-4-4-8-16,0 0 0 0,-4-3 8 0,1 3-8 0,3 1 0 16,7-1 9-16,7 3-9 0,-10 3 0 15,-12-2-83-15,1 5-23 0,7 1-5 0,0 3-929 16</inkml:trace>
  <inkml:trace contextRef="#ctx0" brushRef="#br0" timeOffset="38144.42">23281 14843 1623 0,'10'0'36'0,"-6"0"7"0,-1-3 1 0,-3-4 2 0,-3-2-37 0,-1 0-9 0,4-7 0 0,-3-3 0 16,3 0 128-16,-4 0 23 15,1-6 5-15,-1-3 0 0,1 3-75 0,-1-3-15 0,1 0-3 0,-1-7-1 16,-3 7-27-16,4-7-6 0,-1 1-1 0,4 6 0 16,-3-7 8-16,3 7 2 0,-4-6 0 0,4 8 0 15,0 8-30-15,0-7-8 0,4 6 0 16,-4 0 0 0,3 10-101-16,-3-7-22 0,4 13-4 0,-1-4-922 0</inkml:trace>
  <inkml:trace contextRef="#ctx0" brushRef="#br0" timeOffset="38494.81">23528 14815 1494 0,'14'9'66'0,"-14"-9"14"16,10 0-64-16,-3 0-16 0,4-3 0 0,-4-3 0 0,0 6 112 0,-3-10 20 16,3 4 4-16,0-4 1 0,-7 1-53 0,3 0-12 15,1-4-1-15,-4-3-1 0,-4 1-31 0,1 2-7 16,-1-2 0-16,1-1-1 0,-4 3-11 0,0-2-1 15,0 5-1-15,-4 1 0 0,0-1-6 0,8 10-2 16,-8 0 0-16,4 0 0 0,0 0-10 0,7 0-12 16,-10 4 2-16,10-4 1 0,-4 6 58 0,4 9 12 15,0-5 3-15,0-1 0 0,4 1-64 0,-4-1-20 0,0 1 0 0,0-1 0 16,7 0 20-16,0 1 0 16,0-1 0-16,3-3 0 0,1-2 0 0,-4 2 0 0,-7-6 0 0,0 0-10 15,11 0 26-15,-4 6 4 16,3-6 2-16,1-6 0 0,-1 6-22 0,1 0 0 0,-4-6 0 0,0 2 0 15,0 4-18-15,0 0-8 16,0 0-2-16,4 0 0 16,-4 0-6-16,0 10-2 0,-4-10 0 0,8 9 0 0,0 1-165 0,-1-4-34 0,-3 3-6 15,0 1-330-15,4-1-65 0</inkml:trace>
  <inkml:trace contextRef="#ctx0" brushRef="#br0" timeOffset="38670.32">23873 14921 921 0,'0'0'82'0,"0"0"-66"16,0 0-16-16,-3 0 0 15,3-9 132-15,-4 2 22 0,4-2 5 0,-3 0 1 0,-1-1-17 0,1-9-3 16,-1 4-1-16,-3-4 0 0,4-9-73 0,-4 3-14 16,-1-10-4-16,1 7 0 0,0 0-26 0,0-7-6 15,-3 7 0-15,3-6-1 16,0 5-7-16,3 1 0 0,-3-3-8 0,4 9 12 0,-5-3-4 16,5 0-8-16,-1 0 11 0,-3 6-11 15,7 0-114-15,-3 0-30 0,-8 0-5 0,4 0-2 0</inkml:trace>
  <inkml:trace contextRef="#ctx0" brushRef="#br0" timeOffset="38869.99">23658 14564 1872 0,'14'3'83'0,"-14"-3"17"0,0 0-80 0,11 6-20 15,3-6 0-15,0 6 0 0,0-2 124 0,4-4 20 0,-11 0 5 0,3 0 1 16,1 0-75-16,3 0-15 15,-3 6-4-15,6-6 0 0,-3 3-38 0,1-3-8 0,-1 0-2 0,3 0 0 16,-6 0-8-16,3 0-11 0,0 0 3 0,0 6 0 31,0-3-220-31,0-3-44 0,-7 10-9 0,15-4-598 0</inkml:trace>
  <inkml:trace contextRef="#ctx0" brushRef="#br0" timeOffset="39070.05">24103 14877 1036 0,'0'0'46'0,"0"0"10"0,0 0-45 0,0 0-11 16,0 0 0-16,-4-9 0 0,-3-1 134 0,11 4 25 15,3-3 5-15,-4-4 0 0,-10-2-36 16,4-1-8-16,13 3-2 0,-6-2 0 16,-1-4-39-16,-6 3-8 0,-1 4-2 0,1-4 0 0,-1 3-29 15,1 1-7-15,3 2-1 0,3 1 0 0,1 0-32 0,-1 5 0 16,4-2 0-16,4-3-710 15,-1 9-149-15</inkml:trace>
  <inkml:trace contextRef="#ctx0" brushRef="#br0" timeOffset="39325.35">24360 14815 403 0,'0'0'36'0,"0"0"-36"15,7 0 0-15,-3 0 0 0,-4 0 301 0,3 0 54 16,-3 0 10-16,0 0 3 0,4-10-232 0,-1 4-45 15,-3-4-10-15,-3 7-1 0,3-6-20 0,-4 3-4 0,1-4-1 16,-4 1 0-16,3 3-17 0,-3 2-3 0,7 4-1 0,-7-6 0 16,0 6-10-16,0 0-3 0,7 0 0 0,-11 0 0 15,8 6-21-15,-4 4 9 0,0-4-9 0,3 3 0 16,1 1 0-16,3-1 0 0,0 1 0 0,0-1 0 16,0 1-8-16,3-1-9 15,-3-9-2-15,0 9 0 0,7 1-16 0,-3-4-3 0,3-3-1 16,0 3 0-1,3 4-25-15,-3-10-4 0,0 6-2 0,4-3-543 0,0-3-109 0</inkml:trace>
  <inkml:trace contextRef="#ctx0" brushRef="#br0" timeOffset="39620.39">24565 14789 921 0,'0'0'40'0,"0"0"10"16,0 0-40-16,3 10-10 0,1 6 0 0,-1-7 0 0,-3-9 232 0,0 9 45 15,-7 1 9-15,4-1 2 0,-1-3-180 0,1 4-35 16,3-10-7-16,0 6-2 0,0-6-51 0,0 0-13 15,0 0 0-15,-4 3 0 0,0 3 31 0,4-6 3 16,0 0 1-16,0 0 0 0,0 0-22 0,0 0-4 16,0 0-1-16,8-6 0 0,-1-3 11 0,0 3 1 15,3 2 1-15,1-2 0 0,-4-3-21 0,3 6 0 16,1-4 0-16,0-2 0 0,-1 0 0 0,-3-1-16 0,0 10 2 0,4-9 1 16,-4 2 13-16,0 7 0 15,0-3 0-15,0 3 0 0,0 3 23 0,0-3 7 16,0 7 2-16,4-4 0 0,-4 9 10 0,0-8 2 15,-4 5 1-15,4 7 0 0,-3-7-36 0,0 0-9 0,-1 1 0 16,1-1 0-16,-4 7 0 0,3-7 0 16,-3 1 0-16,0-1 0 15,0 1-100-15,0-1-23 0,0 0-4 0,0-9-922 0</inkml:trace>
  <inkml:trace contextRef="#ctx0" brushRef="#br0" timeOffset="39779.8">24272 14526 1497 0,'0'0'66'0,"0"0"14"0,7-6-64 0,-4 6-16 16,-3 0 0-16,7-6 0 15,1 6 106-15,-1-4 18 0,0 4 3 0,3 0 1 0,-3 0-52 16,0 0-9-16,4 0-3 0,7 4 0 0,-4 2-51 0,3-6-13 16,-3 6 0-16,8-3-646 15,-1 7-132-15</inkml:trace>
  <inkml:trace contextRef="#ctx0" brushRef="#br0" timeOffset="40100.24">25407 15056 1566 0,'0'0'69'0,"8"0"15"0,-1 0-68 0,0 0-16 0,0 0 0 0,0 0 0 15,0-3 91-15,0-3 14 0,-4 2 3 0,4-2 1 0,-3-3-41 16,-4-1-9-16,4-5-2 0,-8 5 0 16,0-5-25-16,1 5-4 0,-4-2-2 0,0-4 0 15,-4 3-26-15,1-2 0 0,-1 8 0 0,4-2-11 16,-4 0-2-16,4-1-1 0,-3 7 0 0,3-3 0 16,0 6 37-16,7 0 7 15,0 0 2-15,0 0 0 0,-7 0-14 0,7 0-2 0,-7 9-1 0,7 1 0 31,0 5-15-31,3-5 0 0,1-1-9 0,-1 1 9 0,4-1-29 0,0 0 0 0,0 1 0 0,0-1 0 16,4-3-97-16,3 4-19 16,-3-1-4-16,6 1-1 0</inkml:trace>
  <inkml:trace contextRef="#ctx0" brushRef="#br0" timeOffset="40360">25676 15018 1220 0,'0'0'27'0,"0"0"5"0,-4-6 2 0,-3 3 0 16,3-3-34-16,1-4 0 0,-1 1 0 0,-3-1 0 0,0-5 111 0,-3 2 15 16,6-6 3-16,4-3 1 0,0 4-44 0,0-1-9 15,-3-6-1-15,-1 3-1 0,4-10-19 0,0 4-4 16,-3 3-1-16,3-6 0 0,3-1-31 0,-3 10-5 16,7-9-2-16,-3 3 0 0,-1 0 21 0,8 3 4 15,-4-4 1-15,3 4 0 0,-3 7 3 0,4-8 1 16,0 4 0-16,-4 1 0 0,7 2-34 0,-7 6-9 15,3-9 0-15,-3 10 0 0,4-4-11 0,-7 3-6 16,-1-2-2-16,1 5 0 16,-1 4-66-16,-3 3-14 0,-7-3-2 0,0 6-872 0</inkml:trace>
  <inkml:trace contextRef="#ctx0" brushRef="#br0" timeOffset="40530.18">25464 14620 2048 0,'21'6'91'0,"-10"-6"18"0,3 4-87 0,3 2-22 0,5-6 0 0,-1 0 0 16,0 6 138-16,0-6 23 0,0 3 5 0,4-3 1 15,-4 0-83-15,4 0-16 0,-4 0-3 0,0 0-1 16,-3 0-64-16,-4 0-17 0,3 0-2 0,1 0 0 0,-4 0 3 0,0 0 1 16,0 0 0-16,-3 6-809 15,3-6-161-15</inkml:trace>
  <inkml:trace contextRef="#ctx0" brushRef="#br0" timeOffset="40920.19">26423 15021 403 0,'0'0'36'0,"0"0"-36"0,0 0 0 16,0 0 0-16,0 0 198 0,0 0 33 0,0 0 6 0,0 0 2 15,0 0-115-15,0 0-22 0,0-3-5 0,-3-3-1 16,-1-3-12-16,1-4-4 0,3-3 0 0,-4 1 0 16,4 2-25-16,0-2-6 0,0-11-1 15,-3 8 0-15,3-7-17 0,0 3-4 0,0-7-1 0,0-2 0 16,3 3 0-16,-3 3 0 0,4-3 0 0,-1-1 0 15,1 1-26-15,-1 3 0 0,1 0 0 0,3-3 0 16,0 3 20-16,0 0-2 0,3 3 0 0,1-3 0 0,0 6 22 0,3 0 4 16,-4-6 0-16,4 9 1 15,1-3-2-15,-1 10-1 0,0-7 0 0,3 7 0 0,-2-1-30 16,-1 1-12-16,-4 6 8 0,4-3-8 16,-3 6 23-16,-4 0-1 0,0-4 0 0,-7 4 0 15,0 0-106 1,0 0-22-16,0 0-4 0,-11 10-992 0</inkml:trace>
  <inkml:trace contextRef="#ctx0" brushRef="#br0" timeOffset="41129.94">26194 14708 921 0,'11'6'82'0,"3"-6"-66"15,3 0-16-15,1 0 0 0,-4-6 299 0,7 6 56 16,0 0 11-16,-3-3 2 0,3-3-194 0,0 6-39 15,-3-4-8-15,3-2-2 0,-3 6-62 0,3 0-13 0,0 0-2 16,0 0-1-16,-7 0-28 0,4 0-6 0,3 0-1 0,-3 0 0 16,-1 0-1-16,-2-6-1 0,2 6 0 0,-3 0 0 31,0-3-147-31,-3 3-30 0,3-7-5 0,-3 7-964 0</inkml:trace>
  <inkml:trace contextRef="#ctx0" brushRef="#br0" timeOffset="41376.19">26839 14404 806 0,'0'0'72'0,"0"0"-58"0,0 0-14 0,0 0 0 16,0 0 178-16,0 9 33 0,0 1 6 0,0-1 2 0,0 0-54 0,-3 1-10 16,-1 6-3-16,4-1 0 15,0-2-46-15,0 2-10 0,-3 10-1 0,-1-6-1 16,4 0-51-16,-3 9-11 0,3-3-1 0,0 0-1 15,-4-3-6-15,4 10 0 0,0-4-1 0,-3 0 0 0,3-3-11 0,3-6-3 16,-3 6 0-16,0-3 0 0,0 0 2 0,0-3 0 16,0 0 0-16,0-4 0 0,0-2-26 0,0 3-5 15,0-7 0-15,0-6-1 16,0-3-223-16,0 0-45 0</inkml:trace>
  <inkml:trace contextRef="#ctx0" brushRef="#br0" timeOffset="41669.76">26995 14780 979 0,'0'0'87'0,"3"9"-70"15,1 1-17-15,-1 6 0 0,1-7 175 0,-4 0 31 16,3 10 6-16,1-3 2 0,-1-7-80 0,1 10-16 16,-1-3-3-16,4 3-1 0,0-4-46 0,0-2-8 0,-3-4-3 15,3 7 0-15,0-7-26 0,0 1-6 0,0-1-1 0,0 0 0 16,-3-9-16-16,3 7-8 15,0-4 8-15,0-3-8 0,0-3 0 0,0 3 0 0,0-7 0 0,0 7 0 16,0-9 0-16,0 0 0 0,-3-1-10 0,3 1 10 16,0-1 0-16,0-5 8 0,0 5 1 0,0-8 0 15,0 2-18-15,-3-3-4 0,3 6-1 0,-4-8 0 0,4 8 14 16,-3-3 0-16,3-2 0 0,-7 8 0 16,3 1 0-16,1-1 0 0,-4 4 0 0,0 6 0 15,0 0-60-15,0 0-5 0,0 0-2 0,0 0-610 16,0 0-123-16</inkml:trace>
  <inkml:trace contextRef="#ctx0" brushRef="#br0" timeOffset="41850.12">27365 15021 403 0,'0'0'17'0,"0"0"5"0,0 0-22 0,0 0 0 15,0 0 0-15,3-3 0 0,1-6 216 0,3 3 40 16,-11-4 7-16,1 7 1 0,3-9-144 0,0 8-28 15,0-5-7-15,3 0-1 0,1-1-31 0,-4 1-6 16,4-7-2-16,-4 7 0 0,0-1-35 0,0-5-10 0,0 2 0 0,0-3-537 16,0-2-111-1</inkml:trace>
  <inkml:trace contextRef="#ctx0" brushRef="#br0" timeOffset="42009.92">27365 14680 403 0,'0'0'36'0,"7"-7"-36"0,-4 7 0 0,5-3 0 16,-5-6 136-16,4 3 20 0,-3 2 4 0,3-2 0 16,-4 3-76-16,-3 3-16 0,0 0-4 0,0 0 0 0,0 0-40 0,11 0-9 15,-8 0-2-15,8 3-565 16</inkml:trace>
  <inkml:trace contextRef="#ctx0" brushRef="#br0" timeOffset="42485.01">27711 14868 460 0,'0'-10'41'0,"0"10"-33"16,7-6-8-16,3 3 0 0,-6-3 94 0,-1-4 17 16,1 1 3-16,-4 6 1 0,3-7-17 0,-6 4-3 15,-4-3-1-15,0-1 0 0,0 4-38 0,7 6-7 16,-11-9-1-16,11 9-1 0,-18 0 0 0,4 0 0 15,0 9 0-15,4-3 0 0,-1 4 6 0,0-1 2 0,1 1 0 0,3 5 0 16,0-2-26-16,3 2-5 16,1-5 0-16,3 9-1 0,0-4-7 0,0-5-2 15,3 9 0-15,-3-10 0 0,4 7-2 0,3-13 0 16,0 6 0-16,-4-3 0 0,8 4 4 0,0-10 1 16,-11 0 0-16,10 0 0 0,1 0-5 0,-1-10 0 15,4 4-1-15,-3-3 0 0,0-1-11 0,-1-2 0 16,4-4 0-16,-3-3 0 0,-1-6-12 0,1 6 0 15,0-6-1-15,-4-3 0 0,0 0 13 0,-4-7 15 0,4 1-3 0,-7-1-1 16,0-2-24-16,0 2-5 0,4-9-1 0,-1 7 0 16,1-7 19-16,-4 9 0 0,3-2 0 0,1 2 0 15,-4 7 0-15,3 3 0 0,-3 6 0 0,4 0 0 16,-4 10 12-16,0 3-3 0,0 6-1 0,0 0 0 16,0 0-8-16,0 9-11 0,-4 7 3 0,4 3 0 15,-3-1 48-15,-1 8 11 0,-3 2 1 0,4 6 1 16,-4-6-34-16,0 7-7 0,3-1-2 0,-3 1 0 0,4-1-18 15,-5-2-4-15,8 2-1 0,0 1 0 0,0-7 13 16,0 0 0-16,4-3 0 0,0 3 0 16,-1-12-176-16,4 9-41 0,0 3-9 0,4 1-2 0</inkml:trace>
  <inkml:trace contextRef="#ctx0" brushRef="#br0" timeOffset="42780.15">27961 15012 864 0,'0'0'76'0,"0"0"-60"16,0 0-16-16,11-3 0 0,-8 3 71 0,4 0 11 0,0-6 2 0,0 2 1 16,-7 4 20-16,7-6 4 15,-3-3 1-15,-1-1 0 0,1 4-44 0,-1 3-9 0,1-3-1 0,-4-4-1 16,-4 1-21-16,4-4-4 16,0-2-1-16,-3-1 0 0,-1-3-20 0,1 0-9 0,3 4 8 0,-4 2-8 15,4-6 0-15,-3-3 0 16,-4 4 0-16,3-1 0 0,1 3 0 0,3-3 0 15,-4 1 0-15,-3 2 0 0,7 6 15 0,0-2-3 0,0 2 0 0,4 1 0 16,-1-3 12-16,1 8 1 0,3-2 1 0,-4-3 0 16,4 6-26-16,0-4 8 0,4 7-8 0,-4 0 0 0,0-3 14 0,4-3-2 15,-1 6-1-15,1 6 0 16,-4-6-11-16,0 3 0 0,7-3 0 0,-3 10 0 0,-4-4 0 0,0 3 0 16,3-5 0-16,4 8-915 15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3:35.8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237 150 1267 0,'0'0'56'0,"0"0"12"0,0 0-55 0,0 0-13 0,0 0 0 0,0 0 0 0,0 0 105 0,0 0 19 15,0 0 3-15,0 0 1 0,0 0-11 0,0 0-1 16,0 0-1-16,0 16 0 0,-5-4-31 0,0 0-5 16,5 8-2-16,-13 1 0 0,8-5-10 0,1 12-3 15,-5 0 0-15,-1 5 0 0,1-1-51 0,0 9-13 16,5 3 0-16,-5 5 0 0,-1-1 54 0,6 1 8 15,4-5 2-15,-5-3 0 0,5-5-52 0,0 1-12 16,0-1 0-16,5 1 0 0,-1-5 0 0,1-4 0 16,0-3 0-16,-1 3 0 0,5 0 0 0,-4-12 0 15,-5-16 0-15,9 4 0 0,0 5 0 0,-4-5 0 16,-5-4 0-16,9-4 0 0,-5-5 0 0,1 1 0 0,8-4 0 0,-13 4 0 16,10 0 0-16,-6-4 0 0,5 4 0 0,0 0 0 15,0 0 0-15,5 4 0 0,0 0-9 16,4-1 9-16,5 5 0 0,-1 5 0 0,1-1 0 15,5-4 10-15,3 0 46 0,6 4 10 0,4 0 2 16,0 0 0-16,-5 0-40 0,1 0-8 0,-5 4-2 16,-1-4 0-16,1-4-10 0,-4 0-8 0,-1 0 9 0,0 0-9 15,-4-4 0-15,0 4 0 0,-5-4 0 0,-4 4 0 16,-1-4 0-16,1 4 0 0,-5 0 0 0,-9 0-10 16,0 0-61-16,0 0-12 15,0 0-2-15,-9-4-1 0,-5-4-136 0,-4 0-27 0</inkml:trace>
  <inkml:trace contextRef="#ctx0" brushRef="#br0" timeOffset="281">164 672 1267 0,'0'0'56'0,"0"0"12"15,0 0-55-15,0 0-13 0,0 0 0 0,9 0 0 0,-5 4 208 0,10-4 38 16,0 4 8-16,-1-4 2 0,6 0-103 0,-1 0-20 15,0-4-4-15,14 0-1 0,-9-4-51 0,-1 4-10 16,10 0-3-16,-9 0 0 0,4-5-52 0,1 1-12 0,-1 0 0 16,0 0 0-16,-4-4 0 0,4 4 0 15,-8 0 10-15,3 0-10 0,-8 0 0 0,-5-5 0 0,5 5 0 0,-10 0 0 16,1 0 0-16,-1 0 0 0,-4 0 0 0,-4 0 0 31,-1-4-158-31,-4 4-27 0,-9-4-6 0,0-1-547 0,-5 1-110 0</inkml:trace>
  <inkml:trace contextRef="#ctx0" brushRef="#br0" timeOffset="454">0 117 1958 0,'0'0'43'0,"4"-4"9"0,5-4 1 0,1 0 3 0,-1 4-45 0,0 0-11 0,4-4 0 0,1 4 0 15,9-4 156-15,4 0 28 0,0 0 7 0,5-1 1 0,5 1-103 0,4 0-20 31,0 4-4-31,9 0-1 0,-5-4-37 0,1 4-8 0,-1 0-2 0,-4 0 0 0,-4 4-17 0,-5 0 10 16,0 0-10-16,-10 0 8 16,6 4-23-16,-10 4-5 0,5-4 0 0,-5 4-1 15,-5-4-239-15,6 0-48 0,13 8-10 0,-19 1-2 0</inkml:trace>
  <inkml:trace contextRef="#ctx0" brushRef="#br0" timeOffset="845">1370 862 806 0,'-4'20'36'0,"4"-20"7"0,0 0-35 0,-5 4-8 0,1 4 0 0,-1 0 0 16,0 5 156-16,1-5 28 0,4-8 7 0,0 0 1 15,0 0-52-15,0 0-9 0,0 0-3 0,0 0 0 16,0 0-15-16,0 0-3 0,4-17-1 0,1 1 0 0,0 4-29 16,-1-8-7-16,1 4-1 0,-1 4 0 15,5-1-20-15,-4-3-4 0,4 4 0 0,0 0-1 0,0-4-15 16,0 4-4-16,0-5 0 0,5 1 0 0,0-4-12 0,-5 0-4 15,4 4 0-15,1-1 0 0,-5-3-12 0,0 4 0 16,-4 0 8-16,4 0-8 0,-4 3-9 16,-5 1-5-16,4 4-1 0,-4 8 0 15,-4-8-192-15,-1 0-38 0,0 0-8 0,-4 8-2 16</inkml:trace>
  <inkml:trace contextRef="#ctx0" brushRef="#br0" timeOffset="1017">1197 603 1771 0,'0'0'78'0,"9"8"17"0,5 0-76 0,-5 0-19 16,5 0 0-16,-1 4 0 0,1-3 163 0,4 3 29 0,-4-4 5 0,4 4 2 15,0 0-80-15,10 4-16 0,4-4-3 0,-5 1-1 16,0-1-71-16,0 0-15 0,1 8-2 0,-1-4-1 16,0 0-10-16,1-7 0 0,-10 3 0 0,5-4 0 15,-1 0-68 1,-3 0-15-16,-1 0-3 0,-9 0-1 0,5 0-138 15,-5-4-28-15,14 4-6 0,-23-8-1 0</inkml:trace>
  <inkml:trace contextRef="#ctx0" brushRef="#br0" timeOffset="1439">2008 793 1267 0,'0'0'56'0,"0"0"12"0,0 0-55 0,9-4-13 16,-5-4 0-16,-4-4 0 0,5 0 130 0,-5 4 23 15,-5-9 5-15,5 1 1 0,-4 0-65 0,-5 4-13 16,-1 4-2-16,1-4-1 0,-4-4-32 0,-1 3-6 16,5 9-2-16,0 4 0 0,-5 4-14 0,5 4-4 15,-5 1 0-15,1 3 0 0,-1-4-3 0,0 4-1 16,5 0 0-16,0 4 0 0,0 0-6 0,9 1-2 16,0-5 0-16,-4 0 0 0,-1 4-8 0,0 0 0 15,15-4 0-15,3-3 0 0,-4 3 0 0,0-4 0 16,5-4 0-16,4 0 0 0,-9 0 0 0,-9-4-9 15,0 0 9-15,10-4 0 0,3 0 0 0,-4 0 0 16,0 0 8-16,1-4-8 0,-6-5 0 0,5 1-16 16,-4 4 1-16,4-4 1 0,-5 0 14 0,1 0 0 0,-1 0 0 15,1 0 0-15,-5 3 0 0,0 9 0 16,0 0 0-16,0 0 0 0,0 0 8 0,0 0-8 16,0 0 12-16,0 0-12 0,5 0 12 0,4 5-12 0,-5-5 12 15,10 0-12-15,-10 4 30 0,6 4-1 0,-1-4 0 0,-5 0 0 16,5 8-17-16,0-4-4 0,1 4-8 15,-1 0 12-15,4 0-12 0,-4 1 0 0,1 7 0 0,-1-8 0 16,0-4-127 0,0 4-18-16,0 0-4 0,0 0-829 0</inkml:trace>
  <inkml:trace contextRef="#ctx0" brushRef="#br0" timeOffset="1895">2340 906 1713 0,'0'0'37'0,"0"0"8"0,0 0 2 0,0 0 2 16,0 0-39-16,0 0-10 0,0 0 0 0,0 0 0 0,4-8 100 0,-4 0 17 16,0 8 4-16,5-8 1 0,-5-8-62 0,5 4-12 15,-1 0-2-15,1 0-1 0,-5 8-29 0,0-13-5 16,0-3-2-16,0 0 0 0,0 4-9 0,0 0 0 16,0-1 0-16,0 5 0 0,0 4 0 0,4 0 0 15,-4-4 0-15,0 0 0 0,5 0-10 0,-5 12 10 16,0 0-13-16,0 0 5 0,9 12 8 0,0-8 0 15,-9-4-9-15,14 4 9 0,-14-4 0 0,9 4 0 16,9 8 0-16,-9 0 0 0,0 0 9 0,0 0-9 16,0 1 10-16,5-1-10 0,-5 0 12 0,0 0-4 15,5-4-8-15,-5 4 12 0,5-4 2 0,-14-8 0 16,0 0 0-16,0 0 0 0,0 0-14 0,0 0 8 16,0 0-8-16,0 0 0 0,13-8 0 0,-4 0 0 0,-4 0 0 15,0-4 0-15,4 0 0 0,-5 4 0 0,1-4 0 0,-1-1 0 16,-4-3 0-16,0 8 0 0,0 8 0 15,0 0 0-15,0 0 0 0,5-8 0 0,4-8 0 16,-4 8 0-16,-1 0 0 0,-4 8 0 16,0 0 0-16,0 0 0 0,5 8 0 0,4 0 0 0,-5 4 0 0,1-4 0 15,-5-8 57-15,4 12 6 0,6-4 1 0,-6 4 0 16,1 1-52-16,4-1-12 0,-5 0 0 0,-4 4 0 16,0 0 0-16,5-4-10 0,-1-4 2 0,6 5 0 0,-10-5 8 15,0-8 11-15,13 8-3 0,-13-8 0 16,14 12-125-16,-14-12-26 0,13 0-5 0,-13 0-547 15,14 4-109-15</inkml:trace>
  <inkml:trace contextRef="#ctx0" brushRef="#br0" timeOffset="2270">2877 732 1234 0,'0'37'55'0,"0"-37"11"0,0 0-53 0,0 0-13 16,9 16 0-16,-4 0 0 0,-5 0 109 0,0 5 19 15,9 7 4-15,-5 0 1 0,1 5-38 0,-5-5-8 16,5 8-2-16,-1 1 0 0,1-1-23 0,-5 1-5 0,4-1-1 0,-4-3 0 15,5-5-22-15,-5 0-5 0,0 1-1 16,4-9 0-16,-4-4-5 0,5-4-2 0,-5-12 0 0,0 0 0 16,0 0-4-16,0 0-1 0,0 0 0 0,0 0 0 15,0 0-6-15,-5-8-2 0,5-8 0 0,0-4 0 16,-4-5-8-16,-1-7 0 0,1-5 0 0,-1 9 0 16,5-8 0-16,-4-1 8 0,-1 1-8 15,5 4 0-15,-5-5 0 0,5 5 0 0,-4-5 0 0,4-3 0 16,4 7 10-16,1 1-10 0,-5 4 12 0,9 8-12 15,0-1 16-15,5 5-4 0,-5 0-1 16,5 4 0-16,4 0-3 0,-4 4-8 0,-1 3 12 0,1 5-4 16,0-4-8-16,-1 8 10 0,1 1-10 0,-5 7 10 0,-4-4-10 15,4 4 0-15,-5 0 9 0,-4 8-9 0,-4-8 0 16,-1 9 0-16,5-5 0 0,-4 0 0 0,-6 4 0 16,6-4 0-16,4 1-9 0,0-5 9 0,-5-4 0 15,5-8 0-15,5 12 0 0,4-8 0 16,-4 4-64-16,4-8-14 0,0 0-3 0,4 0-992 15</inkml:trace>
  <inkml:trace contextRef="#ctx0" brushRef="#br0" timeOffset="2554">3255 61 1267 0,'18'-8'56'0,"-9"4"12"0,-9 4-55 0,9 0-13 0,1 0 0 0,3 4 0 16,-4 8 93-16,0-4 16 0,-9-8 3 0,5 8 1 16,0 4-29-16,-1 4-7 0,1 0-1 0,-5 9 0 15,4-5-28-15,-4 12-7 0,0 5-1 0,0 3 0 16,0-7-10-16,0 15-2 0,5 17-1 0,-1-12 0 16,1-21 46-16,4 0 10 0,-4 5 1 0,4 3 1 15,-5-3-33-15,5-1-8 0,0 0 0 0,-4-3-1 16,4-5 1-16,0-4 0 0,0 1 0 0,0-1 0 15,0 0-36-15,-4-8-8 16,0-3 0-16,-1-5 0 0,5-4 18 0,-9-4 2 0,0 0 0 0,0 0-864 16,0 0-173-16</inkml:trace>
  <inkml:trace contextRef="#ctx0" brushRef="#br0" timeOffset="2997">3637 652 806 0,'0'0'36'0,"10"0"7"0,3 4-35 0,-4 0-8 15,-9-4 0-15,9 4 0 0,5 0 100 0,-5 0 19 16,0 0 3-16,5-4 1 0,-5 4-44 0,0-4-9 0,5 4-2 16,0 0 0-16,-1 4-2 0,5-8-1 0,-4 0 0 0,0-4 0 15,-1 0-1-15,1 4 0 0,0-4 0 0,-1 0 0 16,1 4-17-16,-5-4-4 0,0 4-1 0,5-4 0 15,-5 0-22-15,-4-8-4 0,-1 3 0 0,5-3-1 16,-4 0-3-16,-5 0 0 0,-5 0 0 0,1 0 0 16,-1 4-12-16,-4-4 0 0,-5 3-9 0,1 9 9 15,-1 0 0-15,-9 0 0 0,5 9 0 0,-5 3 0 16,5-4 11-16,0 8-11 0,4-4 10 0,1 4-10 16,-1 0 0-16,9 1-8 0,1-5-1 0,4 8 0 15,4-4 26-15,1 0 6 0,-1-3 1 0,10 3 0 16,0-8-7-16,4 4-1 0,0 0 0 0,0 0 0 15,1 0 21-15,3-4 4 0,-3 1 1 0,-6-1 0 16,1-4-14-16,0 4-4 0,4-4 0 0,0 0 0 16,0 0-1-16,0 0-1 0,1 0 0 0,-1 0 0 15,0 0-69-15,-4-4-13 16,-1 4-4-16,1-4 0 0,-14 0-153 0,14 0-31 0</inkml:trace>
  <inkml:trace contextRef="#ctx0" brushRef="#br0" timeOffset="3260">4248 882 403 0,'0'0'36'16,"0"0"-36"-16,0 0 0 0,13 0 0 0,-13 0 267 0,9 0 46 16,5 0 10-16,0 0 1 0,-14 0-173 0,13-4-35 0,-4 4-8 0,1-4 0 15,-10 4-6-15,9-4-1 0,-9 4 0 16,4-8 0 0,1 0-56-16,-1 0-11 0,1-4-2 0,-5 4-1 0,0-9-31 0,0 1 0 0,0-4 0 0,0 0 0 15,-9 4 0-15,4 3 0 0,1-7 10 0,-5 4-2 16,-1-4-8-16,1 4 0 0,5 7 0 0,-5-3 0 15,0-12 0-15,-1 4-10 0,10 12 10 0,-4-4-13 16,-5-17 13-16,9-3-12 0,-5 12 12 0,5 3-12 16,0 5 12-16,5 0 0 0,-5 0-10 0,4 0 10 15,5 0 0-15,-4 8 0 0,-5 4 0 16,14 4 0-16,-1-4 9 0,1 4-9 0,-5 0 10 0,5-4-10 0,-1 4 12 0,6 4-4 16,-6-4-8-16,1 0 12 15,4 0-100-15,-4 4-21 0,-1 0-4 0</inkml:trace>
  <inkml:trace contextRef="#ctx0" brushRef="#br0" timeOffset="4248">218 1311 979 0,'0'0'87'0,"9"0"-70"16,1 4-17-16,-10-4 0 0,9-4 170 0,0 0 30 15,4 4 7-15,-3 4 1 16,3 0-92-16,1 0-19 0,-1 4-3 0,1-4-1 0,0 0-46 0,4 1-10 16,5-5-1-16,9 0-1 0,9 0 23 0,-10 0 5 15,15-5 1-15,-10 5 0 0,5 0 0 0,0-4 0 16,5 4 0-16,4 4 0 0,0 1 0 0,5-1 0 15,-5 0 0-15,4 0 0 0,6 0-52 0,-1-4-12 0,-5 0 0 16,-3 0 0-16,-6 4 0 0,1 0 0 0,4-4 0 0,0 4 0 16,0 0 28-16,4 0 2 0,6 0 1 0,-6 0 0 15,-4-4-31-15,0 0 8 0,1 0-8 0,3 0 0 16,-4 0 0-16,-4-4 0 0,-10 0 0 16,-4 4 0-16,0-8 0 0,4 4 0 0,-4 0 0 15,0 0 0-15,5 4 0 0,-1-4 8 0,-4 4-8 0,13 0 0 16,1 0 0-16,-10 0 0 0,-8 4 0 0,3 0 0 15,6 0 0-15,-1-8 0 0,5 0 0 16,-4 4 0 0,-5-4 8-16,-5 4-8 0,5 4 0 0,-5 0 0 0,5 0 8 0,0 4-8 0,-5-4 0 0,5 4 0 15,0-4 0-15,4 4 0 0,5-8 0 0,0 0 0 0,-4 4 0 16,-5-4 0-16,-5 4 0 0,5-4 0 0,-5 0 0 31,0-4 0-31,1 4 0 0,4-4 0 0,-5 0 0 16,5 0 0-16,-5 0 0 0,-4 0 0 0,4 0 0 0,0 0 0 15,-4 0 0-15,5 4 0 0,-1-4 0 0,0 4 0 16,0 0 0-16,5 0 0 0,0 0 0 0,0 0 0 16,0 4 8-16,4-4-8 0,-4 4 22 0,5-4 2 15,4 4 0-15,0-4 0 0,-5 0-24 0,5 0 0 16,0 0 0-16,0 4 0 0,5 0-10 0,-10-4-6 0,0 0-2 0,1 0 0 16,-10 0 18-16,0 0 0 0,5 4 0 0,0 0 0 15,0 0 8-15,0-4-8 0,0 4 0 0,0 0 0 16,4-4 8-16,-4 4-8 0,0-4 0 0,0 4 0 15,0-4 0-15,-5 0 0 0,-4 0 0 0,4 4 0 16,-4-4 0-16,-1 0 0 0,-3 0 0 16,-6 0 0-16,6-4 0 0,-1-4 0 15,-5 4 0-15,1 0 0 0,0 4 0 0,-5 0 0 0,0 0 0 0,0-4 0 16,-4 4-20-16,-1-4-1 16,-4 4 0-16,0 0 0 0,0 0-160 15,0 0-32-15,0 0-7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3-01-09T03:58:48.1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0 125 0,'0'0'0,"0"0"0,0 0 0,197-88 0,-50 51 16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5:58.9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829 748 1206 0,'0'0'53'0,"0"0"11"0,0 0-51 0,0 0-13 15,0 0 0-15,22 0 0 16,-22 0 67-16,0 0 10 0,0 0 3 0,0 0 0 0,0 0-47 0,0 0-9 16,0 0-1-16,0 0-1 15,0 0-86-15,0-13-16 0,0-5-4 0,0 18-1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19.7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127 178 806 0,'0'0'36'0,"0"0"7"0,0 0-35 0,0 0-8 16,0 0 0-16,0 0 0 0,0 0 144 0,0 0 28 16,0 0 4-16,0 0 2 15,0 0-61-15,0 0-12 0,0 0-2 0,0 0-1 16,0 0 3-16,0 0 1 0,0 13 0 0,0-1 0 0,-5-4-62 0,1 4-12 16,-1-4-2-16,5 8-1 0,-5 0 3 0,5 1 1 15,0 3 0-15,-4 0 0 0,-5 0-33 0,0 1 0 16,4-1 0-16,-4 0 0 0,4 0 8 0,-13 1-8 0,-23-9 0 0,28 4 0 15,26 4 0-15,-4-4 0 16,1-4 0-16,-6 1 0 0,1-5 0 0,-5-4 0 16,4 4 0-16,-4-4 0 0,0-4 0 0,0 0 0 15,0 0-12-15,0 0 12 0,0 0 0 0,0 0 0 0,0 0 0 16,0 0 10-16,0 0-10 0,0 0 0 0,0 0 0 0,5-16 0 16,-1 3-13-16,-4 13-5 0,5-16-1 0,-5 0 0 15,0 0 19-15,0 0 0 0,13 0 8 0,-3-1-8 16,-6 5 19-16,5-4-3 15,0 4 0-15,5-4 0 0,0 4-16 0,-1-1 0 0,1 1 0 0,-5 0 0 16,5 4 0-16,-14 8 0 0,0 0 0 0,0 0 0 16,0 0-18-16,4-12-1 0,10 0 0 0,-14 12 0 15,0 0 19-15,0 0 0 0,0 0 11 16,0 0-11-16,9-8 17 0,-9 8-3 0,0 0-1 0,0 0 0 0,9 0-13 0,0 4 0 16,-4 0 8-16,-1 8-8 0,-8-4 0 15,8 4 0-15,6 4 0 0,-6-4 0 0,-8 9 12 16,4-9 5-16,0 4 2 15,4-4 0-15,1 4-9 0,4-3-2 0,0 7 0 0,-5-8 0 16,1 4-28-16,-1 0-5 0,6 0-2 0,-6-3 0 16,1-1 43-16,-5 0 9 0,0-4 2 0,4 4 0 0,-4-4-17 0,0-8-10 15,0 0 12-15,0 0-12 0,0 0-9 0,0 0-9 16,0 0-2-16,0 0 0 16,0 0-184-16,0 0-36 0,0 0-8 0,0 0-598 0</inkml:trace>
  <inkml:trace contextRef="#ctx0" brushRef="#br0" timeOffset="313">363 531 1357 0,'0'0'29'0,"0"0"7"0,0 0 0 0,10 0 4 0,-6-9-32 0,5 5-8 0,-4-4 0 0,4 4 0 15,0 0 86-15,0-8 16 16,-4 4 3-16,4 0 1 0,-5 0-55 0,5 0-11 0,0 0-3 0,-4 4 0 16,0-9-10-16,-1 9-3 0,-4-4 0 0,9 0 0 15,0 4 12-15,-4-4 1 0,-10 0 1 0,5 4 0 16,0 4-22-16,-4-8-5 0,-5 0-1 0,0 4 0 15,-1 0-18-15,1 4-4 0,0 0-1 0,9 0 0 16,-9 0 33-16,0 4 8 0,0-4 0 0,0 4 1 0,9-4 5 16,-5 16 1-1,1 8 0-15,-1 0 0 0,1 1-19 16,13 3-4 0,0 13-1-16,5-9 0 0,-1-4 57 0,5-3 11 15,5-5 2-15,-5-4 1 0,-18 0-66 0,5-8-16 16,-1 0 0-16,6 0 0 0,-1 1 0 0,0-1 0 15,0-8 0-15,5 4 0 16,-1 0-48-16,-4-4-12 0,-4-8-4 0,-1 0-682 16,-4-1-137-16</inkml:trace>
  <inkml:trace contextRef="#ctx0" brushRef="#br0" timeOffset="704">700 0 723 0,'0'0'32'0,"0"0"7"0,0 0-31 0,0 0-8 0,0 0 0 0,0 0 0 16,0 0 64-16,0 0 11 0,0 0 2 0,0 0 1 15,0 0-4-15,0 0-1 0,0 0 0 0,0 0 0 16,0 0 69-16,0 0 14 0,0 0 2 0,5 8 1 0,-5-8-99 16,4 9-19-16,6-1-4 0,-10 8-1 15,4 0 81-15,1 4 16 0,-1 1 3 16,5-1 1-16,-4-4-48 0,-1 4-9 0,1 4-3 0,4 1 0 0,-4 3-35 0,-5-8-7 16,0 5-2-16,0-1 0 15,4 0-19-15,-4 4-4 0,0 1-1 0,0-1 0 16,5 5-36-16,-5 3-7 0,0-4-2 0,0-7 0 15,4-1 56-15,-4-4 10 0,5 0 2 0,-5-8 1 0,4 1-33 0,-4-13 0 16,5 8 0-16,-5-8 0 16,0 0-147-16,0 0-36 0,0 0-7 0,0 0-898 0</inkml:trace>
  <inkml:trace contextRef="#ctx0" brushRef="#br0" timeOffset="939">523 272 691 0,'23'0'30'0,"-23"0"7"0,0 0-29 0,4 0-8 0,5 0 0 0,0 4 0 15,0-4 283-15,1 0 55 0,-1-4 11 0,4 4 3 16,1 0-200-16,0 4-39 0,-1-4-8 0,1 0-1 16,4 0-40-16,0 4-7 15,1-4-1-15,3 4-1 0,-3-4-19 0,-1 4-3 0,-5-4-1 0,6 4 0 16,-10-4-23-16,9 8-9 0,-4-4 0 0,-5 0 9 15,0 0-9-15,0 0 0 0,5 0 0 0,-1 0 0 16,-4-4-257-16,-9 0-51 0</inkml:trace>
  <inkml:trace contextRef="#ctx0" brushRef="#br0" timeOffset="1376">1065 357 1274 0,'0'0'56'0,"0"8"12"0,0 0-54 15,4 4-14-15,-4 0 0 0,5 0 0 0,-5 0 140 0,4 4 26 16,-4 1 5-16,5 7 1 0,-5 0-72 0,4-4-15 16,-4-3-2-16,5 3-1 0,-5 0-66 0,4-4-16 15,1-8 0-15,0 0 0 0,-5-8 0 0,0 0 0 16,0 0 0-16,0 0 0 0,0 0 0 0,0 0 0 16,13-4 0-16,-4 0 0 0,0 0 12 0,5-4 0 15,-9-4-1-15,4 4 0 0,0-4-11 0,-5 0-16 16,5-4 4-16,-4-5 1 0,0 5 11 0,-1 0 0 0,-4 0 0 15,0 4 0-15,0-1 0 0,-4 5 0 0,4 0 0 16,0 8 0-16,0 0 10 0,0 0 4 0,0 0 1 16,0 0 0-16,0 0-6 0,-10 0-1 0,6 8 0 15,-5 5 0-15,9 3-24 0,-5-4-6 0,5 8-1 0,5 0 0 16,-5 1 23-16,4 3 0 0,1-4 0 0,4-4 0 16,0-4 0-16,0 5 0 0,0-5 0 0,0 0 0 15,1-4 0-15,-10-8 0 0,0 0 0 0,9 4 0 16,0 0 0-16,0-8 0 0,5 0 0 0,-5 0 0 15,0-4 47-15,0 0 13 0,-5-4 4 0,1-1 0 16,0 1-52-16,-1-4-12 0,1 0 0 0,-1-4 0 16,-4-1 0-16,5-3 0 0,-5 4 0 0,4-4 0 15,-4 7 0-15,5 1 0 0,-10 0 0 0,5 0 0 0,0 4 0 16,5 4 9-16,-5 8-9 0,0 0-715 16,4-8-148-16</inkml:trace>
  <inkml:trace contextRef="#ctx0" brushRef="#br0" timeOffset="1658">1638 478 1497 0,'0'0'32'0,"0"0"8"0,0 0 0 0,9-4 4 0,-9 4-36 0,5-8-8 16,4 4 0-16,-9-8 0 15,0 4 104-15,0-1 20 0,0 1 3 0,-5-4 1 0,1 0-52 0,-1 0-9 16,1 4-3-16,-5 0 0 0,4 0-51 0,1 4-13 0,-1-5 0 15,-4 5 0-15,-5 4 54 0,5 0 8 0,0 4 2 16,0 1 0-16,0 3-52 0,0 0-12 0,0 0 0 0,0 8 0 16,4-4 0-16,0 8-12 0,5-3 3 0,0 3 0 15,-4-4 9-15,-1 0 14 0,10-4-3 0,-1 4-1 16,1 1-10-16,-5-5 0 0,9 0 0 0,-4-4 0 16,-5-8 0-16,0 0 0 0,9 8 0 0,0-4 0 15,4 0 20-15,-3-4 6 0,-10 0 1 0,9 4 0 16,0-8-43-16,4 0-9 15,1 0-2-15,0 0-1065 0</inkml:trace>
  <inkml:trace contextRef="#ctx0" brushRef="#br0" timeOffset="1955">1816 583 1497 0,'0'0'32'0,"0"0"8"0,0 0 0 0,0 0 4 0,0 0-36 15,0 0-8-15,-5-8 0 0,1 4 0 0,-1-8 104 0,5 4 20 16,0 0 3-16,0-4 1 0,-4 3-52 0,-1-7-9 16,5 4-3-16,5 0 0 0,-5 0-51 0,0 4-13 15,0-4 0-15,4-1 0 0,1 1 54 0,-1 0 8 16,1 4 2-16,-1-4 0 0,-4 12-52 0,5-8-12 16,-1 0 0-16,1 0 0 0,4 0 0 0,-4-1 0 15,-5 9 0-15,0 0 0 0,9-4 0 0,0-4 0 16,5 8 0-16,-5-8 0 0,0 8 0 0,-5-4 0 15,5 0 0-15,5 4 0 0,-9 4 0 0,8 0 0 16,-13-4 0-16,0 0 0 0,0 0 0 0,9 0 0 16,0 8 0-16,-9-8-1072 0</inkml:trace>
  <inkml:trace contextRef="#ctx0" brushRef="#br0" timeOffset="2220">2112 98 1497 0,'0'0'66'0,"0"0"14"0,0 0-64 0,0 0-16 0,0 0 0 0,0 0 0 16,0 8 106-16,-5 4 18 0,1 0 3 0,4 0 1 0,-5 0-52 16,-4 4-9-16,4 5-3 0,1-5 0 0,-1 4 0 0,1 0 0 15,-1-4 0-15,5 5 0 0,-4 3-51 0,4-4-13 16,0 4 0-16,0-3 0 0,4-1 0 0,-4 0 0 15,0-4 0-15,5 1 0 0,-1-1 54 0,5-8 8 16,-4 4 2-16,-5-12 0 16,5 8-103-16,-5-8-20 0,0 0-4 0,0 0-1 15,0 0-102-15,0 0-21 0,4-4-4 0,5-4-1 0</inkml:trace>
  <inkml:trace contextRef="#ctx0" brushRef="#br0" timeOffset="2455">2089 292 1497 0,'0'0'66'0,"0"0"14"0,14 0-64 0,-1 0-16 0,1 0 0 16,0-4 0-16,-5 0 142 0,4 0 25 0,6-4 5 0,-1 3 0 15,0-3-71-15,-4 0-14 0,-1 0-3 0,1 0-1 16,4 0-15-16,0-4-4 0,-4 0 0 0,0 0 0 16,-1 3-51-16,-4-3-13 0,5 4 0 0,-5-4 0 15,5 4 0-15,-5 0 0 0,-9 8 0 0,9-4 0 16,0 0-10-16,-9 4-5 0,0 0-1 0,0 0 0 15,0 0-25-15,0 0-6 0,0 0-1 0,0 0 0 16,-4 4-166-16,-5 4-34 0,-5-4-6 16,0 4-565-16</inkml:trace>
  <inkml:trace contextRef="#ctx0" brushRef="#br0" timeOffset="2596">2226 288 1267 0,'13'16'56'0,"-8"-8"12"0,-5 0-55 16,4 4-13-16,1 4 0 0,4-3 0 0,-4 7 208 0,-5-4 38 15,4 0 8-15,1 4 2 0,4-3-154 0,0 3-30 16,0-4-7-16,0 0-1 0,0-4 0 0,0 5 0 15,0-5 0-15,0 0 0 16,1 4-16-16,-1-8-3 0,-9-8-1 0,9 8 0 0,0 0-44 0,0 0 0 16,0 0 0-16,-9-8 0 0,0 0-9 0,14 5-2 15,-1-5 0-15,-3 0 0 16,-10 0-171-16,0 0-34 0,13-5-8 0</inkml:trace>
  <inkml:trace contextRef="#ctx0" brushRef="#br0" timeOffset="2956">2535 660 1803 0,'0'0'40'0,"0"0"8"0,0 0 1 0,14 0 2 0,-1 0-41 0,-3-4-10 0,-1 4 0 0,0-4 0 16,0 4 95-16,0-4 17 0,0 0 3 0,0 0 1 16,-4-4-49-16,4 4-10 0,-5 0-1 0,6 0-1 15,-10-9-25-15,4 5-5 0,1 4-1 0,-10-8 0 16,1 0-38-16,4-4-8 0,-10 4-2 0,6-5 0 15,-5 1 36-15,0 0 8 0,0 0 0 0,-1-4 1 16,1 4-33-16,0 3-8 0,5-3 0 0,-5 4-1 16,4 4 21-16,0-4 0 0,1 0 0 0,-1 4 0 15,5-1 0-15,0 9 0 0,5-4 0 0,-1 0 0 0,1 0 17 16,0 0 8-16,4 0 2 0,0 4 0 0,0-4-18 16,0 4-9-16,5 0 10 0,4 0-10 0,-9 0 0 15,5-4 8-15,-1 4-8 0,1 0 0 0,-5 0 28 0,0 0 2 16,0 4 1-16,0-4 0 15,0 4-76-15,-4-4-15 0,4 0-4 0,0 0 0 16,-9 0-102-16,9 4-21 0,-4-4-4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45:42.3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370 1109 1036 0,'-9'-8'23'0,"4"4"5"0,1 0 0 0,4 4 1 0,-5 0-29 0,5 0 0 16,0 0 0-16,0 0 0 0,-9 0 57 0,0 0 6 0,9 0 1 0,0 0 0 16,0 0 0-16,0 0 0 15,0 0 0-15,0 0 0 0,0 0 40 0,0 0 8 16,0 0 1-16,0 0 1 0,0 0-35 0,0 0-7 15,0 0-2-15,0 0 0 0,9 0 2 0,0 4 0 0,-4-4 0 0,8 4 0 16,-4 0-58-16,5-4-14 16,-5 4 0-16,9-4 0 0,-9 0 54 0,10 4 8 0,-6-4 2 0,6 0 0 15,-1 0-52-15,-5-4-12 0,1-4 0 0,4 0 0 16,-4 0 54-16,4 0 8 0,-9-5 2 0,9 5 0 16,-4-4-52-16,0-4-12 0,-5 0 0 0,5 0 0 15,-14 3 0-15,0-3 0 0,0 4 0 16,0-4 0-1,-14-4-25-15,5 4-8 0,-5-5-2 0,0 9 0 0,-4 4 23 0,0-4 12 0,0-8-12 0,-5-1 12 16,5 5-24-16,0 4 3 0,-5 4 0 0,5 0 0 16,-1 0-36-16,1 0-7 0,-5 4-2 0,10 4 0 15,-5-4 53-15,4 0 13 0,0 0 0 0,-4 0 0 16,9-1-54-16,0-3-8 16,4 0-2-16,-4 0 0 0,5 4 52 0,4-4 12 0,-5 0 0 0,5-4 0 15,0-4 48-15,5-1 13 0,-1 1 3 0,1 0 0 16,-1 0-52-16,5 0-12 0,5 4 0 0,-9-1 0 15,8-11 0-15,1 4 0 0,0 0 0 0,-1 3 0 0,-4 1 54 16,5 4 8-16,4 4 2 0,-4-4 0 16,0 4-52-16,-1-4-12 0,1 12 0 0,0-4 0 0,4-4 0 0,4 3 0 15,-3 1 0-15,3 4 0 0,1 0 54 0,-5 4 8 0,10 13 2 0,-5-9 0 32,-10-12-103-32,10 4-20 0,-9 8-4 0,-1-4-1 15,1 4-130-15,-10-4-26 0,-4-4-6 16,5 20-725-16</inkml:trace>
  <inkml:trace contextRef="#ctx0" brushRef="#br0" timeOffset="540">657 134 1497 0,'9'-49'66'0,"-9"33"14"0,-5 4-64 0,-4 4-16 0,5-5 0 0,-10 5 0 16,0 0 55-16,5 4 7 15,-9-4 2-15,4 8 0 0,5-8 0 0,-14 8 0 0,10 0 0 0,-6 4 0 16,-3 4-52-16,4 0-12 0,4 8 0 0,-4 1 0 16,-1-9 0-16,1 4 0 0,-5 4 0 0,1 0 0 15,8 5 0-15,-9 3 0 0,5-4 0 0,-5 4 0 16,5 9 0-16,0 7 0 0,0 1 0 0,-1 3 0 16,6-7 0-16,-1-1 0 0,5 4 0 0,-9 5 0 0,-5-5 36 0,5 5 5 15,9 4 1-15,-9-1 0 16,4 1-33-16,-4-1-9 0,4 9 0 0,0-5 0 0,1-15 21 0,4 3 0 15,4-3 0-15,5-1 0 16,5-3-21-16,-1-1 0 0,14 0 0 0,-9-3 0 16,1-9 68-16,8-4 10 0,0 4 2 0,5-3 0 15,-5-1-26-15,9-4-5 0,-4 8-1 0,4-8 0 0,5-4-8 0,0 0-3 16,9 1 0-16,-9-9 0 0,-9 0-8 0,4-5-1 16,0 1-1-16,5 0 0 0,-4 0-27 0,3-8 0 15,-3 4 0-15,-1 0 0 16,0-4 0-16,5 0 0 0,5-4 0 0,-6-1 0 0,6 1 0 0,-5-8 0 15,-5 0 0-15,23-13 0 0,-18-3 0 0,4-5 0 16,-8 1 0-16,-1-1 0 0,5-3 0 0,-14 7 0 16,0 1 0-16,-8-1 0 0,3 5 0 0,-8-1 0 15,-1 1 0-15,-8-5 0 0,-5 5 0 0,0 4 0 0,-10-1 0 16,-3-3 0-16,-15-5 0 0,5 1-9 0,0-1 0 16,5 9 0-16,-5 8-7 0,-9-9-2 0,9 1 0 15,-4 0 0 1,4-1-26-16,5 5-4 0,-1 4-2 0,1 3 0 0,4 9-1 15,5 4 0-15,0 8 0 0,9-4 0 0,0 0 30 0,0-8 5 0,-1 4 2 16,6 4 0-16,4 4-108 0,0 0-22 0,0 0-4 0,0 0-756 16</inkml:trace>
  <inkml:trace contextRef="#ctx0" brushRef="#br0" timeOffset="2003">1622 1186 957 0,'0'0'42'0,"0"0"10"0,0 0-42 0,0 0-10 0,0 8 0 0,0-8 0 16,0 0 71-16,0 0 12 0,0 0 2 0,-5 12 1 16,-4-8 34-16,9-4 6 0,0 0 2 0,0 0 0 0,0 8-52 0,0-8-9 15,0 0-3-15,0 0 0 0,0 0-51 0,0 0-13 16,0 0 0-16,0 0 0 0,0 0 54 0,0 0 8 16,-9 0 2-16,9 0 0 0,0 0-52 0,0 0-12 15,-9-4 0-15,9-4 0 0,-5 0 54 0,5-4 8 16,0 0 2-16,5 0 0 0,-5-9-52 0,5 1-12 15,-5 0 0-15,4-9 0 0,5 1 0 16,-9-8-12-16,5-1 3 0,-1 1 0 0,-4-5 9 0,5 9 12 0,4-4-2 16,-5-1-1-16,6 1-9 0,-10 3 0 15,4 1 0-15,1 0 0 0,4-1 0 0,-5 1 0 16,1 0 0-16,-1 7 0 0,6 5 0 0,-10-4 0 0,4-5 0 16,1 5 0-16,-1-4 0 0,-4 8 0 15,5 11 0-15,-5 5 0 0,0 4 0 0,0 0 0 16,4-8 0-16,-4 8 0 0,0 0 0 0,0 0 0 15,0 0 0-15,9 17 0 0,-4-1 0 0,0 0 0 0,-1 4 0 0,5 4 0 16,-9-3 0-16,5 7 0 0,-1 0 0 0,10 1 0 16,-14-1 53-16,0 0 9 0,5 5 2 0,-1-5 0 15,-4-12-52-15,5 4-12 0,-1-3 0 0,1 3 0 16,-1-8 0-16,1 0 0 0,-1 0 0 0,1 0 0 16,-1-4 0-16,-4-8 0 0,0 0 0 0,0 0 0 15,0 0 0-15,0 0 0 0,0 0 0 0,0 0 0 16,0 0 0-16,0 0 0 0,0 0 0 0,0 0 0 15,0-8 0-15,0-4 0 0,0 0 0 0,0-4 0 16,0 0 0-16,5 0 0 0,-5-5 0 0,5-3 0 16,-5-4 0-16,0-1 0 0,0 1 0 0,4 4 0 0,1-5 0 0,-1 1 0 15,-4 4 0-15,5-5 0 0,-5-3 0 0,4 0 0 16,1 7 0-16,-1-7 0 0,1 8 0 0,0-5 0 16,-1-7 0-16,1 16 0 0,-5 8 0 0,4 4 0 15,-4 4 0-15,0-5 0 0,0-3 0 0,5 4 0 16,-5 8 0-16,0 0 0 0,0 0 0 0,4 16 0 15,-4 9 0-15,5 7 0 0,-5 13 0 0,0-9 0 16,4-4 0-16,1 5 0 0,-5-1 54 16,5 5 8-16,-5-1 2 0,4 9 0 0,1-5-52 0,-1 1-12 15,5-1 0-15,-4 1 0 0,4-1 0 0,-4 1 0 16,4-1 0-16,0 5 0 0,0-5 0 0,0-7 0 0,0-5 0 0,-4-3 0 16,-1-5 0-16,5 0 0 0,-4-4 0 0,4-3 0 31,-5-5-48-31,1 4-13 0,4-4-3 0,-4-8-751 0,-5-4-150 0</inkml:trace>
  <inkml:trace contextRef="#ctx0" brushRef="#br0" timeOffset="2580">2259 967 1036 0,'0'-12'46'0,"0"12"10"0,0 0-45 0,0 0-11 0,5-4 0 0,-5 4 0 16,0 0 104-16,0 0 20 0,4-4 3 0,1 4 1 15,-5 0-52-15,9-4-9 16,5 4-3-16,-5 0 0 0,0 0 0 0,-5-4 0 0,15 4 0 0,-15 0 0 16,5-4-26-16,5 4-6 15,-5 0 0-15,0 0-1 0,0-8-13 0,-4 0-2 16,4 0-1-16,0 0 0 0,-9-9-15 0,5 5 0 15,-5-4-12-15,0 4 12 0,-5 4-10 0,5 0 10 16,-9-4-8-16,0-5 8 16,-5 5-34-16,5 0-2 0,-9 4 0 0,0 4 0 0,-1 4 59 0,6-4 11 15,8 0 2-15,-4 8 1 0,0 4-21 0,-5 4-5 0,5 4-1 16,0-4 0-16,5 1 2 0,-1 11 0 0,0 4 0 16,5-8 0-16,0 1-12 0,0 3 10 0,5 12-10 15,4-11 10-15,0-9 43 0,0 4 9 0,-4 8 2 0,-1-7 0 16,6-5-52-16,3 0-12 0,1 0 0 0,0-4 0 15,-1 0 54-15,5 1 8 0,1-1 2 0,-6-4 0 16,1-4-52-16,4 0-12 0,-4 0 0 0,4 0 0 16,-4 0 0-16,-1 0 0 0,-4-4 0 0,5 0 0 15,-5 0-90-15,0-4-21 0,0 0-4 16,1 4-600-16,-1-4-120 0</inkml:trace>
  <inkml:trace contextRef="#ctx0" brushRef="#br0" timeOffset="2907">2692 1214 1148 0,'0'0'51'0,"0"0"10"0,9 0-49 0,0 0-12 16,0 0 0-16,-4 0 0 0,4 0 96 0,-9 0 16 15,0 0 3-15,4 0 1 0,5 0-57 0,0 0-11 16,1-4-3-16,3 4 0 0,-8-4 20 0,4 4 4 16,0-8 1-16,0 4 0 0,-4 0-61 0,-1 0-9 0,5 0 0 0,-4 0-12 15,-1 0 59-15,-4 4 12 16,0-8 2-16,0 8 1 0,-4-4-40 0,-1-5-8 0,1 1-2 0,-5 0 0 15,0 4-12-15,-5-4-13 16,-4 0 2-16,-1 4 1 0,6-4 10 0,-5 0 0 0,4-4 0 0,-4 4 0 16,4-9 0-16,5 5 14 0,0 0-3 0,0-4-1 15,4 0-10-15,5 0 0 16,-4-1 0-16,4 1 8 0,0 0-8 0,0 8 10 0,0 8-10 0,9-12 10 16,0-13-1-16,5 5 0 0,-1 0 0 0,1 8 0 15,4 0-28-15,0 4-5 0,0 4-2 0,5-5 0 16,-5 1 26-16,5 4 0 0,0 4 0 0,0 4 0 15,0 0 0-15,-5 0 0 0,0-4 0 0,-4 4-978 16</inkml:trace>
  <inkml:trace contextRef="#ctx0" brushRef="#br0" timeOffset="3320">3015 453 691 0,'0'0'30'0,"0"0"7"0,0 0-29 0,9 4-8 0,0 4 0 0,0 9 0 15,-4-1 283-15,4 4 55 16,0 8 11-16,0-3 3 0,0-1-231 0,0 4-45 0,0 1-10 0,-4-5-2 31,0 8 19-31,4-3 3 0,-5 7 1 0,1-4 0 0,4 9-46 0,-5-5-9 16,6-3-1-16,-1 11-1 0,0-7-9 0,0-5-1 15,-5-4-1-15,1-3 0 0,-5-9-19 0,5-4-9 0,-1 0 1 0,-4-4 0 16,5 0 8-16,-5-8 0 16,0 0 0-16,0 0 0 0,0 0 12 0,0 0 5 0,0 0 1 0,4-16 0 15,1 0-18-15,-5-4 0 0,4-1 0 0,1-3-9 0,-1 0 9 0,1 0 0 16,0-5 0-16,-1 9-8 16,1 0 8-16,-1 4 0 0,1-5 0 15,4 9 0-15,0 0 8 0,0 4-8 0,0 0 8 16,5 8-8-16,-5 4 10 0,5 4-2 0,-1 0-8 0,-4 0 12 0,0 0-3 0,1 4-1 15,-1 1 0-15,0 7 0 16,-5 0-8-16,5 0 0 0,-4 1 0 0,4 7 8 0,-4 0-8 0,4-4 0 16,-5-7-10-16,1 3 10 15,-1-4-45 1,1 0-3-16,-5 0-1 0,5-3-739 0,-1 3-147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45:46.5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178 1003 1036 0,'0'0'46'0,"0"0"10"16,0 0-45-16,0 0-11 0,0 0 0 0,0 0 0 0,0 0 104 0,0 0 20 16,0 0 3-16,-5-4 1 0,-4-8-58 0,0 4-11 0,9 8-3 0,-5-4 0 15,-4 4-38-15,0 0-8 16,-5 0-2-16,-4 8 0 0,9-4 45 0,-5 4 9 0,-4 8 2 0,5-3 0 16,-1 3 0-16,5 0 0 15,0 0 0-15,4 4 0 0,-4-7-52 0,9 7-12 0,9-4 0 0,-4-4 0 16,-1 8 0-16,1-7 0 15,-1 3 0-15,5 0 0 0,5 0 54 0,0-4 8 0,-1-8 2 16,1-8 0-16,9 0-52 0,-9 0-12 16,-5 0 0-16,4-8 0 0,1 0 0 0,0-4 0 0,-5 3 0 15,4-3 0-15,6-4 21 0,-6 0 2 0,1-4 0 0,-5-5 0 16,0-7-37-16,0-1-7 0,0 1-2 16,0 4 0-16,-9 3 34 0,5-11 6 0,0-9 2 0,-1-7 0 15,-4 7-31-15,0 0-5 0,-4 5-2 16,-1-1 0-16,0 5 33 0,1 8 6 0,-5-1 2 15,-5 5 0-15,10 8-22 0,-1 7-15 0,-4 9 3 0,0 0 0 16,4-8 12-16,1 4-11 0,-5 16 11 0,4 4-10 16,5 17 10-16,0-5 14 0,5-8-3 0,-1 12-1 0,1 5 31 0,4 3 7 15,-5 5 0-15,5 3 1 0,1 1-39 16,-1-1-10-16,4 5 0 0,-4-13 0 16,5 5 13-16,-5-1 1 0,5 5 0 0,-5-1 0 0,5-3-22 15,-1-5-5-15,1 1-1 0,4 3 0 16,-4-4 26-16,-5-7 6 0,5-5 1 0,-5-4 0 15,4-4-31-15,1 1-5 0,-5-5-2 0,0 0-775 16,0-8-155-16</inkml:trace>
  <inkml:trace contextRef="#ctx0" brushRef="#br0" timeOffset="440">756 1052 460 0,'0'0'20'0,"0"0"5"0,9-8-25 0,0 0 0 0,-9 0 0 0,5-4 0 15,-1-5 236-15,-4 5 41 16,0-4 9-16,-9 8 2 0,4 0-156 0,-4 0-32 16,0 4-5-16,-4 0-2 0,-1 0-3 0,0 12-1 0,5 0 0 0,-4 8 0 15,-1 0-36-15,0 8-7 16,1 1-2-16,3-1 0 0,1 4-27 0,0 1-5 0,5 7-2 0,-1-8 0 16,5-3-10-16,0-1 0 0,0-8-10 0,0 4 10 31,5-7-32-31,-1-1 0 0,-4 0 0 0,9-4 0 0,-9-8 20 0,0 0 12 0,9 0-13 0,10-8 5 15,-6-8-4-15,1 3 0 0,4 5 0 0,-4-8 0 0,-5-4 12 0,5-4 0 16,4-1-9-16,-9 5 9 16,0-4 0-16,0 0 0 0,5-1-9 0,-5 5 9 0,0 0 0 15,-4-4 0-15,-1-1-8 0,1 5 8 0,-1 0 0 0,1 8 0 16,-5 4 0-16,0 8 0 16,0 0 0-16,0 0 0 0,0 0 0 0,0 0 9 0,0 0 3 0,4 8 1 15,1 8 0-15,-5 0 0 16,0 0-13-16,4 4 0 0,-4 1 8 0,5-1-8 0,0 4 54 15,-1-4 8-15,1 5 2 0,-1-1 0 16,1-4-52-16,-1 1-12 0,5-1 0 0,1 0 0 0,-1-8 0 0,0 4 0 16,0-4 0-16,4 1 0 0,1 3 0 0,-5-8 0 15,5 4 0-15,-5-4 0 0,-9-8 0 0,14 8 9 16,-5 4-9-16,0-12 8 16,5 0-136-16,-5-8-28 0,-5 0-6 0</inkml:trace>
  <inkml:trace contextRef="#ctx0" brushRef="#br0" timeOffset="725">1125 332 748 0,'0'-17'67'0,"0"17"-54"15,0 0-13-15,0 0 0 0,4 13 191 0,-4 3 35 0,0 4 7 0,0 8 2 16,0-3-83-16,0 7-16 0,0 0-3 0,5 1-1 15,-5 7-52-15,4 1-10 0,-4-9-2 0,5 8-1 16,-1 1-18-16,5-1-3 0,-4-3-1 0,9 3 0 16,-5 1-8-16,4-1-1 0,-3 5-1 0,3-5 0 15,1 1-12-15,-10-13-3 0,10-4 0 0,-9 5 0 16,4-5-20-16,0-4 8 0,0 4-8 0,-5-3 0 16,1-5 0-16,0 0-12 0,-1-4 2 0,-4 4 0 15,0 1-153-15,0-17-30 16,0 0-7-16</inkml:trace>
  <inkml:trace contextRef="#ctx0" brushRef="#br0" timeOffset="1285">892 842 1267 0,'0'0'56'0,"10"8"12"0,3-8-55 0,1 0-13 16,-1 4 0-16,10 0 0 0,-5 0 140 0,5 4 26 15,-5 0 5-15,5 0 1 0,0 4-88 0,0-4-16 16,-1 4-4-16,1 1-1 0,0-1-43 0,4 4-9 15,-4 0-2-15,0 0 0 0,0-4-9 0,4 1-12 16,-4 7 2-16,-1-8 1 16,6 0-49-16,-5 0-10 0,-1 0-1 0,1 0-1 15,0 1-132-15,-5-1-26 0,5 0-6 0,0-8-1 16,-5 4 122-16,-5-8 24 0,6 4 5 0,-1-4 0 0,-4-4 60 0,4 4 11 0,-5-8 2 0,1 0 1 16,4-4 68-16,-4 0 14 0,-5-1 2 15,0 5 1-15,0 0 10 0,0-4 3 16,-4 0 0-16,-1-4 0 0,-4 8-12 0,0-4-3 0,-4-9 0 15,-1 1 0-15,-4 8-14 0,0 0-3 0,-5 8-1 16,1 0 0-16,-5-12-2 0,4 7 0 0,-4 5 0 0,0 4 0 16,18 0 14-16,0 0 2 0,-10 8 1 0,-3 1 0 0,-1 3-13 15,5 4-2-15,0 0-1 0,4 4 0 0,1-4-24 0,4 5-5 16,0-5-1-16,0 4 0 0,9 0-12 16,-5-3-2-16,6-5-1 0,-1 8 0 0,0 4-21 0,0-4-5 15,5-7-1-15,-1-5 0 0,-4 4 18 16,5-16 0-16,0-12 0 0,-1 3 0 0,1-3 0 0,0 4 0 15,-1 0 0-15,-4-4 0 16,0 0 0-16,5-1 8 0,-5-3-8 0,0 0 12 0,0 0-12 0,1-1 0 16,-6 1-9-16,1 0 9 0,-1 0-11 0,1 0 11 15,-5 3-12-15,0 5 12 0,4 0-15 16,-4 12 4-16,0 0 1 0,0 0 0 0,0 0 10 0,0 0 0 16,0 0 0-16,0 0 0 0,5 12 8 0,-1 4-8 15,6 1 10-15,-6 3-10 0,5 0 9 0,-4 0-9 16,4 1 8-16,0 7-8 0,0 8 8 0,-4-7-8 15,8-9 8-15,-4 0-8 0,0 4 0 0,5-3 0 16,-5 7 8-16,5-4-8 16,-5-4-21-16,5-3-7 0,-1-5 0 0,1-4-1 15,-5 4-161-15,0-4-32 0</inkml:trace>
  <inkml:trace contextRef="#ctx0" brushRef="#br0" timeOffset="1592">2431 1355 864 0,'0'0'38'0,"9"9"8"0,-9-9-37 0,9 0-9 0,1 4 0 0,-10-4 0 0,0 0 194 0,0 0 37 16,0 0 7-16,4-4 2 15,1-9-126-15,4 5-25 0,-9 0-5 0,4-4 0 0,1-4-43 0,-1 0-8 16,-4-13-1-16,5 1-1 15,0-8-14-15,-1-17-2 0,-4 0-1 0,0-3 0 0,0 3-14 0,5 1 0 16,-5-1 0-16,-5-4 0 16,5 1 0-16,0-5 0 0,0-4 0 0,0-8 0 0,0 5 16 0,0 3 1 15,5 0 0-15,-5 16 0 0,0 5-27 0,0 3-6 16,0 5 0 0,0 0-1-16,0 3 33 0,0 1 6 0,4 8 2 0,-4 3 0 15,5 5-76-15,-5-4-16 0,0 8-2 0,0 8-870 16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45:52.2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19 947 1688 0,'0'0'37'0,"0"0"8"0,0 0 2 15,0 0 0-15,0 0-38 0,0 0-9 0,0 0 0 0,0 0 0 0,-5-4 62 0,5-4 10 16,-4 0 3-16,4 0 0 0,0-4-60 0,0 0-15 16,-5-4 0-16,5-1 0 0,0 1 26 0,0 0 2 15,0-4 1-15,0 4 0 0,0-5-21 0,0 5-8 16,0-4 0-16,0 0 0 0,0 4 9 0,9 3-9 0,-4 5 8 0,-1 0-8 16,1-8 9-16,4 0-9 15,-4 12 10-15,4-4-10 0,0-4 25 0,0 4-1 0,0 8 0 0,0 0 0 16,0-5-24-16,-9 5 0 15,14 13-12-15,0-1 12 0,-1-8 0 0,-4 4 0 0,1 0 9 0,3 4-1 16,-4 0-8-16,0 0 0 16,1 1 0-16,-1-1 0 0,0 0 52 0,-5 0 10 0,5 0 2 0,-4 0 0 15,-1-4-52-15,1 9-12 16,0-5 0-16,-1 0 0 0,-4-12 0 0,0 0 0 0,0 0 0 16,0 0 0-16,0 0 0 0,0 0 0 0,0 0 0 0,0 0 0 15,0 0 0-15,5-8 0 0,-5 0 0 16,4 0 0-16,-4-1 0 0,5 1 0 0,-5-4 0 0,0-4 0 15,4 8 0-15,1-4 0 0,-5 0 0 16,9 4 0-16,-4-1 0 0,4-7 0 0,-5-4 0 16,5 4 0-16,0 8 0 0,-4 0 0 0,0-4 0 0,-5 3 0 15,4 5 0-15,-4 4 0 0,0 0 0 0,0 0 0 16,0 0 0-16,0 0 0 0,9 13 0 0,0 3 0 16,-4 0 54-16,4 0 8 0,0 4 2 0,-4-4 0 15,-1 5-81-15,5-1-16 0,-9-4-3 0,9 0-1 16,-4 5 2-16,-1-9 1 0,1 0 0 15,4 0 0-15,0-4-46 0,0 0-10 16,0 0-2-16,-4 4 0 0,4-8-103 0,-9-4-21 0,9 5-4 16,0 7-476-16</inkml:trace>
  <inkml:trace contextRef="#ctx0" brushRef="#br0" timeOffset="289">624 810 518 0,'0'0'46'0,"5"-4"-37"15,4 0-9-15,-4-4 0 0,-1 0 168 0,1-1 32 16,-5 9 7-16,0-8 1 0,0 0-100 0,0 0-20 0,0 0-4 15,-5 0-1-15,1 0-26 0,-1 0-5 16,1 0 0-16,-6 0-1 0,1 0-2 0,0-1 0 0,5 5 0 0,-5 4 0 16,-1 4 2-16,6-4 0 0,4 0 0 0,-9 9 0 15,0 3-20-15,4 0-4 0,1 4-1 0,-1-4 0 16,5 4-13-16,-4 1-2 0,8 7-1 0,1-4 0 16,-1-4-2-16,5 0-8 0,0-3 12 0,-4-1-4 15,4-4-8-15,0 0 0 0,0-8 0 0,0-4 0 0,0 0 0 16,1 0-9-16,-1 0 9 0,4-4-13 15,-4 0 3-15,1-1 1 0,-1-3 0 0,0 0 0 16,4 0-1-16,-3 4 0 0,3 0 0 0,-8 0 0 16,4 0-167-16,0-5-34 15</inkml:trace>
  <inkml:trace contextRef="#ctx0" brushRef="#br0" timeOffset="600">838 701 2070 0,'0'0'45'16,"5"12"10"-16,-5-4 1 0,0 8 3 0,0-4-47 0,5 4-12 0,-5-4 0 0,0 5 0 0,0-1 80 0,4-4 13 16,-4 4 3-16,0-4 1 0,0-4-39 0,0 5-8 0,0 3-2 0,0-16 0 15,0 0-27-15,0 0-5 16,0 0-2-16,0 0 0 0,0 0-14 0,0 0 0 16,0 0 0-16,0 0 0 0,5-8 0 0,4 0 8 15,-5-1-8-15,5-3 0 0,1 0 0 0,-6 0 0 0,5-4 0 0,-4 0 0 31,-1-1-48-31,5 5-13 0,1-4-3 0,-1 0 0 0,-5 4 52 0,5 8 12 16,5 0 0-16,-5 0 0 0,-4-4 0 0,4 4 0 16,0-5 0-16,0 1 0 0,0 8 0 0,0 4 0 0,-4 0 0 15,4 5 0-15,0-1 0 0,0 0 0 0,-4 4 0 0,4 0 0 16,-5 4 0-16,5 4 0 0,0-3 0 16,1 3 0-16,-6-4 0 0,1 0 0 0,-1 0 0 15,1 5 0-15,4-5-12 0,-5 4 1 0,1-4 0 16,-1 0 0-16,1 1-136 0,4-5-27 15,-4 0-6-15,4-4 0 0</inkml:trace>
  <inkml:trace contextRef="#ctx0" brushRef="#br0" timeOffset="829">1298 947 288 0,'0'0'12'0,"0"0"4"15,0 0-16-15,0 0 0 0,0 0 0 0,0 0 0 0,0 0 265 0,0-12 51 16,5 4 9-16,-5 0 3 0,0 0-212 0,0 0-43 0,-5-4-8 0,5 12-1 16,0 0-41-16,-4-12-8 15,-1-9-2-15,5 1 0 0,-4 0-13 0,-5 4 0 16,4-4 0-16,0-1 0 0,1 1 0 0,-1 4 0 16,1 0 0-16,-1-1 0 0,1-3 0 0,4 4 0 15,0 8-13-15,-5-4-756 16</inkml:trace>
  <inkml:trace contextRef="#ctx0" brushRef="#br0" timeOffset="1249">1676 964 576 0,'-4'4'12'0,"4"-4"4"0,0 0 0 16,0 0 0-16,0 0-16 0,0 0 0 0,0 0 0 0,0 0 0 0,0 0 105 0,0 0 19 16,0 0 3-16,0 0 1 0,0 0-52 0,0 0-9 15,0 0-3-15,0 0 0 0,0 0 0 0,0 0 0 16,0 0 0-16,0 0 0 0,0 0-7 0,0 0-1 16,0 0-1-16,0 0 0 0,4-12 4 0,-4 12 1 15,0 0 0-15,0 0 0 0,0 0-38 0,0 0-7 16,0 0-2-16,0 0 0 0,0 0 27 0,0 0 6 15,0 0 1-15,0 0-655 0,0 0-132 16</inkml:trace>
  <inkml:trace contextRef="#ctx0" brushRef="#br0" timeOffset="1545">1235 518 1198 0,'0'0'26'0,"0"0"6"0,0 0 0 0,0 0 3 0,0 0-35 0,0 0 0 16,0 0 0-16,0 0 0 16,0 0 66-16,0 0 6 0,0 0 2 0,0 0 0 0,0 0-34 0,0 0-6 15,0 0-2-15,0 0 0 0,0 0-32 0,0 0 0 0,0 0 0 0,0 0-696 32</inkml:trace>
  <inkml:trace contextRef="#ctx0" brushRef="#br0" timeOffset="2102">1544 951 518 0,'5'5'23'0,"-5"-5"5"0,0 0-28 0,0 0 0 0,0 0 0 0,0 0 0 15,0 0 173-15,-5-9 30 16,1-3 5-16,4-4 2 0,0 0-105 0,-5 0-21 0,10-4-4 0,-1-5 0 16,1 5-27-16,-1-4-5 15,1 3 0-15,-5-7-1 0,4 4-20 0,1-4-4 16,-5-5-1-16,4 5 0 0,-4-5-22 0,5 5 0 15,-5-4 0-15,0-1 0 0,0 5 0 0,5 0 0 16,-5-5 0-16,4 5 0 0,-4-4 0 0,9 7 0 16,-4 1 0-16,4 0 8 0,0 4 5 0,0-1 2 15,0 5 0-15,0 4 0 0,0-4 19 0,1 4 4 0,-6 4 1 0,5 4 0 16,-4-5-6-16,4 5-1 16,-5-4 0-16,-4 8 0 0,14 4-10 0,-5 4-2 15,-9-8-1-15,0 0 0 0,0 0-19 0,5 9 0 16,-1 3 0-16,5 4 0 15,-9 0-48-15,0 0-12 0,0 0-4 0,-4 1-546 16,-1-1-110-16</inkml:trace>
  <inkml:trace contextRef="#ctx0" brushRef="#br0" timeOffset="2329">1344 717 403 0,'13'8'36'0,"-13"-8"-36"0,10-4 0 0,3 4 0 16,5-4 231-16,-4 4 39 0,0 4 8 0,4-8 2 16,-4-4-96-16,4 0-18 0,0-1-4 0,5 5-1 0,0-4-49 0,-5 4-9 15,5 0-3-15,-1 0 0 0,-3 4-64 0,-1-4-14 16,0-4-2-16,0 8-1 0,-4 0 36 0,-1 0 7 16,1 4 2-16,4-4 0 15,-9 4-103-15,5-4-20 0,0 0-4 0,-1 4-1 16,-3-4-117-16,-1 4-24 0,4 0-5 0</inkml:trace>
  <inkml:trace contextRef="#ctx0" brushRef="#br0" timeOffset="2655">1986 741 288 0,'0'0'25'0,"0"0"-25"0,0 0 0 0,4-4 0 16,5-4 209-16,-4 4 37 15,-5-4 7-15,0 0 2 0,0 0-103 0,0 4-21 0,-5-5-4 0,1-3-1 16,-1 8-45-16,-4-4-9 0,0 0-1 16,5 4-1-16,-6 4-46 0,-3 0-8 0,4 4-3 0,-5 0 0 15,-4 0 31-15,4 4 7 0,5 4 1 0,-5 1 0 0,5-1-32 0,5 0-7 16,-1 4-1-16,1 0 0 16,-5-8-1-16,9 4-1 0,4 1 0 0,5 3 0 0,0-4-1 0,-4 0 0 15,9 0 0-15,-5 0 0 16,0 5-22-16,4-9-5 0,-4-8-1 0,1 4 0 15,3-4 32-15,-4 0 7 0,5 0 0 0,-5-4 1 16,0-9-21-16,0 9 0 0,5-4 0 0,-5 0-8 0,0-8-8 0,0 4 0 16,0 0-1-16,1-4 0 15,-1-1-42-15,0 1-8 0,0-4-1 0,0 0-836 16</inkml:trace>
  <inkml:trace contextRef="#ctx0" brushRef="#br0" timeOffset="2903">2236 203 806 0,'0'0'36'0,"0"0"7"0,9 8-35 0,-9 0-8 16,5 0 0-16,-5 4 0 0,0 4 198 0,0 1 38 16,0 3 7-16,0 4 1 0,-5 0-100 0,5 5-21 15,0-1-4-15,0 4-1 0,-4 1-42 0,4 3-9 16,4 1-2-16,-4-1 0 0,0-4-32 0,0 1-6 0,0-1-2 0,5 1 0 15,-5-5-16-15,4 0-9 16,5-3 10-16,-4-1-10 0,0-4 8 0,-1 0-8 0,1-4 0 0,4 1 9 31,-5-5-106-31,1 0-22 0,-1-4-4 0</inkml:trace>
  <inkml:trace contextRef="#ctx0" brushRef="#br0" timeOffset="3359">2628 749 1036 0,'13'-12'46'0,"-13"12"10"15,9-8-45-15,-4 0-11 0,0-4 0 0,-1 4 0 0,1-5 72 0,-5 1 12 16,0 0 2-16,-5-4 1 0,1 4-12 0,-1 4-3 16,5-4 0-16,-9 4 0 0,0-5-31 0,-5 5-6 15,5 8-2-15,0 0 0 0,-5 0 5 0,1-4 1 16,-1 8 0-16,-4 0 0 0,4 8-11 0,5-3-3 15,0 7 0-15,0-4 0 0,0 4-25 0,4 4 0 16,1-4 0-16,4 1 0 0,0-1 0 0,0 4 0 16,4-4 0-16,5 0 0 0,0 1 0 0,0-5 0 15,5-4 0-15,0 4 0 0,-1-4 0 16,1-4 0-16,-5-4 0 0,5 0 0 0,-5 0 0 0,5-4 0 16,-1-4 0-16,-4 0 0 0,0-4 0 0,1 0 0 15,-1 0 0-15,0-5 0 0,0 1 24 0,0-4 0 16,0-8 0-16,5-9 0 0,-5 1-24 0,0-1 0 15,0 1 0-15,-4-9 0 0,4-3-19 0,-5-9-2 0,-4 1-1 0,5 3 0 16,-5 8 32-16,4 5 6 16,-4-5 2-16,0 5 0 0,0 3-18 0,0 9 0 0,0 4 0 0,5 8 0 15,-5 4 0-15,0 3 10 0,0 9-10 0,0 0 8 16,0 0 1-16,-5 21 0 0,5 3 0 0,-4 0 0 16,-1 5-9-16,5-1 10 0,-4 4-10 0,4 9 10 15,-5-1-10-15,5 5 8 0,-4-1-8 0,4 5 8 16,0-5-28-1,-5 5-5-15,5-5-2 0,-4-7 0 16,8-5-141-16,1-3-28 0,-5 3-5 0,9-8-487 0</inkml:trace>
  <inkml:trace contextRef="#ctx0" brushRef="#br0" timeOffset="3669">3056 838 1141 0,'0'0'50'15,"0"0"11"-15,0 0-49 0,0 0-12 0,0 0 0 0,0 0 0 0,0 0 100 0,9-4 18 16,0-4 3-16,-9 8 1 0,0 0-65 0,0 0-13 16,9-8-2-16,0-4-1 0,-9 0 13 0,5 0 2 15,-5-5 1-15,0 5 0 0,-5-4-35 0,1 0-7 0,4-4-2 0,-5 3 0 16,-4-3-13-16,4-4 8 16,-4 0-8-16,5-5 0 0,-5 5 8 0,4 0-8 0,0-1 0 0,1 5 0 15,4 12 12-15,0-4-4 16,0-4-8-16,4-4 12 0,-4 3 0 0,10 5-1 0,-6 4 0 0,5 4 0 15,5-4 0-15,0 4 0 16,-10 0 0-16,5 4 0 0,5 0-2 0,-5 0 0 0,5 4 0 0,-1 0 0 16,1-4-9-16,4 4 10 0,-9 4-10 0,9 0 10 0,1 0-10 15,-6 4 0-15,-4-3 9 0,1 3-9 16,3-4-13-16,-4 4-7 0,-9-4-2 0,0-8-918 16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45:51.3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265 32 1267 0,'0'0'56'0,"0"0"12"0,0 0-55 0,0 0-13 15,0 0 0-15,0 0 0 0,-5 4 105 0,0-8 19 16,-4 0 3-16,9-4 1 0,0 8-103 0,-9 0-25 16,0-8 0-16,-5 0 0 0,5 4 51 0,-4 4 5 15,-6 12 0-15,1-4 1 0,0-8-40 0,0 0-8 16,0 8-1-16,-1 4-8 0,6-4 58 0,-1 5 5 16,0 3 1-16,1-4 0 0,4 0-52 0,4 0-12 15,1 4 0-15,-1 0 0 0,0-3 0 0,10-1 0 0,4 4 0 16,0 0 0-16,0 4 54 0,0-3 8 15,5-13 2-15,0 4 0 0,-1 4-52 0,6-4-12 0,-1-8 0 16,0-4 0-16,0 0 0 0,-4 0 0 16,0 0 0-16,-5 0 0 0,0 0 0 0,-9 4 0 0,0-8 0 15,0 8 0-15,9-9 0 0,0 1 0 0,-9-4 0 16,0 12 0-16,0 0 0 0,5-8 0 0,-1-8 0 0,-4 4-1072 16</inkml:trace>
  <inkml:trace contextRef="#ctx0" brushRef="#br0" timeOffset="315">369 93 1209 0,'5'4'108'0,"4"4"-87"16,-5 8-21-16,1 0 0 0,4-3 222 0,-4-1 40 15,4 4 8-15,-5 0 2 16,1 0-150-16,-1 4-30 0,1-3-5 0,0-1-2 0,-5 0-33 0,0-4-8 16,0 0 0-16,4 0-1 0,-4-3-43 0,5-1 0 15,-5-8-11-15,0 0 3 0,0 0 8 0,0 0 0 16,0 0-9-16,0 0 9 0,0-12-9 0,4-5 9 15,-4 5-12-15,5-4 12 0,4 0 0 16,-5 4 20 0,1 0-2-16,-1-5-1 0,1 5-29 0,4 0-5 0,-4 0-2 0,4-4 0 0,-5 0 31 0,5-1 5 15,1 5 2-15,-1 0 0 0,0 0-19 0,0 4 0 16,5 0 0-16,-5 4 0 0,4 0 0 0,-4 4 0 16,1 4 0-16,-1 0 0 0,4 4 0 0,-8 4 0 0,4 0 0 15,-5-4 0-15,6 4 0 0,-6 5 0 16,1 3 0-16,4 0 0 0,-5-4 0 0,5 4 0 15,-9 1 0-15,5 3 0 16,0 4-150-16,-1-7-34 0,1-1-6 0,-1 0-2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45:49.0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264 4 1494 0,'0'0'66'0,"0"0"14"0,0 0-64 0,0 0-16 0,0 20 0 0,5 1 0 15,-1 3 106-15,1 0 18 0,-10-3 4 0,5 3 1 16,5 8-52-16,-1 1-10 0,-4-5-3 15,0 0 0-15,0 5-51 0,5-1-13 16,0 0 0-16,-5 1 0 0,-5-1 54 0,5-8 8 16,0-3 2-16,0 3 0 0,0 0-64 0,0 0-28 0,0-3 3 0,0-5 0 15,-5 0-11-15,1 0-3 0,-5 0 0 0,4-7-628 16,-4-1-125-16</inkml:trace>
  <inkml:trace contextRef="#ctx0" brushRef="#br0" timeOffset="356">0 194 1180 0,'23'-4'52'0,"-23"0"12"0,9-8-52 0,-4 0-12 0,4 0 0 0,4 0 0 16,-3 0 98-16,3 0 17 15,5-1 3-15,-9 1 1 0,5 0-18 0,0 0-3 16,-10 4-1-16,10 0 0 0,9 8-26 0,-10-4-6 15,15 0-1-15,-5 4 0 0,-1 4 0 0,10 0 0 16,-5 8 0-16,10 4 0 16,-5 0 0-16,4 0 0 0,1 5 0 0,-6-1 0 0,1 4 0 0,-4 1 0 15,-1 7 0-15,-4 0 0 0,-5 1-51 0,-4 3-13 16,-1 0 0-16,-4 1 0 0,-4-5 0 0,-5 1 0 0,-5-1 0 16,-4 0 0-16,0 1 0 0,-9-5 0 0,0-4 0 0,-5 1 0 15,0-1 0-15,5-4 0 0,-9 0 0 16,4 1 0-1,0-5-48-15,5-4-13 0,-5-4-3 0,5-4 0 16,0-8 0-16,0 4 0 0,4-4 0 0,5-4 0 16,4 0-102-16,1-4-21 0,4 0-4 0,4-1-692 0</inkml:trace>
  <inkml:trace contextRef="#ctx0" brushRef="#br0" timeOffset="796">911 680 806 0,'0'0'72'0,"0"0"-58"0,13 0-14 0,1 0 0 16,0-4 156-16,-1 0 29 0,-3 0 6 0,-1-4 1 0,0 0-103 0,-5-4-20 15,5-1-4-15,-4 5-1 0,-5 0 0 0,0-4 0 16,-5-4 0-16,1 0 0 0,-5-4-52 0,0 3-12 16,-10 5 0-16,10 0 0 0,0 12 0 0,0-4 0 15,-5 0 0-15,5 4 0 0,0 4 0 0,-9 4 0 16,4 0 0-16,5 0 0 0,0 4 48 0,-5-3 5 15,5 3 2-15,5 0 0 0,4 4-37 0,-9 0-7 16,18 4-2-16,-9-3 0 0,0-5-9 0,9-4 0 16,-5 0 0-16,-4-8 0 0,0 0 0 0,14 4 0 0,0 0 0 0,-5 0 0 15,0-8 0-15,9 0 0 16,-18-4 0-16,9 4 0 0,5 0-8 0,0-4-4 16,-10-4-1-16,10 3 0 0,-5-3 21 0,5 4 4 15,-10-4 0-15,1 4 1 0,-5 8-24 0,9-8-5 0,-5 0 0 0,1-4-1 16,-1 4 17-16,-4 8 0 15,0 0 0-15,0 0 0 0,0 0 0 0,10-4 0 16,-1 4 11-16,-9 0-11 0,0 0 16 0,4 12-4 16,1 0-1-16,4 0 0 0,0 0-11 0,-9 0 0 0,9 4 0 0,0 1 0 15,0-5 29-15,5 0 4 0,-5 8 1 0,0-4 0 16,0 1-23-16,0-5-11 0,1 4 10 0,3 0-10 16,-4-4 26-16,-4 0-1 0,4 0 0 0,-4-3 0 15,4 3-71 1,0-8-14-16,0 0-4 0,-5 0-614 0,-4-4-123 0</inkml:trace>
  <inkml:trace contextRef="#ctx0" brushRef="#br0" timeOffset="1116">1448 708 1497 0,'0'0'32'0,"0"0"8"0,0 0 0 0,0 0 4 0,0-8-36 0,-5 0-8 0,1-4 0 0,4 4 0 32,-5 0 104-32,1-4 20 0,-1 0 3 0,5-1 1 0,-9-3-52 0,5-4-9 0,-1 0-3 0,0-13 0 15,-4-3-51-15,0-4-13 16,5-5 0-16,-5-4 0 0,0 5 0 0,-1-1 0 0,6 5 0 0,-5 0 0 15,0-1 0-15,0 5 0 16,4 3 0-16,-4 5 0 0,0 4 0 0,4 7 0 16,1 13 0-16,-1-4 0 15,-4 4-151-15,0 0-33 0</inkml:trace>
  <inkml:trace contextRef="#ctx0" brushRef="#br0" timeOffset="1296">1166 449 1728 0,'18'0'76'0,"-9"4"16"16,5-4-73-16,-5 5-19 0,0-1 0 0,5-4 0 16,-5 0 106-16,4 4 18 0,1 0 3 0,0 0 1 0,-1-4 0 0,1 4 0 15,0 4 0-15,4-8 0 0,-4 0-103 0,-1 0-25 16,5 4 0-16,1 0 0 0,-6-4 0 0,5 4 0 16,1 0 0-16,3 0 0 15,-3 0-200-15,3 4-44 0,6 0-10 0,-6 4-667 16</inkml:trace>
  <inkml:trace contextRef="#ctx0" brushRef="#br0" timeOffset="1676">1830 623 691 0,'0'0'30'0,"0"0"7"0,0 0-29 0,0 0-8 16,5-8 0-16,-5 8 0 0,0-8 212 0,0 8 40 16,0-4 9-16,0-8 2 0,-5 0-138 0,1-4-27 15,-5 0-6-15,0 3 0 0,0 1-24 0,-5-4-5 0,0 8-1 0,5-4 0 16,0 8 5-16,0 0 1 15,0 4 0-15,0 4 0 0,0-4-7 0,4 4-1 0,-4 8 0 0,4 0 0 32,1 0-48-32,4 4-12 0,0-3 0 0,0-1 0 0,4 4 18 0,1-4 1 0,-5 0 0 0,9 4 0 15,-4 1-19-15,4-1 0 0,-5 0-13 0,-4-16 5 16,9 8-12-16,5 4-3 0,-14-12 0 0,9 4 0 16,-9-4 7-16,14 4 2 0,-5-8 0 0,5 0 0 15,-5 0 14-15,0-4-12 0,0 0 12 0,0-4-12 16,5 4 12-16,-5-4-9 0,-5-1 9 0,1 1-8 0,4 0 8 0,-4 0 0 15,-1 0 0-15,1 4-8 16,-5 0 8-16,4 0 0 0,1 4 0 0,-5 4 0 0,0 0 0 0,0 0 11 16,0 0-3-16,0 0 0 0,9 4 17 0,5 4 3 15,-1-4 1-15,-4 4 0 0,0 0 28 0,0 4 6 16,1 0 1-16,-1-4 0 0,0 4-64 0,0-3-26 16,5 3 2-16,-5 0 0 0,0 0 13 0,0 0 11 15,0 4-13-15,5-4 5 16,-5 1-155-16,0-1-30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55:51.3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187 62 1537 0,'0'0'33'0,"0"0"7"0,0 0 2 0,0 0 2 0,0 0-35 0,0 0-9 0,0 0 0 15,0 0 0-15,0 0 68 0,0 0 11 0,0 0 2 0,0 0 1 16,9 8-33-16,-9-8-6 0,0 0-2 0,5-8 0 16,-1 0-41-16,1 0 0 0,-5 0 0 0,0 8-11 15,0 0 60-15,0 0 12 0,0 0 3 0,0-8 0 16,-5 0-52-16,1 4-12 0,-1-4 0 0,-4 4 0 15,5 4 16-15,-6 0 1 0,1-5 0 0,-4 1 0 16,-1 4-6-16,0 4-2 0,1-4 0 0,-1 9 0 16,5-5-28-16,0 4-5 0,0 4-2 0,4-4 0 15,-4 4 72-15,9-4 14 0,-4 0 4 0,4 4 0 0,0-4-52 0,4 5-12 16,1-9 0-16,4 4 0 0,-9-8 0 0,9 4-8 16,0 0 8-16,0 0-13 0,-9-4 29 0,9 0 5 15,5-4 2-15,-5 0 0 0,0 0 20 0,5 0 4 16,-1-4 1-16,-4 4 0 0,-9 4-39 0,10-9-9 15,-1 5 0-15,-5-4 0 0,1-4 0 0,-5 4 0 16,0 8 0-16,-5-8 0 0,1 0 0 0,-5 4-16 16,-5 4 4-16,0 0 1 0,1-4 11 0,-6 4 0 0,6 8 0 15,-6-4-8-15,1 0 16 0,5-4 4 16,-1 4 1-16,0 0 0 0,5 4-13 0,5 0 0 16,-5 0 0-16,4 0 0 0,0-3 0 0,5 7 0 0,5 0 0 0,-5-12 0 15,0 0 0-15,0 0-15 0,0 0 3 0,14 4 1 16,-1 0 11-16,-13-4 0 0,14 0 0 0,4-4 8 15,-4 0 0-15,4 4 0 0,-4 0 0 0,4 0 0 16,-18 0-109 0,18-4-22-16,0 4-4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55:56.0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114 741 2156 0,'0'0'48'0,"0"0"9"0,9 4 3 0,-9-4 0 0,0 0-48 0,13 0-12 0,1 8 0 15,0-8 0-15,-1 4 112 0,-3 0 20 0,-1-4 4 0,0 0 0 16,0 0-108-16,0 0-28 0,5 0 0 0,-5-4 0 16,-5 0 0-16,5 0 0 0,-4 0 0 0,-5 4 0 15,0 0 0-15,-5-13 0 0,5 1 0 0,-4 0 0 16,-1 0 0-16,-4 0 0 0,-4 4 0 0,3-4 0 15,-3 0 0-15,-1 3 0 0,-4 1 0 0,0-4 0 16,-1-4 0-16,1 4 0 0,0 0 0 0,4 0 0 16,1-1 24-16,-1 5-1 15,5 0 0-15,0 0 0 0,0-8-37 0,0 4-7 0,0 0-2 0,4 4 0 16,0 0 23-16,1-5 0 0,4 1 0 0,4 0 0 0,1 0 0 31,-5 4 0-31,9 0 0 0,0 0 0 0,-4-4 0 16,4 3 0-16,-9 9 0 0,13-4 0 0,-3 0 0 15,3 0 0-15,-13 4 0 0,14 4 0 0,0-4 0 0,-1 4 0 16,-13-4 0-16,9 4 0 16,5 0-158-16,0 5-27 0,-1-1-6 0,6 0-1 0</inkml:trace>
  <inkml:trace contextRef="#ctx0" brushRef="#br0" timeOffset="238">619 809 1497 0,'0'0'32'0,"0"0"8"0,0 0 0 0,0 0 4 0,-5-4-36 0,1-4-8 0,-1 0 0 0,1-4 0 16,-1 0 156-16,-4-4 28 0,9-1 7 0,-4-3 1 16,-5 0-103-16,4-4-20 0,-4-1-4 0,4-7-1 15,-4 4 0-15,5-1 0 0,-1-7 0 0,-4-4 0 0,4-1-51 16,1 5-13-16,-1 3 0 0,5 1 0 0,-4-1 0 15,4 9 0-15,-5 0 0 0,1 0 0 16,-1-1-100-16,-4 5-22 0,0 8-5 0,0 0-922 16</inkml:trace>
  <inkml:trace contextRef="#ctx0" brushRef="#br0" timeOffset="428">328 449 1728 0,'0'0'76'0,"13"4"16"0,1 4-73 0,0-4-19 0,-5-8 0 0,4 0 0 16,6 4 106-16,-6 0 18 16,5 4 3-16,1-4 1 0,-1 0 0 0,0 4 0 0,5 4 0 0,0-3 0 15,-5-1-103-15,5-4-25 0,-5 0 0 0,0-4 0 16,0 4-86 0,-4 0-22-16,0 0-5 0,-5 4-951 0</inkml:trace>
  <inkml:trace contextRef="#ctx0" brushRef="#br0" timeOffset="698">874 732 1728 0,'0'0'38'0,"0"0"8"0,0 0 2 0,0 0 0 0,0 0-39 0,0 0-9 16,0 0 0-16,0 0 0 0,0 0 104 0,0 0 20 15,0 0 3-15,0 0 1 0,0 0 0 0,0 0 0 16,0 0 0-16,0 0 0 0,0 0-103 0,0 0-25 15,0 0 0-15,0 0 0 0,0 0 0 0,0-4 0 0,-5-4 0 0,5 0 0 16,0 0 0-16,0-4 0 16,-4-4 0-16,-1 4 0 0,5 0 0 0,0-5 0 15,-4 1 0-15,4 0 0 0,0 4 0 0,0-4 0 0,4-5 0 16,-4 9 0-16,5 0 0 0,-1 4 0 16,1-4 0-16,4 4 0 15,-9 8-46-15,9 0-14 0,0-8-4 0,0 8 0 0,5 0-153 16,-9 8-31-16,8-4-7 0,-8 4-1 0</inkml:trace>
  <inkml:trace contextRef="#ctx0" brushRef="#br0" timeOffset="936">1138 753 1728 0,'0'0'38'0,"0"0"8"0,0 0 2 0,0 0 0 0,5 12-39 0,-1-4-9 15,1 4 0-15,-1-4 0 16,-4-8 84-16,0 0 16 0,0 0 2 0,0 0 1 0,9 4-11 0,-9-4-3 15,9-4 0-15,1 4 0 0,-1-4-20 0,0 0-4 16,-5-4-1-16,5 0 0 16,-4-4-51-16,4 4-13 0,0-4 0 0,0-1 0 0,-4-3 0 0,-1 0 0 15,1 4 0-15,0-8 0 0,-1 3 0 0,-4 1 0 0,5 4 0 0,-1 0 0 32,-4-4-151-32,0 4-33 0,5-1-6 0,-1 1-795 0</inkml:trace>
  <inkml:trace contextRef="#ctx0" brushRef="#br0" timeOffset="1205">1470 627 1267 0,'0'0'56'0,"0"0"12"0,0 0-55 0,0 0-13 0,0 0 0 0,0 0 0 0,0 0 105 0,0-4 19 15,0 4 3-15,0 0 1 0,0-8-52 0,-4 4-9 16,-1-4-3-16,1 8 0 0,4 0 0 0,0 0 0 15,-9-4 0-15,9 4 0 0,0 0 0 0,-9 8 0 16,9-8 0-16,-10 12 0 0,6 0 0 0,-5 0 0 16,0 1 0-16,4 3 0 0,5 0-51 0,0 0-13 15,5-4 0-15,-5 4 0 0,4-3-12 0,5-1-6 16,0 4-1-16,1-8 0 0,3 0 11 0,1-4 8 16,0 0-12-16,-5 0 12 0,4 0-9 0,1-4 9 15,-5 0 0-15,5 0-9 16,-1-8-22-16,1 0-4 0,0 0-1 0,-1 0-697 0,1-4-140 15</inkml:trace>
  <inkml:trace contextRef="#ctx0" brushRef="#br0" timeOffset="1458">1671 0 748 0,'0'0'33'16,"0"0"7"-16,0 0-32 0,0 0-8 0,0 0 0 0,4 12 0 0,-4-12 271 15,0 12 52-15,0 0 10 0,5 9 3 0,-1-5-167 16,1 4-33-16,-5 0-6 0,5 9-2 0,-1-5-56 0,1 4-12 16,-1 1-3-16,1 3 0 0,4 4-16 0,-5 1-3 15,5-1-1-15,-4-3 0 0,0-1-13 0,-1 0-2 16,5 1-1-16,0 3 0 0,-4-12-6 0,4 5-2 16,-4-9 0-16,-1 0 0 0,1 4-21 0,-1-7-5 15,5-1-1-15,-9 0 0 16,5-4-106-16,-5 0-20 0,0-12-5 0</inkml:trace>
  <inkml:trace contextRef="#ctx0" brushRef="#br0" timeOffset="1838">1525 425 1267 0,'0'0'56'0,"0"0"12"0,0 0-55 0,0 0-13 0,9 0 0 0,0-4 0 16,-4 0 156-16,8 0 29 0,-3 4 6 0,3 0 1 15,1-4-44-15,0 8-8 0,4 4-1 0,-5-4-1 16,6-8-73-16,-6 8-14 0,6 4-3 0,-1 4-1 0,-9-4-30 16,9 0-5-16,-4 4-2 0,-1-3 0 15,1-5-10-15,0 4 0 0,-1 0 0 0,1-4 0 0,-5 4 0 0,5 0 0 16,-1 4 0-16,1-4 0 16,-5-4-104-16,5 4-14 0,-5 0-2 0,5 5-1 15,-5-5 29-15,0 4 5 0,-5-4 2 0,10 4 0 16,-5 0 46-16,0 4 10 0,0-3 1 0,5-1 1 0,-5 4 27 0,0-8 0 15,0 8 9-15,0-4-9 0,1 0 35 0,-1-3 0 16,0 3 0-16,-5-4 0 0,1-4 21 0,-1 4 5 16,6-8 1-16,-1 4 0 15,-5-4 3-15,5 0 1 0,0-4 0 0,-4 0 0 0,-1-4-53 0,6 0-13 16,-1-4 0-16,0-1 0 0,-5-3 54 0,1 0 8 0,-1 0 2 16,6 0 0-16,-6-1-52 0,1 1-12 0,-5 0 0 0,4 4 0 31,-4-4-25-31,5 4-8 0,-1-1-2 0,1 5 0 15,-5-4-149-15,4 8-29 0</inkml:trace>
  <inkml:trace contextRef="#ctx0" brushRef="#br0" timeOffset="2044">2335 785 288 0,'0'0'12'0,"0"0"4"0,0 0-16 15,0 0 0-15,0 0 0 0,10-4 0 0,-6-4 267 0,-4 0 50 31,5-4 11-31,-5 0 1 0,0 3-173 0,0-7-36 0,0 0-6 0,-5 0-2 0,5 8-30 0,-4-8-6 32,-1-5-2-32,5 1 0 0,0 4-27 0,-5-4-6 0,5 8-1 0,0-5 0 0,0-3-29 0,5 8-11 15,-5-4 0-15,0 4 9 16,9 0-78-16,-4 3-16 0,-1 1-3 0,-4 8-846 0</inkml:trace>
  <inkml:trace contextRef="#ctx0" brushRef="#br0" timeOffset="2313">2572 623 1418 0,'23'4'63'0,"-23"-4"13"0,5-4-61 0,8 4-15 0,1-4 0 0,-5 0 0 16,5-4 124-16,-1 0 23 0,-4 0 4 0,0 0 1 15,1-4-59-15,-6 3-11 0,1 1-2 0,-1-4-1 16,-4 0-19-16,-4 0-3 0,-1 0-1 0,1 4 0 31,-1-4 0-31,-4 8-1 0,9 4 0 0,-9-4 0 0,0-1-55 16,0 5-10-16,0 5-2 0,-1-1-1 15,-3-4 13-15,8 4 16 0,-4 8-3 0,5 4-1 0,-1 0-4 0,0 0-8 16,1 0 11-16,8 5-11 0,1-5 10 0,0 4-10 16,4-4 8-16,0 1-8 0,4-1 8 15,1 0-8-15,0-4 0 0,-1 4 8 0,1-8-8 0,4 4-17 16,0 1 4-16,-4-5 1 0,0-4 12 0,-1 0 0 16,1 0 0-16,0-4 0 0,-5 0 0 0,0 0 0 15,0 0 0-15,5-4-1180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55:52.5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57 801 460 0,'0'0'41'16,"5"12"-33"-16,4 4-8 0,-9-16 0 0,0 0 180 0,0 0 33 16,0 0 7-16,0 0 2 0,0 0-82 0,0 0-17 15,4 8-3-15,-4-8-1 0,0 0-31 0,0 0-5 16,9 4-2-16,1 5 0 0,-1-1-19 0,0 0-4 16,-5 4-1-16,5-4 0 0,-9-8-11 0,14 8-2 15,-5-4-1-15,0 0 0 0,-9-4-13 0,9-4-2 16,0 4-1-16,5-4 0 0,-5-4-27 0,0 4 0 15,0 0 0-15,1 0-11 0,-1-4 11 0,-5 8 0 16,-4 0 0-16,9-8 0 0,0-5 20 0,-4 1 5 16,-5 12 2-16,0-8 0 0,0 0-27 0,0-4 0 15,-9 0 0-15,4 0 0 0,-4 0 0 0,-4-1 0 16,3 5 0-16,-3-4 0 31,4 0-16-31,-5 4-9 0,-4-4-2 0,4 4 0 0,5-4 43 0,-5 4 9 0,1-1 2 16,-1 5 0-16,0-4-27 0,5 0 0 15,0 8 0-15,5-4 0 0,-10 0 8 0,5 0-8 0,4 0 0 0,-4 0 8 16,5 4-8-16,-1-4 0 0,-4-4 0 0,9 0 8 16,0 8 20-16,-5-4 3 0,5 0 1 0,0 4 0 15,0 0-32-15,0 0 0 0,0-13 0 0,0 9 0 16,0 4-12-16,0 0-9 0,5-8-2 0,4 0 0 0,-9 8 33 16,9-8 6-16,0 4 2 0,-4 0 0 0,9 4-10 15,-1-4-8-15,-8-8 9 0,8 8-9 0,-3-4 0 16,-1 4 0-16,4 0 0 0,-4 0 0 0,5 4 32 0,0 0 1 15,-1-4 0-15,-4 4 0 0,5 0-33 0,-5 4 0 16,5-4 0-16,-5 4 0 16,5 4-176-16,-14-8-28 0,9 0-7 0,0 0-1 0</inkml:trace>
  <inkml:trace contextRef="#ctx0" brushRef="#br0" timeOffset="567">440 631 1728 0,'0'0'38'0,"0"0"8"0,-5 12 2 0,5 0 0 0,5 0-39 0,-5 1-9 0,0 7 0 0,0-4 0 15,9 4 53-15,-5 0 9 0,-4 5 2 0,0-1 0 16,5 0 0-16,-5 5 0 0,4-1 0 0,1-4 0 0,-5-4-64 15,4 1 0-15,5-1 0 0,-4-4-10 0,-5 4 29 0,5-3 5 16,4-1 2-16,-5 0 0 0,1 4-26 0,-1-4 0 16,-4-3 0-16,0-1 0 15,0 0-10-15,5-4-7 0,-5-8-2 0,0 0 0 0,0 0 19 0,0 0 0 16,0 0 0-16,0 0 0 0,0 0 21 0,0 0 8 16,0 0 2-16,0 0 0 0,0 0-31 0,0 0 0 15,0 0 0-15,-14-8 0 16,5 0-21-16,5 0-7 0,-1 0-2 0,5-1 0 0,-5-7 30 0,1 0 0 15,8 0 0-15,-4 4 0 0,0 0 45 0,0-5 15 16,0-3 4-16,5 0 0 0,4 0-52 0,-4-5-12 16,-10-3 0-16,10 0 0 0,-1-1-13 0,1 1-6 15,-1 4-1-15,1 0 0 0,4 3 32 0,-4 1 7 16,-1 0 1-16,1 0 0 0,-1 3-20 0,1 1 0 16,-1 4 0-16,5 4 0 0,-4-4 0 0,0 4 0 15,4 0 0-15,-5 4 0 0,5-5 0 16,0 5 0-16,1 4 0 0,-1 0 0 0,4 4 0 0,-4 1 0 0,1-5 0 0,3 4 0 15,-8 0 55-15,4 4 7 0,-5 4 2 0,-4 4 0 16,0-4-52-16,0 0-12 0,-4 0 0 0,-5 5 0 16,4 3 0-16,-8-4 0 0,-1 8 0 0,0-7 0 15,-9-1 0-15,5 0 0 0,5 0 0 0,-1 0 0 16,5-4-17-16,-5-3-7 0,10-1 0 0,-10-4-1 16,5-4-11-16,0 4-3 0,9-4 0 0,0 0 0 15,0 0-122-15,0 0-25 0,0 0-5 0,9-8-1 0</inkml:trace>
  <inkml:trace contextRef="#ctx0" brushRef="#br0" timeOffset="995">908 728 748 0,'0'0'67'0,"0"0"-54"15,10-4-13-15,-1-4 0 0,0 8 169 0,0-4 31 16,-9 4 7-16,4-8 1 0,1 4-72 0,4-8-15 0,-9 12-2 0,0-4-1 15,0-4-86-15,0 8-18 0,0-9-3 16,-4 5-1-16,-1 0 43 0,-4-4 9 0,4 4 2 16,-4 0 0-16,0 4-52 0,0 0-12 0,0 0 0 0,4 0 0 15,-4 4 0-15,0 0 0 0,5 4 0 0,-1 0 0 16,0 5 0-16,1-5 0 0,-1 4 0 0,5 0 0 16,0 0 54-16,0 0 8 0,0-4 2 0,5 4 0 15,-1-3-103-15,1-5-20 0,0 4-4 0,-5-8-1 16,9 8 52-16,-9-8 12 0,0 0 0 0,9-4 0 0,0 0 0 15,5-4 0-15,-5 0 0 0,0-1 0 0,0 5 0 16,0-8 0-16,5 4 0 0,-5 0 0 0,-5 0 0 0,5 4 0 16,-4-4 0-16,4 0 0 0,-4 0 0 0,-5 8 0 15,9-8 0-15,-9 8 0 0,0 0 0 0,0 0 0 16,0 0 0-16,0 0 0 0,9 0 48 0,-9 0 13 16,0 0 3-16,0 0 0 0,0 0-52 0,4 12-12 15,1 0 0-15,-1-4 0 0,1 4 0 0,4-4 0 16,-4 4 0-16,4 0 0 0,-5 5 0 0,1-1 0 15,-1-4 0-15,6 0 0 0,-6 0 0 0,1 0 0 16,8 5 0-16,-4-9 0 16,1 0-100-16,-10-8-22 0,4 4-5 0,10 4-820 0</inkml:trace>
  <inkml:trace contextRef="#ctx0" brushRef="#br0" timeOffset="1337">1259 129 806 0,'0'0'72'0,"0"0"-58"16,0 0-14-16,0 0 0 0,0 0 119 0,0 0 21 15,0 0 4-15,0 0 0 0,0 0-26 0,0 0-6 16,0 0 0-16,0 0-1 0,0 0-2 0,9 8 0 15,0 0 0-15,5 0 0 0,-5 5-21 0,-4-1-4 16,4 0 0-16,-5 8-1 0,10 0-29 0,-10 1-6 16,6 3 0-16,-6 4-1 0,5 5-24 0,0-1-5 15,0 0-1-15,-4 5 0 0,4-5-17 0,0-4 0 16,0 5 0-16,0-1 0 0,-4-3 0 0,-1-1 0 0,10 4 0 16,-9-7 0-16,-1-5 0 0,1 0 0 0,4 0 0 15,0-4 0-15,-9-3 0 0,5-5 0 0,-1 0 0 16,1-4 0-16,-5-4-150 15,0 0-34-15,0 0-6 0,0 0-2 0</inkml:trace>
  <inkml:trace contextRef="#ctx0" brushRef="#br0" timeOffset="1550">1154 550 1497 0,'0'0'66'0,"0"0"14"0,14 4-64 15,-5 0-16-15,-9-4 0 0,9 0 0 0,14-4 157 0,-5 4 28 16,0 4 6-16,1-8 1 0,3 0-103 0,-3 4-20 16,8 0-4-16,-9 0-1 0,0 0 0 0,1 0 0 15,3 0 0-15,-4 4 0 0,1-4-51 0,-6 0-13 16,6 0 0-16,-6 4 0 16,1 4-48-16,4-4-13 0,-4-4-3 0,-1 4-682 0,6 4-137 0</inkml:trace>
  <inkml:trace contextRef="#ctx0" brushRef="#br0" timeOffset="1772">1860 886 1497 0,'-23'4'66'0,"23"-4"14"0,0 0-64 16,0 0-16-16,0 0 0 0,0 0 0 0,0 0 142 0,0 0 25 15,0 0 5-15,0 0 0 0,0 0-71 0,-4-4-14 16,4-4-3-16,-5 0-1 0,-4 4-67 0,9-4-16 16,-5-5 0-16,5 5 0 0,0-8 0 0,0 4 0 15,-9 0 0-15,9 4-713 16,0-4-147-16</inkml:trace>
  <inkml:trace contextRef="#ctx0" brushRef="#br0" timeOffset="2199">2138 756 1846 0,'0'0'40'0,"0"0"9"0,0 0 2 0,0 0 1 0,0 0-41 0,0 0-11 0,4-8 0 0,-4 8 0 0,0-8 78 0,-4 0 14 0,-5 0 2 0,4 0 1 15,-9 0-55-15,1 4-12 0,-1 0-1 0,0 0-1 16,5 0-12-16,0 4-2 0,-4-4-1 0,3 4 0 0,-3 4 13 0,-1 0 2 15,5 0 1-15,9-4 0 0,-5 8-27 0,-4 4 0 16,5 0 0-16,4 0 0 0,4-4 0 0,1 5 0 16,4-1 0-16,-4 0 0 0,4-8-11 15,0 0-7-15,-9-4-2 0,9 4 0 0,0 0 20 0,5 0-12 16,-5 0 12-16,0-4-10 0,-5-4 10 0,6 0-10 16,-1-4 10-16,0 4-10 15,0-4-19-15,-5 0-4 0,6 0-1 0,-1-5 0 0,0 5 34 0,-5 0 0 16,1 0 0-16,4 4 0 0,-5 0 14 0,-4 4 10 15,10-8 1-15,-6 4 1 0,-4 4-17 0,0 0-9 16,0 0 10-16,9 0-10 0,-4 0 32 0,-1 4 1 16,5 0 0-16,1 0 0 0,-1 4-33 0,-5 0 0 0,5 0 0 0,0 0 0 15,-4 5 0-15,4-5 0 0,-4 0 0 0,4 4 0 16,0 0 0-16,5-4-16 0,-5 8 2 0,0 1 0 16,0-5-1-16,0 4 0 0,0 4 0 0,0-12-677 15,0 4-136-15</inkml:trace>
  <inkml:trace contextRef="#ctx0" brushRef="#br0" timeOffset="2485">1783 412 1728 0,'0'0'76'0,"0"0"16"0,-5 5-73 0,1-10-19 0,-1 5 0 0,5 0 0 15,0 0 55-15,0 0 7 0,-5-4 2 0,5 4 0 16,0 0-52-16,0 0-12 0,0 0 0 0,0 0 0 15,5-8 0-15,-5 8 0 0,0 0 0 0,0 0-868 16</inkml:trace>
  <inkml:trace contextRef="#ctx0" brushRef="#br0" timeOffset="2786">2602 866 1911 0,'0'0'42'0,"0"0"9"0,0 0 1 0,5-8 2 0,-5 0-43 0,0-5-11 16,0 5 0-16,0-8 0 0,-5 0 64 0,5-4 10 15,-4-1 2-15,-1 1 1 0,0-8-10 0,1 0-3 0,-5-5 0 0,0 1 0 16,0-1 0-16,-1-3 0 0,-3-4 0 0,4-5 0 15,-5-4-51-15,0 1-13 0,1 3 0 0,4 5 0 16,0-5 0-16,-5 5 0 0,9 4 0 0,-4-1 0 16,5 9 0-16,-5 8 0 0,4 3 0 0,0 1 0 31,1 0-253-31,-1 4-54 0,1 0-10 0,4 12-3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55:59.2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346 691 1267 0,'0'0'56'0,"0"0"12"0,0 0-55 0,0 0-13 0,0 0 0 0,0 0 0 16,0 0 133-16,0 0 24 0,0 0 5 0,0 0 1 15,-4-4-107-15,-5 0-22 0,4 0-4 0,-4 0-1 16,4-4 28-16,1-1 6 0,-5-3 1 0,4 0 0 16,-4-4-52-16,5 0-12 0,-10 0 0 0,9-1 0 15,-4 1 0-15,0-4 0 0,5-8 0 0,-6 7 0 16,6 1 0-16,4 0 0 0,-5-8 0 0,5-5 0 0,-4 9 0 0,4 0 0 16,0 3 0-16,4 1 0 15,-4-8 0-15,0 4 0 0,5-1 0 0,4 1 0 0,-4 0 0 0,4-1 0 16,0 5 0-16,4 0 0 0,-3 4 0 0,8 0 0 15,-5-1 0-15,1 5 0 0,4 0 54 0,-4 4 8 16,0 0 2-16,-1 4 0 0,5 0 0 0,-4 0 0 16,4 0 0-16,-4 4 0 0,4 4-52 0,0 0-12 15,-4 0 0-15,-5 4 0 0,-9-8 0 0,5 12 0 16,8-8 0-16,-13-4 0 16,5 12-253-16,-5 5-54 0,-5 3-10 0,5-20-3 0</inkml:trace>
  <inkml:trace contextRef="#ctx0" brushRef="#br0" timeOffset="203">0 383 1728 0,'0'0'76'0,"0"0"16"0,0 0-73 0,0 0-19 0,9 0 0 0,5-4 0 16,-5 4 157-16,5-4 28 0,-1 4 6 0,6 0 1 0,-1 0-103 15,5 0-20-15,-5 0-4 0,5 4-1 0,-5 4-51 16,5 0-13-16,-5 0 0 0,5-8 0 0,-10-4 0 0,5 4 0 16,1-4 0-16,-6 4 0 15,6 0-100-15,-6 0-22 0,5 0-5 0,1 0-922 16</inkml:trace>
  <inkml:trace contextRef="#ctx0" brushRef="#br0" timeOffset="485">569 634 1497 0,'0'0'32'0,"0"0"8"0,0 0 0 0,0 0 4 0,-4-8-36 0,-1 0-8 0,5 0 0 0,-4 0 0 15,4 0 104-15,0 0 20 0,0-5 3 0,4 5 1 16,-8-8-52-16,8 4-9 0,-4 0-3 0,0 0 0 15,-4 0-51-15,4-1-13 0,13-3 0 0,1 4 0 16,-5 0 0-16,0 0 0 0,0-4 0 0,5 4 0 16,-5-1 34-16,5 5 4 0,-5-4 1 0,0 4 0 15,5 0-11-15,-1 4-3 0,6 0 0 0,-6 0 0 16,1 0-71-16,4 8-14 0,-4 4-4 0,-1-4 0 16,1 0-116-16,0-4-24 0,-1 12-5 0,-4-4-1 15</inkml:trace>
  <inkml:trace contextRef="#ctx0" brushRef="#br0" timeOffset="755">975 569 1728 0,'0'0'38'0,"0"0"8"0,0 0 2 0,0 0 0 0,0 0-39 0,0 0-9 16,0 0 0-16,0 0 0 0,0 0 74 0,4-8 13 16,1-4 2-16,-1 0 1 0,-4 4-42 0,-4 0-8 15,-1 0-1-15,-4-4-1 0,4-1 26 0,-4 5 4 16,0-4 2-16,-4 4 0 0,4 0-61 0,-5 4-9 15,5 0 0-15,0 0-12 0,0 0 60 0,-1 4 13 0,-3 0 3 0,4 4 0 16,9-4-64-16,-5 4-24 0,-4 0 0 0,4 4 1 16,5 4 23-16,-4-4 0 0,-1 0 10 0,5-8-10 15,0 0 0-15,0 0 0 0,0 0 0 0,9 8 0 16,-4 5 20-16,-5-13-2 0,9 4-1 0,5 0 0 16,-5 0-17-16,0 4 0 0,9 0 0 0,-4-4 0 15,-5 4-120-15,5-8-27 0,-1 4-5 0,1 0-2 16</inkml:trace>
  <inkml:trace contextRef="#ctx0" brushRef="#br0" timeOffset="1230">1161 626 1497 0,'0'0'32'0,"0"0"8"0,0 0 0 0,0 0 4 0,0 0-36 0,0 0-8 16,0 0 0-16,0 0 0 0,0 0 104 0,0 0 20 15,0 0 3-15,0-8 1 0,5-4-46 0,-5 4-9 16,0 0-1-16,4 0-1 0,-4-1-35 0,5-3-6 0,-5 0-2 16,4 0 0-16,1 4 1 0,-5-4 0 15,5 0 0-15,-5-1 0 0,4 9-39 0,1-4-8 0,-1 0-2 0,5 0 0 16,-4 0 20-16,-5 8 0 0,0 0 0 0,0 0 0 16,14 0 12-16,-14 0-3 0,13 0-1 0,1 4 0 15,-5-4 1-15,-9 0 0 0,9 8 0 0,5 4 0 16,-5-4-9-16,0 5 0 0,0-1 0 0,0 0 0 15,0-4 0-15,0 4 0 0,0-4 0 0,-4 4 0 16,4-4 0-16,-4 1 0 0,-5-9 0 0,0 0 0 16,0 0 53-16,0 0 9 0,9 4 2 0,-9-4 0 0,0 0-52 0,9-4-12 15,0-5 0-15,0 1 0 0,0 4 0 0,0-4 0 16,-4 0 0-16,4 0 0 16,-4 0-48-16,-1-4-13 0,1 4-3 0,-1 0 0 15,-4 8 52-15,9-9 12 0,-9 1 0 0,5 0 0 0,-5 8 0 0,0 0 0 16,0 0 0-16,0 0 0 0,0 0 48 0,0 0 13 15,0 0 3-15,0 0 0 0,9 8-52 0,5 0-12 16,-1 5 0-16,-4-1 0 0,0 0 24 0,-4 0 3 16,4 0 0-16,0 0 0 0,0-4 8 0,-4 5 1 15,-1-5 1-15,1 4 0 16,0-4-81-16,4 0-16 0,-5 4-3 0,5 4-1 16,-4-8-62-16,-1 5-13 0,-4-13-2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56:01.3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346 485 1497 0,'0'0'32'0,"0"0"8"16,0 0 0-16,0 0 4 0,0 0-36 0,0 0-8 0,0 0 0 0,0 0 0 0,0 0 53 0,0 0 9 15,5 12 2-15,-5-12 0 0,0 0 51 0,0 9 10 16,0-9 3-16,0 0 0 0,0 0-103 0,0 0-25 16,0 0 0-16,0 0 0 0,0 0 56 0,0 0 7 15,0 0 1-15,0 0 0 16,0 0-52-16,0 0-12 0,0 0 0 0,0 0 0 0,0 0 54 0,0 0 8 15,0 0 2-15,0 0 0 0,0 0-52 0,0 0-12 16,0 0 0-16,0-9 0 0,-5 5 0 0,0-8 0 16,5 0 0-16,0 0 0 0,-4-4 0 0,4-4 0 0,0 3 0 0,0 1 0 15,-5-8 0-15,5 0 0 0,0-1 0 16,0 1 0-16,0 0 0 0,0 0 0 0,0-5 0 0,-4 5 0 16,4 4 0-16,0-5 0 0,-5 1 0 0,5 4 0 15,0-8 0-15,-4 11 0 0,-5 5 0 0,4 0 0 16,0 0-100-1,-4 4-22-15,-4 0-5 0,-1 4-922 0</inkml:trace>
  <inkml:trace contextRef="#ctx0" brushRef="#br0" timeOffset="682">0 222 1728 0,'0'0'38'0,"0"0"8"0,14 4 2 0,-14-4 0 0,0 0-39 0,9 0-9 15,0 4 0-15,5-4 0 0,-5-4 104 0,0 4 20 16,4-4 3-16,-3 4 1 0,-1-4 0 0,4 4 0 16,5 0 0-16,1 0 0 0,-1-4-103 0,0 0-25 0,0 4 0 0,1-4 0 15,3 0 0-15,-3 4 0 0,-1 0 0 0,0-4 0 16,0 0 0-16,0-4 0 16,-4 0 0-16,0-4 0 15,-1 4-200-15,6-1-44 0,-6-3-10 0,1 4-2 0,0 0 103 16,-5 4 20-16,0-4 4 0,0 8 1 0,-5-4 51 15,5 4 10-15,-9 0 3 0,10 8 0 0,-1 0 133 0,-5 0 27 0,-4-8 6 0,0 16 1 32,9-3 54-32,-9 7 11 0,5 4 3 0,-5 0 0 15,0 1-49-15,0-5-10 0,0 0-1 0,0 4-1 16,0 1-37-16,0-1-7 0,0-4-2 0,0 4 0 0,0-3-51 16,0-1-13-16,4 0 0 0,-4-4 0 0,0-4 54 0,0 1 8 15,5-5 2-15,-5-8 0 0,5 8-52 0,-5-8-12 16,0 0 0-16,0 0 0 0,4 0 0 0,5 0 0 15,0-4 0-15,0 0 0 0,5-4 0 0,0 0 0 16,-5-1 0-16,5-3 0 0,-5 0 0 0,4 0 0 16,1 0 0-16,-5 0 0 15,0 0-48-15,5-1-13 0,-1 1-3 0,-3 0 0 0,3 4 52 0,-4 0 12 16,-4 4 0-16,-5 4 0 0,14 0 0 0,-14 0 0 16,4 0 0-16,5 4 0 0,-9-4-10 0,9 4 1 15,0 4 0-15,5-4 0 0,-5 4 9 0,0 0 0 0,0 0 0 16,1 5 0-16,-1-9 0 0,-5 4 0 0,-4-8 0 0,9 8-8 15,0-8 8-15,0 4 16 0,5 0-4 0,-5-4-1 16,-9 0-11-16,9 0 0 0,5 0 0 0,-5 0 0 16,0-4 17-16,5 0 2 0,-14 4 0 0,9-8 0 15,0 4 21-15,-4-4 4 0,-5 8 0 0,9-13 1 16,-9 1-56-16,0 4-11 0,0 0-2 0,0-4-1 16,-5 4 25-16,1 4 0 0,-1-4 0 0,1 8 0 0,-1-4 0 15,5 4 8-15,-9 0-8 0,4 4 8 0,5-4 8 16,-4 8 3-16,-1 0 0 0,5 0 0 0,-9 0-19 0,9 0 0 15,0 4 0-15,5 0 0 0,-1 1 0 0,1 3 0 16,4-4 0-16,0 0 0 0,0 0 0 0,5-4 0 16,-1 4 10-16,1 1-10 0,0-5 0 0,-1 0 0 15,1-4 0-15,0 4 0 0,-1-8 0 0,1 4 0 16,0 4 0-16,-1-8 0 16,1 0-158-16,0 0-27 0,4 0-6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32.7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27 510 1004 0,'0'0'44'0,"0"0"10"0,0 0-43 0,0 0-11 15,0 0 0-15,0 0 0 0,-4-4 116 0,4 4 20 16,0 0 5-16,0 0 1 0,0 0-47 0,0 0-10 15,0 0-1-15,0 0-1 0,-5 12-10 0,-4 0-1 16,5 0-1-16,4 5 0 0,-5-1-55 0,5 4-16 16,0 4 0-16,0-8 8 15,0 5 26-15,5-1 6 0,-5 0 0 0,0 0 1 0,0 1-5 0,0-1-2 16,4 0 0-16,1 0 0 0,-1 1-2 0,1-9-1 16,4 0 0-16,-4-4 0 0,4-8-1 0,4 0 0 15,-4-4 0-15,5-4 0 0,0-4-12 0,-5-1-2 16,4-3-1-16,1-4 0 0,-5 0-24 0,-4 4-5 15,4-1-1-15,5 1 0 0,-1-4 15 0,-4 0 0 16,-4 4 0-16,-5-1 0 0,-5 1 0 0,1 4-19 16,4 4 3-16,0 0 0 0,4 4 41 0,-4 4 9 0,0 0 2 15,0 0 0-15,0 0-36 0,0 0 0 0,5 8 0 0,-1 4 0 16,1 4 0-16,-5-4 0 0,5 1 8 16,-1-1-8-16,-4-12 0 0,0 0 0 0,0 0 0 15,9 8 0-15,-9-8 0 0,14 8 0 0,-14-8 0 16,9 0 0-16,0 0 0 0,0-4 0 0,5 0 0 15,-1 0 0-15,1-8 0 16,-5-1 0-16,0 1 0 0,0-4 0 0,-4 0 16 0,4 4 2 0,-4-4 1 0,-1 3 0 16,5-3-10-16,-4-4-1 0,-1 8-8 0,1-4 12 15,4 0-30 1,-4-1-6-16,4-3-2 0,-5 8 0 0,1 0 26 0,-1 4 0 0,1 0 0 16,0 0-790-16,-5 8-153 0</inkml:trace>
  <inkml:trace contextRef="#ctx0" brushRef="#br0" timeOffset="439">597 0 1771 0,'0'0'39'0,"0"0"8"0,0 0 1 0,0 0 2 0,0 12-40 0,0 0-10 15,0 0 0-15,0 5 0 0,0-1 95 0,-5 4 17 16,5 0 3-16,-5-3 1 0,5-1-65 0,-4 8-13 15,-1-4-2-15,5 4-1 0,-4 5 5 0,4-5 2 16,-5 0 0-16,5 9 0 0,-4-5 6 0,4 0 2 16,0 1 0-16,0-5 0 0,0-4 12 0,0 0 2 0,0-3 1 15,0 3 0-15,0-4-53 0,0 0-12 0,4-4 0 0,-4 1 0 16,0-1 0-16,0-8 13 0,0 4-4 16,0 0-1-16,0-8-8 0,0 0 8 0,0 4-8 0,0-4 8 15,0 0-8-15,0 0-9 0,0 0 9 0,0 0-13 16,0 0 13-16,0 0-9 0,9-8 9 0,0-4-8 15,-4 4 8-15,4-4 0 0,0 3 0 0,5 1 0 16,-5-4 0-16,5 4 0 0,-5 4 0 0,4 0 0 16,1 0 0-16,0 0 0 0,-1-4 0 0,1 8 0 15,4-4 0-15,-4 0 0 0,-14 4 0 0,9 4 0 16,0-4 0-16,0 4 9 0,-9-4-1 0,9 8-8 16,-4 0 0-16,-1 4 0 0,1 0-10 0,-5 4 10 15,0 1 0-15,0-1 0 0,4 0 0 0,-4 0 0 16,0 0-28-16,0-3-12 0,5-1-1 15,0 0-1-15,-10 4-90 0,10-4-17 0,-1-4-4 16,10 0-1-16,-1 0-82 0,-3-8-16 0,-10 0-3 0,22-8-1 0</inkml:trace>
  <inkml:trace contextRef="#ctx0" brushRef="#br0" timeOffset="628">1034 603 1497 0,'0'0'66'0,"0"0"14"0,0 0-64 0,0 0-16 0,0 0 0 16,0 0 0-16,0 0 144 0,0 0 24 0,4-4 6 0,-4 4 1 16,5-12-75-16,-5 4-16 0,4 0-2 0,-4 4-1 15,5-4-13-15,-5-5-4 0,0 5 0 0,4 0 0 16,-4-4-51-16,5 4-13 0,-1 0 0 0,-4 0 0 16,0 8-158-16,5-8-34 15,0 0-8-15,4 4 0 0</inkml:trace>
  <inkml:trace contextRef="#ctx0" brushRef="#br0" timeOffset="909">1289 457 1728 0,'0'0'38'0,"0"0"8"0,0 0 2 0,0 0 0 0,0 0-39 0,0 0-9 0,0 0 0 0,0-8 0 0,-5 0 104 15,0 4 20-15,5 4 3 0,-4-4 1 16,4 4-103-16,-9 0-25 0,4 0 0 0,-4 4 0 15,0 0 56-15,4 4 7 0,-4-4 1 0,5 8 0 0,-1-3-52 16,-4-1-12-16,5 4 0 0,4 4 0 0,0-4 0 0,0 0 0 16,4 4 0-16,1 1 0 0,-1-5 0 0,5 4 0 15,-4-4 0-15,4 0 0 0,0-4 0 0,0 0 0 16,-4 1 0-16,-1-1 0 0,-4-8 0 0,5 4 0 16,-5-4 0-16,9 0 0 0,-4 0 0 0,4-4 0 15,0 0 0-15,0-9 0 16,-5 1-151-16,6-4-33 0,-1 0-6 0,-5-4-2 0</inkml:trace>
  <inkml:trace contextRef="#ctx0" brushRef="#br0" timeOffset="1286">1534 12 1209 0,'0'0'108'0,"5"16"-87"0,-10 5-21 0,5-1 0 15,0 0 171-15,-4 4 29 0,-5 1 7 0,4 3 1 16,-4 0-64-16,0 1-13 0,0 3-3 0,-5 0 0 15,5 1-51-15,5-13-10 0,-1 8-3 0,0-3 0 0,-4-1 0 0,5-4 0 16,8-4 0-16,-4 0 0 0,0 1-51 0,0-1-13 16,5 0 0-16,4-4 0 0,-4-4 15 0,4 0 0 15,-9-8 0-15,0 0 0 0,13 0-15 0,-4-4-10 16,-9 4 2-16,14-4 0 0,0-4 8 0,-5 0-13 16,4 0 5-16,-3 0 8 0,-1 0 0 0,0-4 0 15,4 4 0-15,-3-5 0 0,-6 5 0 0,5-4 0 16,5 4 0-16,-5 0 0 0,-4-4 0 0,-1 8 0 15,5 0 0-15,5-4 0 0,-14 8 0 0,9 0 0 16,-9 0 0-16,9 8 0 0,0-4 0 0,-4 8 0 16,-1 0 0-16,1-4 0 0,-1 4 0 0,-4 5 0 15,0-1 0-15,0 0 0 0,0 0 0 0,0 4 0 16,-4 1 0-16,-1 3 0 0,1 0-16 0,-1 0 4 16,-4 1 0-16,9-5 1 15,-4-4-33-15,-1-4-8 0,0-4 0 0,1 5-1 16,4-13-163-16,0 0-32 0,0 0-6 0,-23-13-2 0</inkml:trace>
  <inkml:trace contextRef="#ctx0" brushRef="#br0" timeOffset="1442">1102 20 403 0,'0'0'17'0,"0"0"5"15,0 0-22-15,9 0 0 0,0 0 0 0,-4 0 0 16,-5 0 401-16,9 0 76 0,-5-4 15 0,5 4 4 15,-9 0-346-15,5 0-69 0,4 0-13 0,-9 0-4 0,0 0-51 16,9 4-13-16,-9-4 0 0,0 0-1072 16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56:04.7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9 903 1706 0,'0'0'37'0,"0"0"8"0,0 0 2 0,0 0 1 0,0 0-38 0,-4 12-10 16,4-12 0-16,0 0 0 0,0 0 92 0,0 8 17 15,-5 4 3-15,5-12 1 0,0 0-22 0,0 0-5 16,0 0-1-16,0 0 0 0,0 0-30 0,0 0-7 15,0 0 0-15,0-8-1 16,0-4-7-16,0 0 0 0,0-4-1 0,5 0 0 0,-5-5-11 0,4-3-3 0,1 0 0 16,0-13 0-16,4 5-7 0,-5 0-2 0,5-5 0 0,0-3 0 15,-4 3-16-15,4-3 0 0,-4-5 0 16,4 5 0-16,0-5 0 0,4 5 0 0,-8-5 0 0,9 5 0 16,-5-1 0-16,0 13 0 0,0 0 0 0,0-1 0 15,0-3 15-15,5 8-4 0,-5-1-1 0,-4 5 0 16,-1 4-27-16,5 0-6 0,0 0-1 0,-4 3 0 15,-5 9-123-15,0 4-25 0,0 0-4 16,0 0-904-16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56:05.4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5 668 1497 0,'0'0'32'0,"0"0"8"0,0 0 0 0,0 0 4 0,0 0-36 0,0 0-8 0,0 0 0 0,0 0 0 15,0 0 104-15,0 0 20 0,0 0 3 0,0 0 1 16,0 0-52-16,0 0-9 0,0 0-3 0,0 0 0 16,0 0-51-16,0 0-13 0,0 0 0 0,0 0 0 0,0 0 54 0,0-8 8 15,0 0 2-15,0-5 0 0,-4 1-52 0,4 0-12 16,4 0 0-16,-8-4 0 0,4 0 0 0,4 4 0 16,1-5 0-16,-5 1 0 0,0 0 0 0,4 4 0 15,1-4 0-15,-1 4 0 0,1-1 0 0,4-3 0 16,-9 8 0-16,9 0 0 0,0-4 0 0,-4 4 0 15,-1 0 0-15,1 0 0 0,0-1 0 0,-1 5 0 16,-4 4 0-16,9-4 0 0,0 4 0 0,-9 0 0 16,0 0 0-16,0 0 0 0,9 8 0 0,1 5 0 15,-1-1 0-15,-5 0 0 0,1 0 0 0,-1 0 0 16,5 0 0-16,-4-4 0 16,-5 5 0-16,5-5 0 0,-5 4 0 0,0-4 0 0,0 0 0 0,0 4 0 0,0-12 0 15,4 8 0-15,1 4 0 16,-5-12 0-16,0 0 0 0,0 8 0 0,0-8 0 0,4 9 0 0,-4-9 0 15,0 0 0-15,9 8 0 0,-9-8 0 0,0 0 0 16,0 0 0-16,0 0 0 0,0 0 0 0,0 0 0 0,0 0 0 16,0-8 0-16,5-5 0 0,-1 5 0 0,1 0 0 15,-1 0 0-15,1-4 0 0,4 4 0 0,-4 0 0 16,-5 0 0-16,4-4 0 0,5 3 0 0,-4-3 0 16,-1 4 0-16,6 0 0 0,-6 0 0 0,10 4 0 0,4 0 54 15,-9 4 8-15,-9 0 2 0,0 0 0 0,14-8-52 0,-1 8-12 16,-13 0 0-16,14 8 0 0,-14-8 0 0,5 4 0 15,-5-4 0-15,9 12 0 0,-5-4 0 0,1 8 0 16,8-3 0-16,-3 3 0 0,-10 0 0 0,4 0 0 16,-4 4 0-16,0-3 0 0,0-1 0 0,0 0 0 15,5 4 0-15,-1-4 0 0,1 1 0 0,-1-1 0 16,-4 0 0-16,9-4 0 16,1-4-202-16,-6 0-43 0,-4-8-9 0</inkml:trace>
  <inkml:trace contextRef="#ctx0" brushRef="#br0" timeOffset="443">656 542 1461 0,'9'-4'32'0,"1"-4"6"0,-6 0 2 0,5 0 2 0,0 0-34 0,-4 0-8 15,-1 0 0-15,1 0 0 0,-1 0 95 0,1-5 17 0,-5 5 3 0,0 0 1 0,0 0-42 16,0 8-8-16,0 0-2 0,0 0 0 0,-5-4-16 15,-4 4-4-15,9 0-1 0,-9 0 0 0,0 8-22 0,0-4-4 16,0 4-1-16,0 0 0 0,0 1 9 0,-5 3 2 16,5-4 0-16,0 4 0 0,9 0-27 0,-5 4 0 15,1-4 0-15,4 5 0 16,0-9-46-16,0 4-14 0,0 0-4 0,4-4 0 0,1 4 75 0,-5-12 14 16,9 8 3-16,-9-8 1 0,0 0-29 0,0 0 0 15,14 4 0-15,-5-4-10 0,0-4-11 0,5 0-3 16,-5 0 0-16,0-4 0 0,0 0 24 0,0 0 0 15,0 4 0-15,0-4 0 0,-4 0 0 0,-1 0 0 16,-4 8 0-16,9-9 0 16,-4 5 0-16,-1-4 18 0,6 0-3 0,-10 8-1 0,4-4-14 0,-4 4 0 15,0 0 0-15,9 0 0 0,-9 0-13 0,0 0 1 0,0 0 0 0,0 0 0 16,9 0 12-16,-9 0 0 0,0 0 0 0,9 4 0 16,-4 4 32-16,-5-8 10 0,0 0 2 0,9 8 0 15,-4 1-20-15,-1-1-3 0,1 0-1 0,-1 4 0 16,1-4-20-16,-5 4-13 0,4-4 1 0,1 4 1 15,-5-4-15-15,5 0-3 0,-1 1-1 0,-4-1 0 16,5 0-169-16,4 0-33 0,4 4-8 16,-13-12 0-16</inkml:trace>
  <inkml:trace contextRef="#ctx0" brushRef="#br0" timeOffset="967">1048 457 1497 0,'0'0'32'0,"0"0"8"0,0 0 0 0,0 0 4 0,9 0-36 0,-9 0-8 0,9 4 0 0,5 0 0 16,-5 1 104-16,-9-5 20 0,0 0 3 0,9 8 1 15,-9-8 0-15,9 12 0 0,0 0 0 0,-4-4 0 16,-1 4-52-16,-4 4-9 0,5-4-3 0,-5 1 0 16,4 3 0-16,-4 0 0 0,-4 0 0 0,4 0 0 15,-5 1-51-15,5-5-13 0,-4 0 0 0,-1-4 0 16,1 0 0-16,4-8 0 0,0 0 0 0,0 0 0 0,0 8 0 0,0-8 0 16,0 0 0-16,0 0 0 0,0 0 0 0,0 0 0 15,0 0 0-15,0 0 0 0,0 0 0 16,0 0 0-16,0 0 0 0,-5-12 0 0,5 4 0 15,5-4 0-15,-5 0 0 0,4-5 0 0,5 5 0 0,-4-4 0 16,-5 4 0-16,9-4 0 0,0 0 0 0,-4 3 0 16,4 1 0-16,0 0 0 0,0 0 0 0,0 0 0 15,-4 4 0-15,4 0 0 0,4 0-14 0,-8-1-6 16,9 1 0-16,-5 4-1 0,0-4 21 0,-9 8 0 16,13 0 0-16,-13 0 0 0,0 0 0 0,9 0 8 15,1 4-8-15,-10-4 12 0,9 8-12 0,0 5 12 16,-5-1-12-16,5 0 12 0,-4 0-12 0,0 4 8 0,-1 4-8 15,-4 1 8-15,9-1-8 0,-9-4 0 0,5 0 9 0,-5 4-9 16,4-3 0-16,-4-1-8 0,5-4 0 0,-1 0 0 31,-4-12-51-31,5 12-9 0,-5-12-3 0,0 0-730 0,9 8-147 0</inkml:trace>
  <inkml:trace contextRef="#ctx0" brushRef="#br0" timeOffset="1156">1503 672 345 0,'0'0'15'0,"0"0"4"16,0 0-19-16,0 0 0 0,0 0 0 0,0 0 0 0,0 0 327 0,9-8 61 16,-9 8 13-16,0-8 3 0,5 0-265 0,-5 8-53 15,0 0-10-15,0 0-3 0,4-9-51 0,1-3-10 16,-5 0-3-16,0 0 0 15,0-4-145-15,0 4-28 0</inkml:trace>
  <inkml:trace contextRef="#ctx0" brushRef="#br0" timeOffset="1300">1503 328 345 0,'0'0'15'0,"0"0"4"0,0 0-19 0,0 0 0 15,0 0 0-15,0 0 0 0,0 0 248 0,0 0 45 0,0 0 10 0,0 0 1 16,0 0-209-16,0 0-43 0,0 0-8 0,0 0-1 15,0 0-92-15,14 0-19 0,-14 0-3 0,13 4-1 0</inkml:trace>
  <inkml:trace contextRef="#ctx0" brushRef="#br0" timeOffset="1632">1808 720 518 0,'0'0'23'0,"0"0"5"0,0 0-28 0,0 0 0 16,0 0 0-16,0 0 0 0,0 0 223 0,5-8 39 0,-1-4 8 15,1 4 2-15,-5-8-116 0,0 4-22 16,0-4-5-16,0-1-1 0,0-3-51 0,-5 4-10 0,5-8-3 0,0-1 0 16,-4 1 0-16,-1 0 0 0,5 0 0 0,-4-5 0 15,-1 5-51-15,1-4-13 0,4-1 0 0,0 1 0 16,-5 4 0-16,5-5 0 0,0 1 0 0,5 4 0 15,4 4 0-15,-5 3 0 0,1-3 0 0,-1 0 0 16,1 4 0-16,-1-1 0 0,5 5 0 0,1-4 0 16,3 4 54-16,-4 4 8 0,5 0 2 0,-5 0 0 15,5 4-64-15,-1 0-28 0,-3 0 3 0,-1 4 0 0,-9 0 3 32,0 0 1-32,0 0 0 0,0 0 0 15,0 0-225-15,4 8-45 0,-8 20-9 0,-1 0-1 0</inkml:trace>
  <inkml:trace contextRef="#ctx0" brushRef="#br0" timeOffset="1838">1713 433 1958 0,'0'0'43'0,"0"0"9"0,13 4 1 0,-4-4 3 0,5 0-45 0,4 0-11 0,5 0 0 16,-5-4 0-16,-4 4 102 0,-1 0 18 0,6 0 4 15,-1 0 1-15,0 0-46 0,0 4-10 0,1-4-1 0,-1 4-1 32,-5-4-79-32,6 0-15 0,-6 0-3 0,1 4-1 0,-5 0-109 15,5 0-23-15,-1-4-4 0,1 0-1 0</inkml:trace>
  <inkml:trace contextRef="#ctx0" brushRef="#br0" timeOffset="2123">2236 627 806 0,'14'0'36'0,"-14"0"7"0,4-8-35 0,1 0-8 15,4 4 0-15,-4-4 0 0,-1 0 187 0,1 0 35 16,-1 0 7-16,1 4 2 0,-5-4-105 0,0-5-21 16,0 5-4-16,-5-4-1 0,5 12-44 0,-4-8-8 15,-1 0-3-15,5 8 0 0,-9 0-29 0,0-4-7 16,-5 4-1-16,10 0 0 0,-10 0-8 0,5 4 0 15,0 4 0-15,0 4 0 0,0 0 0 0,4 5 0 16,1-9 0-16,-6 4 0 0,6 0 53 0,4 0 9 16,0 0 2-16,0 0 0 0,0 1-64 0,4-1-20 0,1 0 0 15,0 0 0-15,-5-12 32 0,0 0 7 0,9 8 1 0,0-4 0 16,-9-4-36-16,13 8-8 0,-13-8 0 0,9 0-1 16,5 0-97-16,0 0-19 15</inkml:trace>
  <inkml:trace contextRef="#ctx0" brushRef="#br0" timeOffset="2407">2555 24 1807 0,'0'0'40'0,"0"0"8"0,0 0 1 0,0 0 2 0,0 8-41 0,-5 5-10 16,5-5 0-16,5 8 0 0,-1-4 73 0,1 8 13 16,-10-4 2-16,1 5 1 0,8 3-41 0,-4 0-8 15,0 1-1-15,0-1-1 0,-4 4 4 0,4 0 1 0,4 1 0 0,-4-5 0 16,-4 4-35-16,4-3-8 0,-5 3 0 0,5 0 0 16,-4 5 0-16,4-9 0 0,4 4 0 0,-4-3 0 15,5-1 14-15,-5-4 1 0,9-4 0 0,-9 5 0 16,5-9-118-1,-1 0-23-15,1-4-5 0,4 4-836 0</inkml:trace>
  <inkml:trace contextRef="#ctx0" brushRef="#br0" timeOffset="2913">2883 534 1076 0,'0'0'48'0,"0"0"9"0,0 0-45 0,9-4-12 15,0-4 0-15,-9 8 0 0,4-12 88 0,1 4 15 16,0 0 3-16,-5 0 1 0,0-4-22 0,0 12-4 16,0 0-1-16,-5-4 0 0,0-5-36 0,-4 1-7 15,5 0-1 1,-5 4-1-16,0 0-12 0,-1 4-3 0,-3 4 0 0,4 0 0 0,0 4-20 0,-5 0 9 16,5 1-9-16,0 3 0 0,0 0 24 0,-1 4-1 15,1-4-1-15,5 4 0 0,-1-4-35 0,5 5-7 0,-4-1-2 16,4 0 0-16,0-8 49 0,4 4 9 0,-4-12 3 15,0 12 0-15,0-12-25 0,9 13-5 0,0-5-1 16,-9-8 0-16,0 0 8 0,14-4 0 0,-5 0 1 16,0-5 0-16,-9 9-17 0,14-8-11 0,-5-4 2 0,0-4 0 15,0 0 9-15,0 0-10 0,1-5 10 0,-6 1-10 16,5 0 10-16,-4-4 0 0,-5-9 0 0,4 1 0 16,1-5 0-16,-1 5 0 0,1 0-8 0,-5-5 8 15,5-7 8-15,-5 3 8 0,0 5 0 0,4-1 1 16,1 1-17-16,-5 12 0 0,0 4 0 0,4 3 0 0,-4 5 0 15,5 4-11-15,-1 4 2 0,-4 4 0 0,0 0 9 0,0 0 12 16,0 12-2-16,0 4-1 0,0 1-9 0,0 7 0 16,0 0 0-16,-4 9 0 0,-1-5 0 0,1 8 0 31,-1 1 0-31,1 3 0 0,4-3 0 0,-5-1 0 16,0-4 0-16,5 5 0 0,-4-5 0 0,4 1 0 15,0-1 0-15,0-4 0 0,4-3 0 0,-4-1 0 16,5 0 0-16,0-8 0 0,4 5 0 0,0-9 0 15,0 0 0-15,4 0 0 16,-3-4-56-16,3-4-14 0,1 4-2 0</inkml:trace>
  <inkml:trace contextRef="#ctx0" brushRef="#br0" timeOffset="3103">3342 615 633 0,'0'0'56'0,"0"0"-44"0,0 0-12 0,0 0 0 0,0 0 84 0,0 0 16 16,0 0 2-16,0 0 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56:03.0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56 651 864 0,'0'0'76'0,"0"0"-60"0,0 0-16 0,0 0 0 0,0 0 124 15,0 0 23-15,0 0 4 0,0 0 1 0,0 0 0 0,0 0 0 16,0 0 0-16,0 0 0 0,-5 0-122 0,-4 0-30 16,5 0 0-16,4 0 0 0,-9-4 57 0,9 4 6 15,-5-4 1-15,0 0 0 0,1-8-52 0,-1 4-12 16,5 0 0-16,-4-4 0 0,-1 0 0 0,5 0 0 31,0-5 0-31,5 5 0 0,-5-4 0 0,4 0 0 0,-4 0 0 0,5-5 0 0,-1 9 0 0,1-4 0 16,0-4 0-16,-1 4 0 0,1 4 0 0,4-1 0 0,-5 1 0 15,5 4 0-15,-4 0 54 0,0 4 8 0,-5 4 2 16,4-4 0-16,5 0-52 0,-9 4-12 16,0 0 0-16,9 0 0 0,0 4 0 0,0 0 0 0,1 0 0 31,-1 4 0-31,0-4 0 0,0 8 0 0,5 5 0 0,-5-5 0 15,-9 4 54-15,4-8 8 0,1 4 2 0,-1 0 0 16,-4 4-50-16,5-3-14 0,-5-1 0 0,4 4 8 16,1-4-8-16,-5 4 12 0,0-8-4 0,5 4 0 15,-5-3-8-15,0-9 0 0,0 0 0 0,0 0 8 16,0 0-8-16,0 0-16 0,0 0 4 0,0 0 0 0,0 0 20 16,0 0 3-16,0 0 1 0,0 0 0 0,0 0-12 0,13 4-17 15,-13-4 4-15,9-4 1 0,-9 4 12 0,5-9 10 16,-1-3-2-16,6 4 0 0,-6-4-8 0,5 4-11 15,-4-8 3-15,-1 4 0 0,-4-9 8 0,0 5 0 16,9 0 0-16,-4 0 0 0,4 4 0 0,-4 4 0 16,4-9 0-16,0 5 0 0,-5 4 0 0,1 0 8 15,-5 8-8-15,9-4 11 0,-4-4-11 0,-1 0 0 16,1 0-12-16,-5 8 12 0,13 4 11 0,-13-4 9 16,0 0 3-16,0 0 0 0,9 12 14 0,1-4 3 0,-6 8 1 0,1-4 0 15,-1 5-33-15,-4-1-8 16,5 4 0-16,-1 0 0 0,1 0 8 0,-5 1-8 0,0-1 12 0,4 0-4 15,1 4-8-15,0-3-9 0,-5-5 9 16,4 0-13-16,1 0 13 0,-1-4 0 0,-4 1 0 0,5-5 0 16,4 0-105-1,-9-8-19-15,0 0-3 0,0 0-649 0,0 0-131 0</inkml:trace>
  <inkml:trace contextRef="#ctx0" brushRef="#br0" timeOffset="349">557 538 1267 0,'0'0'56'0,"9"-4"12"0,-5-4-55 0,5 4-13 16,1 0 0-16,-1 0 0 0,-5-4 156 0,5 4 29 15,0-4 6-15,1 4 1 0,-1-5-103 0,0 5-20 16,0-4-4-16,0 4-1 0,0-4 52 0,-4 4 9 16,4-4 3-16,0 4 0 0,-5-4-103 0,1 0-25 15,-1 0 0-15,-4 8 0 0,0 0 0 0,0 0 0 16,0-8 0-16,0 4 0 0,0-5 0 0,0 9 0 15,-4-4 0-15,-5 0 0 0,4 4 0 0,-4 0 0 0,0 0 0 16,0 0 0-16,0 4 0 0,0 5 0 0,4-1 0 0,-4 0 0 16,0 4 0-16,4 4 0 0,-4-4 0 0,5 0 0 15,-5 0 0-15,9 5 0 0,-5-5 0 0,5 0 0 16,0 4 0-16,0-4 0 0,5-4 0 0,-5 5 0 16,9-5 0-16,-5 4 0 0,1-4 0 0,4 4 0 15,-4-4 0-15,4 4 0 0,-5-4 0 0,5 4 0 16,0-3 0-16,-4-1 0 0,9 0 0 0,-10 0 0 15,-4-8-200-15,14 8-44 0,-5-4-10 0,5 0-667 16</inkml:trace>
  <inkml:trace contextRef="#ctx0" brushRef="#br0" timeOffset="619">857 676 748 0,'0'0'67'16,"0"0"-54"-16,0 0-13 0,0 0 0 0,9 0 169 0,0 4 31 16,-9-4 7-16,0 0 1 0,0 0-72 0,9-4-13 15,-9 4-3-15,0 0-1 16,0 0-88-16,5-8-18 0,-5 0-3 0,0-1-1 0,0-3 44 0,0 4 9 15,0-4 2-15,0 4 0 0,0-4 0 0,-5 4 0 16,5-4 0-16,0-1 0 0,0 1-52 0,0 4-12 16,0 0 0-16,0 0 0 0,0-4 0 0,0 4 0 0,0-4 0 0,5 4 0 15,0-1 54-15,-5 9 8 0,0-8 2 0,0 4 0 16,0 4-52-16,0 0-12 0,0-8 0 0,0 8 0 16,0 0 0-16,0 0 0 0,0-8 0 0,0 8 0 15,0 0 0-15,0 0 0 0,0 0 0 0,0 0 0 16,0 0 0-16,9-4 0 0,0-4 0 0,0 4 0 15,0 8 0-15,5 0 0 0,-1-8 0 0,6 4 0 16,-6 0 0-16,5 0 0 0,1 0 0 0,-6 4 0 16,1-4-100-16,0 0-22 0,-1 0-5 0,5-4-581 15,-4 0-116-15</inkml:trace>
  <inkml:trace contextRef="#ctx0" brushRef="#br0" timeOffset="1047">1212 0 806 0,'0'0'72'0,"0"0"-58"0,0 0-14 0,9 8 0 16,-4 4 208-16,4 4 38 0,-4 1 8 0,4-1 2 15,-9 0-103-15,4 0-20 0,-4 4-4 0,0 5-1 16,0 3-51-16,0 0-10 0,0 5-3 0,0-1 0 15,0 0 0-15,0 1 0 0,-4-1 0 0,4 0 0 16,-5-3-51-16,5-1-13 0,0-4 0 0,0 5 0 16,0-9 21-16,0 4 2 0,-4-8 0 0,4-3 0 15,4-1-14-15,1-4-9 0,-5-8 12 0,0 0-12 0,0 0 0 16,0 0 0-16,9 0-12 0,0-8 3 0,0 4 9 16,0-4 0-16,5-5-9 0,-5 5 9 0,0 0 0 0,0-4-9 15,0 0 9-15,5 0 0 0,-5 0 0 0,-4 4 0 16,8 4 0-16,-4 0 0 0,0-5 0 0,0 9 0 15,1-4 0-15,-1 0 0 0,-5 4-19 0,-4 0 3 16,9 0 1-16,0 8 0 0,-4 1 63 0,0 3 13 16,-5 0 3-16,4 4 0 15,1 0-80-15,-1 4-15 0,-4-3-3 0,5 3-1 16,-1 0 5-16,1 0 1 0,-1 1 0 0,1-1 0 0,0 0 10 0,-1 0 3 16,-4-4 0-16,5 1 0 15,-5-5-231-15,0 0-45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56:09.8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138 530 921 0,'0'0'82'0,"0"0"-66"0,0 0-16 0,14 0 0 0,-14 0 183 0,9 0 33 16,0 0 6-16,-9 0 2 0,9-8-84 0,-4 0-16 15,4 4-3-15,0 0-1 0,-9 4-60 0,5-8-12 16,-5-9-2-16,4 9-1 0,-4 0-29 0,-9-4-7 15,0 0-1-15,0 4 0 0,-5-4 9 0,5 4 2 16,-5-5 0-16,1 9 0 0,-1 0-31 0,-4 0-5 16,4 4-2-16,1 0 0 0,-1 0 7 0,0 8 2 15,5-4 0-15,0 9 0 0,0 3 10 0,0-8-8 16,4 4 8-16,1 0-8 0,4 4 8 0,0-3 0 16,0 3 8-16,0-4-8 0,4 4 28 0,1 0 0 15,-1 0 1-15,5-3 0 0,-9-13-29 0,10 12-16 0,-1-4 1 16,-9-8 1-1,13 0 14-15,-4 0 8 0,1 0 0 0,3-4-8 16,-4-4 0-16,0 0 0 0,1-1 0 16,-1-7 0-16,0 4 0 0,-5 0 0 0,1-4 0 0,-1 4 0 15,1-5 0-15,-5 5 12 0,4-4-1 0,-4 4 0 16,-4 0-11-16,-1 4 0 0,5-4 0 0,0 12 0 16,0 0 0-16,-9-4 0 0,9 4 0 0,-9-4 0 15,0 4 0-15,0 0-9 0,0 0 9 0,9 0-13 0,-9 4 13 16,4 4 10-16,-4-4-2 0,9-4 0 0,-4 8-8 0,-1 0 12 15,5 4-12-15,-5-4 12 0,5 4-12 0,0-12-9 16,0 0 9-16,-4 8-13 0,4-8 13 0,0 13 0 16,0-13 0-16,4 8 0 0,-4 4 0 0,0-12 12 15,0 0-3-15,0 0 0 0,0 0-9 0,0 0 0 16,0 0-10-16,0 0 10 16,0 0-117-16,0 0-18 0,10-4-3 0,8 4-1 0</inkml:trace>
  <inkml:trace contextRef="#ctx0" brushRef="#br0" timeOffset="301">507 0 1792 0,'0'0'40'0,"0"0"8"16,0 0 1-16,0 0 1 0,0 0-40 0,-5 12-10 0,5 4 0 0,0 0 0 16,0 1 141-16,5 3 27 0,-5 0 4 0,0 0 2 0,0-4-88 0,0 5-18 15,0-1-3-15,5 4-1 0,-5 0 0 0,0 5 0 16,0-1 0-16,0 0 0 0,4 1-51 0,-4-1-13 16,5 4 0-16,-5 1 0 0,0-5 0 0,0 1 0 15,0-1 0-15,4-4 0 0,-4 0 0 0,5-3 0 16,4-5 0-16,-5 0 0 0,-4-8-14 0,5 4-6 15,-5-12 0-15,0 0-821 0,0 0-164 16</inkml:trace>
  <inkml:trace contextRef="#ctx0" brushRef="#br0" timeOffset="649">908 599 1926 0,'0'0'42'0,"0"0"9"15,0 0 1-15,0 0 3 0,9 0-44 0,-9 0-11 0,9-12 0 0,-5 4 0 0,-4-1 53 16,5 1 9-16,-10 0 2 0,1-4 0 0,-1 4-44 0,-4-4-9 16,5 4-2-16,-10 0 0 0,0-4-9 0,1 3 0 15,-1 1 0-15,0 8 0 0,1-4 0 0,-5 4 0 16,8 4 0-16,-3 4 0 0,-1-3 53 0,0 3 9 15,10 8 2-15,-5-4 0 0,0 0-52 0,4 0-12 16,1 0 0-16,-1 5 0 0,5-1 0 0,0 0 0 16,0-4 0-16,5-4 0 0,-1 0 0 0,1 4 0 15,4 1 0-15,0-1 0 0,0-4 0 0,0-4 0 0,0 0 0 16,5 0 0-16,-5-8 0 0,5 0 0 0,-5 0 0 16,4 4 0-16,-13 0 0 0,14-4-18 0,4 0 4 15,-4-4-695-15,0 4-139 0</inkml:trace>
  <inkml:trace contextRef="#ctx0" brushRef="#br0" timeOffset="950">1381 494 1267 0,'0'0'56'0,"0"0"12"0,0 0-55 0,0 0-13 0,0 0 0 0,0 0 0 0,0 0 66 16,0 0 10-1,0 0 3-15,-9-9 0 0,5 1-36 0,-6 4-7 0,-3 0-2 0,-1 4 0 0,5 0-15 0,0 0-3 16,-5 4-1-16,1 4 0 0,3 1 39 0,1 3 8 16,5 0 2-16,-10 0 0 0,5 0 0 0,5 4 0 15,-1 0 0-15,5-3 0 0,0 3 0 0,0-4 0 16,5 0 0-16,4 0 0 0,0 0-38 0,0-4-7 16,-5 5-2-16,5-5 0 0,1 0-7 0,-1 0-2 15,0 0 0-15,0-4 0 0,5 0-26 0,-1 0-6 16,1 0 0-16,0 0-1 0,-5 0 25 0,4 0 0 15,6 4 0-15,-1-8 0 32,-5 0-171-32</inkml:trace>
  <inkml:trace contextRef="#ctx0" brushRef="#br0" timeOffset="1330">1732 579 230 0,'0'0'10'16,"0"0"2"-16,0 0-12 0,4-13 0 0,5 5 0 0,-4 0 0 15,4-4 304-15,-9 12 59 0,0-8 11 0,0-4 2 0,-9 4-246 16,4 0-50-16,-4 0-9 0,5 4-3 0,-1-5-26 0,1 5-6 16,-5 0 0-16,-1 4-1 0,-3 0 12 0,13 0 2 15,0 0 1-15,0 0 0 0,-14 8-29 0,5 5-5 16,0 3-2-16,4-4 0 0,1-4-14 0,-1 4 0 16,1 0 0-16,4 0 0 0,4 1 0 0,-4-1 0 15,0-12 0-15,0 0 0 0,9 8 0 0,0 0 0 16,1 4 0-16,-1-8 0 0,0-4 0 0,4 0 0 15,-3 0 0-15,3 0 0 0,-4-4 30 0,5 0 3 16,-5 0 1-16,5-4 0 0,-5 4-21 0,9-4-4 16,-4 0-1-16,-1 4 0 0,1-9 12 0,0 5 1 15,-5-4 1-15,0 4 0 0,-5-4-22 0,-4 12 0 0,0 0 0 16,10-4 0-16,-1 0 0 0,-9 4 0 0,0 0-12 16,0 0 4-16,0 0 25 0,9 8 6 0,0 4 1 0,0 0 0 15,-4-4-15-15,4 4-9 0,0 5 12 0,-5-1-12 16,-4-4 12-16,9 0-12 0,-4 0 12 0,0 0-12 15,4 1 35-15,-5-1 0 0,1-4 0 0,-1 0 0 16,1 0-78-16,4 0-15 16,-9-8-3-16,9 8-687 0,-9-8-136 0</inkml:trace>
  <inkml:trace contextRef="#ctx0" brushRef="#br0" timeOffset="1584">2196 52 1900 0,'0'0'42'0,"0"0"9"0,-4 17 1 0,-1 3 1 0,5 0-42 0,-5 0-11 16,5 1 0-16,-4 7 0 0,4 0 98 0,0 5 18 0,0 3 3 0,4 4 1 16,-4 1-39-16,5-1-7 0,4 5-2 0,0 4 0 15,0-9-23-15,5 0-5 0,-9-3 0 0,4 3-1 16,0-3-22-16,0-5-4 0,0-4-1 0,0-3 0 15,5-9-16-15,-5 0 0 0,-5 0 0 0,6-4 0 16,-1-3 0-16,0-1-12 0,-9-8 1 0,4 4-814 16,10 0-163-16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56:15.3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214 809 1728 0,'0'8'38'0,"0"-8"8"0,0 0 2 0,0 0 0 0,-9 4-39 0,4-4-9 16,0 0 0-16,-8 0 0 0,-1-4 53 0,1 0 9 16,3 0 2-16,1 0 0 0,-9 0 0 0,4-8 0 15,1 0 0-15,-1-4 0 0,0-1-64 0,5-3-15 16,-4-4-1-16,4 4-1 0,-1-5 17 0,1 1 0 15,5-4 0-15,-1-9 0 0,1 1 10 0,4-1 6 16,0-3 0-16,0 0 1 0,4 3-17 0,1 1 0 31,-1-1 0-31,5 5 0 0,10 4 0 0,-6-1-12 16,-4-3 1-16,1-1 1 0,3 5 10 0,-4 4 0 16,5 0 10-16,0 3-10 0,-1 5 10 0,1 4-10 0,0 0 10 15,-5 4-10-15,4 4 0 0,-4 4 0 0,-9 0 0 0,0 0-967 16</inkml:trace>
  <inkml:trace contextRef="#ctx0" brushRef="#br0" timeOffset="348">601 259 633 0,'0'0'28'0,"0"0"6"0,-5-4-34 0,-4 4 0 16,0 0 0-16,0 4 0 0,0 0 250 0,4 0 43 15,-4 0 9-15,0 0 2 0,0 8-141 0,0 0-28 16,0-4-6-16,0 4-1 0,4 5-102 0,0-1-26 16,-8 0 0-16,8 4 0 0,1 0 0 0,4 5 0 15,0-5 0-15,0 4 0 0,4-4 56 0,-4 1 7 16,9-5 1-16,-4 0 0 0,4-4-64 0,-4 4-21 0,4-3 0 0,4-1 0 15,-8-4 33-15,9 0 8 0,-5-4 0 0,4 4 1 16,-4-8-21-16,5 4 0 0,0-4 0 0,-1-4 0 16,6 4 0-16,-6 0 0 0,-4-4 0 0,10 0 0 15,-10 4 0-15,9-8-16 0,-9-4 2 0,5 8-1049 16</inkml:trace>
  <inkml:trace contextRef="#ctx0" brushRef="#br0" timeOffset="649">883 429 1497 0,'18'4'66'0,"-13"-4"14"0,-1 0-64 0,-4 0-16 15,0 0 0-15,0 0 0 16,0 0 106-16,0 0 18 0,0 12 3 0,0-12 1 0,-4 16-26 0,4-4-5 16,4 4-1-16,1 1 0 0,-5-1 0 0,9 0 0 15,0 0 0-15,0 4 0 0,0-7-76 0,5 3-20 16,-5 4 0-16,5-8 0 0,-1 0 0 0,1 0 0 15,0-4 0-15,-1 1 0 0,1-1 24 0,0-4 2 16,-5 0 0-16,0-4 0 0,0-4-26 0,-4-4-12 16,4 4 0-16,-5-9 1 0,5 1 11 0,-4-4 0 0,-1 4 0 0,1 0 0 15,-1 0-9-15,1-5-7 0,0 1 0 0,-1 0-1 16,-4-4 17-16,0 4 0 0,5-1 0 0,-5-3 0 16,-5 0 0-16,5 4-10 0,0 0 10 0,0 4-8 15,0 3-144 1,0 1-29-16,0 8-6 0</inkml:trace>
  <inkml:trace contextRef="#ctx0" brushRef="#br0" timeOffset="919">1407 655 1267 0,'0'0'56'0,"0"0"12"0,0 0-55 15,0 0-13-15,0 0 0 0,0 0 0 0,0 0 105 0,0 0 19 16,0 0 3-16,-10 4 1 0,10-4-45 0,-4-4-9 15,-5-4-2-15,4 4 0 0,1-4-8 0,-1-4-3 16,1 0 0-16,-1 0 0 0,5 0-11 0,-5-1-2 0,5 1-1 16,0 0 0-16,0-8-16 0,5 4-3 0,-5 4-1 0,5-5 0 15,-1 5-15-15,1-4-2 0,4 0-1 0,0 4 0 16,0 0-9-16,0-1 10 0,0 5-10 0,5 0 10 16,-5 0-10-16,9 4 12 0,0 4-12 0,-4-4 12 15,0 0-38 1,-1 0-7-16,6 4-2 0,-6 0 0 0,-4-4-177 15,5 4-35-15,9 4-7 0,-23-4-2 0</inkml:trace>
  <inkml:trace contextRef="#ctx0" brushRef="#br0" timeOffset="1221">1743 388 1497 0,'0'0'32'0,"5"8"8"0,9 4 0 0,-10 1 4 0,1-5-36 0,-1 4-8 16,5 4 0-16,1 0 0 0,-6 0 119 0,5 1 21 15,0-1 5-15,0 4 1 0,5-4-65 0,-9 0-13 32,4-3-2-32,0 3-1 0,0 0-16 0,-5-4-3 15,6-4-1-15,-6 4 0 0,5-4-30 0,0 0-7 16,-9-8 0-16,0 0-8 0,9 0 9 0,1 0-9 16,-1 0 0-16,-5-4 9 0,5-4-9 0,0 0 0 15,-4-4 0-15,0 4 0 0,-1-4-10 0,1 0 10 0,4-4 0 16,-9-1-9-16,4 1 9 0,1 0-8 0,-5-4 8 0,4 4-8 15,1-1 8-15,0 1 0 0,-1-4 8 16,1 0-8-16,-1-1 0 0,1 5 0 0,-1 0 0 0,1 4 8 16,-1 4-8-16,1 0 0 0,-1 0-11 0,1 0 11 15,-5 8-192 1,0 0-33-16,14 4-7 0,-14-4 0 0</inkml:trace>
  <inkml:trace contextRef="#ctx0" brushRef="#br0" timeOffset="1632">2326 514 1382 0,'0'0'30'0,"9"-4"6"0,0 0 2 0,-9 4 2 0,10-4-32 0,-10 4-8 15,0 0 0-15,9-9 0 0,-9 9 78 0,0 0 14 16,0-12 4-16,-5 4 0 0,5 8-28 0,0-8-6 16,0 8-1-16,0 0 0 0,-9-4-9 0,9 4-1 15,0 0-1-15,0 0 0 0,-9 0-26 0,0 0-6 16,0 4-1-16,4 4 0 0,-4-4-17 0,4 4 0 15,-4 9 0-15,9-9 0 0,0-8 0 0,-4 12 0 16,4-4 0-16,0-8 0 0,0 0 27 0,4 12 1 0,-4-4 1 0,9 0 0 16,-4 0-29-16,9-4 0 0,-10 4 0 0,-4-8 0 15,0 0 0-15,0 0-13 0,14-8 4 0,-5 4 1 16,0 0 8-16,0 0 0 0,5-4 0 0,-5 0 0 16,0 4-20-16,0-4 2 0,0-4 0 0,0 0 0 15,0-1 18-15,1 5 0 0,-1-4 0 0,0 4 0 16,-5 0 0-16,5 0 0 0,-9 8 0 0,5-8 0 15,-5 8 0-15,0 0 0 0,0 0 0 0,0 0 0 0,9 4 0 0,-9-4 0 16,5 12 0-16,-1 0 0 0,1 0 0 0,-1 4 0 16,-4 1 0-16,5-1 0 0,-5 0 18 0,4 0 7 15,1 0 2-15,0-3 0 0,-1 3-19 0,1 0-8 16,-1-4 8-16,5 4-8 0,-4-4 0 0,-1 1 0 16,1-1 0-16,0-4 0 15,8-4-153-15,-13-4-36 0,9 4-7 0,0-4-2 0</inkml:trace>
  <inkml:trace contextRef="#ctx0" brushRef="#br0" timeOffset="1934">2681 73 907 0,'0'0'40'16,"0"0"8"-16,0 0-38 0,0 0-10 0,0 0 0 0,0 0 0 15,0 0 70-15,0 0 12 0,0 0 2 0,0 0 1 16,0 0-6-16,-4 4-2 0,-1 8 0 0,1-4 0 0,4-8-22 0,0 12-5 16,0 4-1-16,-5 0 0 0,5 5 14 0,0-1 2 15,5 4 1-15,-5 0 0 0,0 5 10 0,4-5 3 16,-4 8 0-16,5 1 0 0,-1-1-12 0,5 1-3 16,-4-1 0-16,0 0 0 0,4 5-29 0,-5-5-7 15,5-8 0-15,-4 5-1 0,4-5-17 0,-4-4-10 16,-1 0 12-16,5-3-12 0,-4-1 0 0,4 0 0 15,0-4 0-15,-5 4 0 0,6-4 0 0,-6-7 0 16,-4-5 0-16,0 0-755 16,5-5-143-16</inkml:trace>
  <inkml:trace contextRef="#ctx0" brushRef="#br0" timeOffset="2352">2558 352 1411 0,'0'0'62'0,"10"4"14"31,3-8-61-31,-8 0-15 0,8 4 0 0,-4 0 0 0,5 4 139 0,0 0 25 16,-1-4 4-16,1 0 2 0,-5 0-55 0,9 4-11 16,-4 0-3-16,-5 0 0 0,9 4-45 0,-4-4-10 15,0 8-2-15,4-4 0 0,-4-4-28 0,-1 5-5 16,1-1-2-16,0 4 0 0,-1-8-9 0,-4 4 0 15,0 0 0-15,1 0 0 16,-1-4-32-16,0 4-3 0,0-4 0 0,0 4 0 16,-9-8-29-16,5 8-5 0,-1 1-2 0,5-1 0 15,0 0 5-15,-4 4 1 0,-5-12 0 0,4 12 0 0,1 0 45 0,0 0 10 16,-1 0 2-16,5 5 0 0,-4-1 8 0,4 0 0 16,0 0 0-16,0-8 0 0,-4 4 66 0,4-3 9 0,-5 3 1 15,5 0 1 1,-9-12-97-16,9 8-19 0,-9-8-4 0,0 0-1 0,10 0 44 0,-10 0 0 0,0 0 13 0,0 0-3 15,0 0-10-15,9-4 12 0,0-4-12 0,-5-4 12 16,5-1-12-16,-4 1 0 0,-5-4 0 0,5 0 0 16,-1 4 0-16,1 0 0 0,-5 0 0 0,0 3 8 15,0 1 11-15,0 0 1 0,0-4 1 0,0 4 0 16,0 8-93-16,0 0-18 0,0 0-4 0,0 0-784 16</inkml:trace>
  <inkml:trace contextRef="#ctx0" brushRef="#br0" timeOffset="2901">3319 752 172 0,'0'0'8'0,"0"0"1"0,0 0-9 0,0 0 0 15,0 0 0-15,0 0 0 0,0 0 260 0,0 0 49 16,0 0 11-16,0 0 1 0,4-4-197 0,-4 4-39 16,5-8-8-16,-5 0-1 0,0-4-8 0,0 4-2 15,0-4 0-15,0 4 0 0,4-4-6 0,-8-1-2 16,4 1 0-16,0 0 0 0,0-4-15 0,0 0-3 0,0 8-1 0,4-4 0 15,-4-1-14-15,0 5-2 16,5-8-1-16,-1 4 0 0,-4 0-10 0,5 4-3 0,4-4 0 16,-4 8 0-16,4 0-9 0,0-5 12 0,0 5-12 15,0 4 12-15,0-4-12 0,5 4-11 0,0 4 3 0,-5-4 0 16,9 4-68 0,-9-4-14-16,5 0-2 0,-1 4-1 0,-4 1-8 15,1 3-2-15,-10-8 0 0,13 8 0 0,-4-4-8 16,0 4-1-16,0 4-1 0,1-4 0 15,-10-8 46-15,9 4 10 0,0 4 1 0,0 0 1 0,-9-8 44 0,9 0 11 0,0 8 0 0,0-8 0 0,-9 0 32 16,9 0 8-16,0 0 1 0,-4-4 1 0,4 0 50 0,0 4 9 16,0-4 3-16,-4 0 0 0,4 0-16 0,-9 4-2 15,0 0-1-15,5-8 0 0,-1 4-33 0,-4 4-6 16,5-8-2-16,-5 0 0 0,0 0-10 0,0 8-2 16,0 0-1-16,-14-4 0 0,5 0-11 0,0 4-3 15,0 4 0-15,-5-4 0 0,0 4-5 0,5 0-2 16,-4 4 0-16,3 4 0 0,1-4 1 0,-4 0 0 15,4 0 0-15,4 4 0 0,0 1-11 0,1 3 10 16,4-4-10-16,4 4 10 0,1-4-2 0,0 9 0 0,4-9 0 16,4 4 0-16,1-4-8 0,4 0 10 0,-4-4-10 15,4 4 10-15,-4-4 2 0,4 1 1 0,0-5 0 0,0 4 0 16,-4 0 4-16,0-8 1 0,-1 4 0 0,1-4 0 16,-5 0-18-16,5 0-9 0,-5-4 1 0,5 4 0 31,-1-4-60-31,1 0-12 0,-5-4-3 0,0 4-887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56:12.19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229 360 1695 0,'0'0'75'0,"0"0"16"0,0 0-73 0,0 0-18 16,4 0 0-16,-4 0 0 0,0 0 92 0,0 0 14 16,0-12 3-16,0 8 1 0,-4-4-73 0,-1 0-14 15,-4 4-3-15,-5 0-1 0,1-1-11 0,-5 1-8 16,4 8 9-16,-4 1-9 0,-5-1 8 0,0 4-8 15,9 0 0-15,-4 8 9 0,0 0 3 0,4 0 0 16,5-4 0-16,5 5 0 0,-5-1 0 0,4 0 0 16,5 0 0-16,0 4 0 0,5-3 20 0,4-1 4 0,0-8 0 0,0 4 1 15,5-8 14-15,-1 0 2 0,1 0 1 0,0-4 0 16,-1 0-33-16,1-8-6 0,0 4-2 0,-1 0 0 16,1-4 5-16,0-4 1 0,-1-4 0 0,1 3 0 31,0 1-31-31,-1-4-5 0,1 0-2 0,-1-4 0 15,1-1 19-15,-5-3 0 0,0 4 0 0,0 4 0 16,1 8 14-16,-6-4 6 0,1-1 2 0,-5 5 0 16,0 8-35-16,0 0-7 0,0 0-2 0,0 0 0 0,0 12 22 15,0 1 0-15,0 3 0 0,-5 4 0 0,5 4 47 16,-4 1 13-16,4 3 4 0,-5 4 0 0,0 5-52 16,1 7-12-16,-5-3 0 0,0-1 0 0,4 5 0 15,1-1 0-15,-1 5 0 0,0-5 0 0,-4-3 0 0,-4-5 0 16,-1 1 0-16,5-5 0 0,0 0 0 0,-5-7 0 15,10-5 0-15,-10 0 0 0,5-4 0 0,0-4 0 16,4-3 0-16,5-9 0 0,-9 0 0 0,9 0 0 16,0 0 0-16,0 0 0 0,0-9 0 0,-4-7 0 15,4-4 0-15,0 4 0 16,0-8-202-16,4-5-43 0,1-3-9 0,4 3-446 16,-5-3-88-16</inkml:trace>
  <inkml:trace contextRef="#ctx0" brushRef="#br0" timeOffset="318">311 510 1497 0,'22'-8'32'0,"-12"4"8"0,-1 0 0 0,4 0 4 0,1-9-36 0,4 5-8 0,-4 4 0 0,-1-4 0 16,6 0 104-16,-6-4 20 0,-4 0 3 0,10-4 1 15,-10 7-52-15,4-3-9 0,1 0-3 0,-5 0 0 16,0 0-51-16,-4 0-13 0,4 4 0 0,-4 0 0 0,-5-1 54 16,0 9 8-16,0-8 2 0,0 8 0 0,0 0-52 0,-5-8-12 15,-4 4 0-15,9 4 0 0,-9 0 15 0,0 4 0 16,0 8 0-16,-1-3 0 0,1-1-24 0,0 0-5 15,5-4-1-15,-1 4 0 0,-4 4 15 0,4 0 0 16,1 0 0-16,4 0 0 0,0 1 48 0,0-1 13 16,0 8 3-16,4-4 0 0,1-4-52 0,4 0-12 15,-4 5 0-15,4-5 0 0,0-4 54 0,5 0 8 16,-5 4 2-16,0 0 0 0,0-4-52 0,5 4-12 16,-5-8 0-16,0-4 0 0,0 5 0 0,5-5 0 15,-1 0 0-15,1 0 0 0,-5-5 0 0,9 5 0 0,-4-4 0 16,-1 4 0-1,1 4-253-15,0-4-54 0,-5-8-10 0,5 0-3 0</inkml:trace>
  <inkml:trace contextRef="#ctx0" brushRef="#br0" timeOffset="588">994 433 1825 0,'0'0'40'0,"0"0"8"0,9-4 1 0,0-4 3 15,0 0-41-15,-9 8-11 16,0 0 0-16,4-4 0 0,1-5 71 0,0-3 12 0,-5 4 2 0,-5 0 1 0,-4 0-57 0,4 0-11 15,1 0-2-15,-1 4-1 0,-4 0 17 0,0-4 4 16,0 4 1-16,0 4 0 0,0 0-9 0,0 8-1 16,-5-4-1-16,0 0 0 0,-4 0-26 0,4-4 0 15,5 8 8-15,0-4-8 0,-4 4 0 0,8 4 0 16,0-4 0-16,1 4 0 16,-1 1 0-16,5-1 0 0,5 0 0 0,-1 4 0 0,6 0 53 0,-1-8 9 15,-5 5 2-15,-4-13 0 0,9 8-52 0,0-4-12 16,5 0 0-16,4 0 0 0,-4 0 0 0,-14-4 0 0,0 0 0 15,0 0 0-15,14 0 0 0,4-4 0 0,-5 0 0 0,-3 0 0 32,3-4-151-32,1 4-33 0,4-5-6 0</inkml:trace>
  <inkml:trace contextRef="#ctx0" brushRef="#br0" timeOffset="1349">1308 506 1440 0,'0'0'64'0,"0"0"12"0,0 0-60 0,0 0-16 16,0 0 0-16,0 0 0 0,0 0 118 0,0 0 21 15,0-8 4-15,0 8 1 0,0 0-64 0,0-8-13 16,4-9-3-16,-4 1 0 0,0 16-29 0,5-12-7 16,-1 4 0-16,1-8-1 0,0-5-11 0,-5 1-3 31,4 8 0-31,1-4 0 0,-1 4 9 0,5 0 2 15,-4 4 0-15,-1-5 0 0,1 5-24 0,-5 8-18 16,9-4 3-16,-9 4 1 0,0 0 22 0,0 0 5 0,14 4 1 0,-5-4 0 16,-9 0-3-16,9 4-1 0,5 0 0 0,-10 9 0 15,5-5 20-15,-4 4 4 0,4 8 1 0,-5-8 0 16,1 4-13-16,4-4-2 0,-4 1-1 0,-1 3 0 16,1-8-19-16,-1 4 0 0,1-4 0 0,-5-8 0 15,0 0 0-15,0 0 0 0,0 0 0 0,0 0 0 16,9 4 0-16,-9-4 0 0,5-4 0 0,4-4 0 15,0 0 0-15,0-4 0 0,-5 4 0 0,5-4 0 0,-4-1 0 16,0 1 0-16,4 0 0 0,-5 0 0 0,1-4 0 16,4 4 0-16,-5 0 0 0,1-1 0 0,0 5 0 0,-5 8 0 15,0 0 0-15,13-4 0 0,-8-4 0 0,-5 8 0 16,0 0 0-16,0 0 0 0,13 0 0 0,-13 0 0 16,10 8 0-16,-10-8 0 0,4 8 0 0,5 4 0 15,0-3 0-15,-4 3 0 0,-5 0 33 0,0 0 3 16,4 4 1-16,-4-4 0 15,5 0-59-15,0-3-12 0,-5-9-2 0,13 12-1 0,1-4 11 0,-5 0 2 16,0 4 1-16,5-8 0 16,-1 0-23-16,-4-4-5 0,5 4-1 0,0-4 0 15,-1-4 0-15,1 0-1 0,-5 0 0 0,5 4 0 0,-5-4 42 0,5 0 11 0,-1 0 0 16,1 4 0-16,0-4 44 0,-5 0 12 0,0 0 1 0,4 0 1 16,1 4 2-16,-5-4 0 0,0-4 0 0,5 4 0 15,-9-1-20-15,4 1-4 0,-9 4-1 0,4-8 0 16,1 0 3-16,-5 0 1 0,4 0 0 0,-4 8 0 15,0 0-31-15,0 0-8 0,-4-8 0 0,-1-4 0 16,-4 4-16-16,5 0-4 0,-6 4 0 0,10 4-1 16,0 0 21-16,-9 4 0 0,-4-4 0 0,4 4 0 15,4 4 0-15,-4 0 12 0,4 4-12 0,1 0 12 0,-1 0-12 16,1 4 10-16,4 5-10 0,4-1 10 0,1-4-10 16,4 4 10-16,0 1-10 0,0-1 10 0,0 0-10 15,5 0 8-15,0-8-8 0,-5 5 8 0,4-5-8 0,-4-4 0 16,5 4 0-16,0-8 0 0,-5-4 0 0,5 0 0 15,-5 4 0-15,4-4 0 0,1-4-22 0,-5-4 0 16,5-4 0-16,-5 0-817 16,0-5-163-16</inkml:trace>
  <inkml:trace contextRef="#ctx0" brushRef="#br0" timeOffset="1587">2305 0 748 0,'4'12'67'0,"-4"0"-54"0,5-4-13 0,-5 8 0 16,0 5 260-16,0-1 50 0,4 8 10 0,-4-4 1 15,0 1-143-15,0 3-29 0,0 0-5 0,5 5-2 16,-5-5-62-16,5 4-13 0,-1-3-3 0,1-5 0 16,-1 4-13-16,10 1-3 0,-5-5-1 0,0 4 0 0,5 1-35 0,-5-5-12 15,-5-4 9-15,10 0-9 0,-9-3 0 0,4-5 0 16,-5-4 0-16,-4-8 0 15,0 0-104-15,0 0-19 0,0 0-4 0,0 0-633 16,0-8-128-16</inkml:trace>
  <inkml:trace contextRef="#ctx0" brushRef="#br0" timeOffset="1793">2118 328 1893 0,'0'0'41'0,"0"0"9"0,0 0 2 0,14 0 2 0,-10-4-43 0,10 0-11 0,-5 4 0 0,0 0 0 15,0-5 119 1,5 1 21-16,0 4 5 0,-1-4 1 0,6 0-66 0,-1 0-12 0,0 8-4 0,0-4 0 16,-9 0-51-16,5 0-13 0,0-4 0 0,-1 8 0 15,1 0 0-15,0 4 0 0,-1-3 0 0,1 3 0 16,0-8 0-16,-5 0 0 0,4 4 0 0,1 4 0 16,0-4-100-16,-1 0-22 0,1 0-5 0,0 0-581 15,-1 0-116-15</inkml:trace>
  <inkml:trace contextRef="#ctx0" brushRef="#br0" timeOffset="2490">2651 570 1350 0,'0'0'60'0,"0"0"12"0,0 0-58 0,0 0-14 15,0 0 0-15,0 0 0 0,0 0 119 0,4-8 21 16,5 0 4-16,-4 0 0 0,0-4-44 0,-1 0-10 15,1 0-2-15,-1 0 0 0,1-5-18 0,-1 1-4 16,-4 4-1-16,9 0 0 0,-9 0-53 0,5-4-12 0,0 3 0 16,-1 5 0-16,1-4 0 0,-1 4 0 15,5 0 0-15,-9 8 0 16,9-4-79-16,1 4-16 0,-6-8-3 0,10 4-1 16,-1 8-129-16,-3 0-25 0,-1 4-6 0,4 0-1 15,1 0 123-15,-5 4 24 0,9 9 5 0,-9 3 0 0,5-4 81 0,-5 8 16 0,5-3 11 0,-5-1-13 16,0 0 125-16,0-3 26 0,0-5 5 0,0 0 1 15,0-4 7-15,5 4 1 0,-5-4 1 0,0-4 0 16,5-3-46-16,-5-1-10 0,0-4-1 0,5-4-1 0,-1-1-41 16,-3 1-8-16,-1-4-2 0,0 0 0 0,-5-4-20 15,10-4-5-15,-9 4-1 0,4-4 0 0,0-1 1 16,-5 1 0-16,5 0 0 0,1 0 0 0,-10-4-19 0,4 3 0 16,1 1 0-16,-5 0 0 0,4 4 0 0,-4 4 0 15,0 0 0-15,0 8 0 0,0 0 0 0,0 0 0 16,0 0 0-16,0 0 0 0,0 0 0 0,9 8 0 15,-4 4 0-15,4 4 0 0,5 4 0 0,-10 1 0 16,1-1 0-16,4 0 0 0,-5 8 0 0,1 5 0 16,-1-1 0-16,1 5 0 0,0-1 25 0,-5 0 2 15,9 5 0-15,-5-5 0 0,1 1-27 0,-5-1 0 0,0-3 0 16,0 3 0-16,-5-4 8 0,1 1-8 0,-1-1 0 0,1 0 8 16,-6-3-8-16,1-5 0 0,0 0 0 0,0 1 0 15,0-1 0-15,-5-4 0 0,1-8 0 0,-5 0 0 16,4-3-15-16,-4-5 5 0,4 0 1 0,0-4 0 15,-4-4 9-15,4-5 0 0,-8 1 0 0,4-8 0 16,-1 0-29-16,1 0-4 0,4-4-1 0,5-1 0 16,0 1 34-16,0 0 0 0,9-4 0 0,5 3 9 15,-5-3-9-15,9 4 0 0,0 0 0 0,5-1 0 0,-1-3 0 16,5 4 0-16,5 4 11 0,4-1-11 0,1 5 24 0,-1 0-2 16,5 4 0-16,0 0 0 0,0 0 21 0,0 4 4 15,-1-4 1-15,-3 8 0 0,4-4-14 0,0 4-2 16,-5 0-1-16,0 0 0 0,0 0-18 0,5 0-3 15,-4 0-1-15,4 0 0 0,-5 0-9 0,-4 0 0 16,4 0 0-16,-4-4-11 16,-10 4-92-16,6-8-18 0,-6 4-4 0,-4-5-1 15,0-3-112-15,-4-4-22 0,4-12-5 0,-4-1-1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56:20.7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205 886 1018 0,'0'0'45'0,"0"0"10"0,0 0-44 0,0 0-11 0,0 0 0 0,0 0 0 15,0 0 94-15,4-4 17 0,6-4 3 0,-1 0 1 0,0-1-42 0,0-3-8 16,0-4-1-16,0 0-1 0,-9 0-35 0,0-4-8 16,9-1 0-16,-4-7-1 0,-10 0 13 0,-4-1 2 15,5-3 1-15,-1 0 0 0,-4-5-5 0,0 1-1 16,0-1 0-16,0-3 0 0,-5-1-29 0,-4 1 0 15,4 3 0-15,0 1 0 0,-4 0 0 0,4 3 0 16,-4-3 0-16,5 3 0 0,-1 1 0 0,9 8 0 16,-4-5 0-16,5 9 0 0,-10 4 0 0,0 4 0 15,5 0 0-15,0 4 0 0,5 0 0 0,-1 4 0 16,-4 4 0-16,9 0-864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56:22.1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110 172 1407 0,'0'0'31'0,"0"0"6"0,0 0 2 0,0 0 1 0,0 0-32 0,0 0-8 0,9 8 0 0,0-4 0 16,-9-4 72-16,9 0 14 16,0-4 2-16,0 4 1 0,0-4-20 0,5 0-4 0,-5 0-1 0,-4 0 0 15,4-8-51-15,0 4-13 0,-4-9 0 0,-1 1 0 16,-4 0 0-16,0 4 0 16,0 0 0-16,-4 0 0 0,-1 0 33 0,-4-1 4 0,0 1 1 0,0 4 0 15,0 4-27-15,-5-4-11 0,0 8 8 0,1-4-8 16,-1 8 23-16,0 0-1 0,1 0 0 0,-1 4 0 0,0 4-22 15,5-4 0-15,0 5 0 0,-5-1 0 0,10 8 0 0,-1 0 0 16,-4-4 0-16,5 1 0 16,4-1 0-16,0-4 0 0,4 4 0 0,1 0 0 0,-1-4 0 0,-4 1 0 15,0-13 0-15,5 12 0 0,-1 0 0 0,6-4 0 16,-10-8 0-16,0 0 0 0,9 0 36 0,0 0 2 16,0 0 1-16,5-8 0 0,-5 0-11 0,0 4-3 15,4-8 0-15,-3 3 0 0,-1 1-25 0,0-4-9 16,0 0 0-16,-5 0 0 0,1 4 9 0,-1 0 0 15,1-4 0-15,-5 4-8 0,-5-5 8 0,5 5 16 16,-4 4-4-16,-1-4-1 0,-4 4-11 0,0 0 0 16,0 0 0-16,5 0 0 0,-6 4 0 0,-3 0 0 0,-1 0 0 0,0 8 0 15,1 0 0-15,4 0 0 16,-5 0 0-16,5 0 0 0,0 1 0 0,4-1 0 0,1 4 0 0,-1-4 0 16,5-8 8-16,-4 8-8 0,4-4 0 0,0 8 8 15,0-12-8-15,0 8 0 0,0-8 0 0,4 8-11 16,1-4 11-16,4 0 0 0,-9-4 0 0,4 0 0 15,10 0 0-15,-5-4 0 0,0 4 0 0,0-8 0 16,0-4 0-16,1 4 0 0,-1 0 0 0,0-4 0 0,-5 0 0 0,1 0 0 16,-1 3 0-16,1 1 0 0,-5 8 0 0,0-8 0 15,0 8 0-15,0 0 0 0,0 0 0 0,0 0 0 32,0 0 0-32,-9-4 0 0,-5 4 0 0,5 0 0 15,0 4 0-15,0 0 0 0,0 4 0 0,0 0 0 16,4 1 10-16,-4-1-10 0,4 0 0 0,-4 4 0 15,5-4 0-15,4-8-10 0,0 0 10 0,0 0 0 16,0 0 0-16,0 0 0 16,0 0-207-16,4 8-39 0,-4-8-8 0,23 0-2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56:22.9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37 167 1267 0,'0'0'28'0,"0"0"5"16,0 0 2-16,0 0 1 0,13 4-36 0,-13-4 0 0,0 0 0 0,9-4 0 16,-9 4 109-16,9-5 15 0,0 1 4 0,-4-4 0 0,0 0-52 0,-1 0-9 15,1 0-3-15,4-4 0 0,-5 4-51 0,1-4-13 16,-1 0 0-16,1-1 0 15,-5 5 44-15,0-4 7 0,0 4 1 0,0 0 0 0,0 8-36 0,-5-8-8 16,1 0 0-16,-1 0-8 0,-4 4 11 0,0 0-11 16,5 4 10-16,4 0-10 0,-14 0 0 0,5 8 0 15,0 4 0-15,0-8 0 0,4 4 17 0,-4 0-2 16,0 0-1-16,4 4 0 0,-4 0-6 0,9-3 0 16,-4 3-8-16,-1 0 12 0,5 0-12 0,0 4 11 15,0-4-11-15,5 4 10 16,-5-7-29-16,0-9-5 0,4 12-2 0,1 0 0 0,-5-12 72 0,0 0 14 15,0 0 4-15,13 4 0 0,1 0-64 0,-5-4 0 0,0-4-9 16,-4 0 0-16,8-4 9 0,-3 4 11 0,-6-4-3 0,5 0 0 16,0-1-8-16,-4 1 0 0,-5-4 9 0,4 4-9 15,-4 0 0-15,0 0 0 0,0 4 0 0,-4 0 0 16,-1-4 0-16,1 4 0 0,-1-4 0 0,-4 4 0 16,5-1 0-16,-6 5 0 0,1 0 10 0,9 0-10 15,0 0 9-15,0 0-9 0,0 0 8 0,0 0-8 0,0 13 0 16,0-13-9-1,-4 8 0-15,-1 0 0 0,1-4 9 0,4-4 0 0,0 0 0 0,0 12 0 16,4-4-156-16,-4-8-28 0,0 0-7 0,0 0-1 16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56:30.1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60 89 230 0,'0'0'20'0,"0"0"-20"16,0 0 0-16,0 0 0 0,0 0 215 0,0 0 38 16,18 8 8-16,-4-8 2 15,-10 4-139-15,-4-4-28 0,0 0-6 0,0 0-1 0,0 0 8 0,0 0 2 16,0 0 0-16,9 0 0 0,5 0-56 0,-5 0-11 0,-9 0-3 0,0 0 0 16,0 0-29-16,0 0 0 0,9-8 0 0,-4 0 0 15,-10 0 40-15,1 0 3 0,-1 0 0 0,0 0 0 16,5-1-31-16,5 1-12 0,0 0 8 0,-5 8-8 15,-10-8 12-15,-3 4-4 0,-1-4 0 0,5 4 0 16,-5 0 0-16,5 4 0 0,0 0 0 0,-5 4 0 16,1 4-8-16,4-4 0 0,9-4 0 0,-5 12 0 15,-4-4 0-15,4 0 0 0,5-8 0 0,0 0 0 16,5 13 17-16,-5-5-1 0,-5 4-1 0,5 0 0 0,14 0-7 16,-9 4-8-16,-1-8 11 0,5 5-11 0,5-9-10 0,0 0-9 15,-14-4-1-15,9 8-1 0,9-8 21 16,0 0 0-16,0 4 0 0,-8-8 0 0,-10 4 0 0,0 0 0 15,4-4 0-15,1 0 0 0,4 0 0 0,0 0 0 16,0-5 0-16,0 5 0 0,-4-4 0 0,-5 8 0 16,0-12 0-16,-5 4 0 0,5 0 0 0,-5 0 0 15,1 0 0-15,4 8 0 0,0-8 0 0,-9 4 0 16,0 0 0-16,0 0 0 0,0 0 47 0,-1-1 13 16,10 5 4-16,-4 0 0 15,-1-4-72-15,1 4-15 0,-5 4-2 0,0 1-1 0,9-5 42 0,-5 4 8 0,5-4 1 0,-5 4 1 16,5-4-35-16,0 0-7 0,0 0-2 0,0 0 0 15,0 12 18-15,0-12 0 0,0 0 0 0,0 0 0 16,0 0 13-16,5 8 3 0,4 0 1 0,-9-8 0 16,0 0-116-1,9 8-23-15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35.0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185 607 1551 0,'4'0'68'0,"1"0"16"0,-5 0-68 0,0 0-16 0,0 0 0 15,0 0 0-15,0 0 94 0,0 0 15 0,0 0 3 0,0 0 1 16,0 0-39-16,-14-8-8 0,14 8-2 0,-9-4 0 15,-5 4-25-15,5 0-6 16,-5 4-1-16,1-4 0 0,4 8-19 0,-5-4-4 0,5 0-1 0,-9 4 0 16,4 5 2-16,0-1 0 0,5 0 0 0,0 0 0 15,0 0 1-15,0 4 0 0,4 5 0 0,5-1 0 16,-4-4-11-16,8 0 0 0,-4 0 9 0,5 1-9 16,0-5 35-16,-1-4 2 0,1 0 1 0,4 0 0 15,-5-4-13-15,1 0-2 0,4-4-1 0,-4 0 0 16,8 0-14-16,-4-8-8 0,0 4 8 0,5-8-8 15,-5 0 0-15,0 4 0 0,0-9 0 0,5 5 0 0,-5 0 0 16,0-4 0-16,5 4 0 0,-5-4 0 0,5-5 0 16,-5 1 8-16,0 0-8 0,5 8 0 0,-5-5 0 0,4 5 0 15,-4-4 0-15,-4 8 0 0,0 0 0 0,-5 8 0 16,0 0 0-16,0 0 0 0,0 0 0 0,0 0 0 16,0 0 0-16,-5 12 0 0,-4 0 10 0,4 4 4 15,1 1 1-15,4-1 0 0,-5 4-24 0,1 0-5 16,4 1-1-16,0-1 0 0,0 0 35 0,0 4 6 15,0-3 2-15,4-1 0 16,1 0-45-16,-1 0-9 0,1 0-2 0,-1-3 0 0,1-9 28 0,4 4 0 16,-4-4 0-16,-1 0 0 15,5-8-108-15,-4 0-16 0,4-4-3 0,0 0-922 0</inkml:trace>
  <inkml:trace contextRef="#ctx0" brushRef="#br0" timeOffset="266">572 0 1728 0,'0'0'38'0,"0"0"8"0,0 0 2 0,0 0 0 0,0 0-39 0,0 0-9 0,0 12 0 0,0 0 0 16,0-12 104-16,0 17 18 0,-5 3 4 0,0 0 1 15,5 12-50-15,-4-3-9 0,-1-1-3 0,1 5 0 16,-1 7-1-16,-4-4 0 0,5 5 0 0,-6 3 0 0,6 1 0 15,-1-5 0-15,-4-3 0 0,9-1 0 16,-4-7-51-16,4 3-13 0,-5-4 0 0,5 1 0 0,0-1 18 16,5-4 1-16,-5-8 0 0,4 5 0 0,5-1-19 15,-4-4 0-15,-1-4 0 0,-4 0-9 16,5 0-56-16,-5-12-11 0,0 0-3 0,0 0-743 16,0 0-149-16</inkml:trace>
  <inkml:trace contextRef="#ctx0" brushRef="#br0" timeOffset="610">553 769 1497 0,'0'0'32'0,"14"0"8"0,-5 0 0 0,5-4 4 0,-5 4-36 0,0-4-8 16,5 4 0-16,-1 0 0 0,-4-8 136 0,0 4 24 16,1 4 6-16,-1-4 1 0,0 0-63 0,-9 4-12 0,9 0-2 15,0 0-1-15,0-4-20 0,-4 0-4 0,-5 4-1 16,4-4 0-16,-4 4-51 0,5-8-13 0,-1 3 0 0,1-3 0 15,-5 0 0-15,0 0 0 0,-5 0 0 0,1 0 0 16,-1-4 0-16,-4 4 0 0,0-8 0 0,4 7 0 16,-4-7 0-16,0 4 0 0,0 0 0 0,0 4 0 15,4-4 0-15,1 4 0 0,-5 0 0 0,4 4 0 16,1-5 0-16,4 1 0 0,0 0 0 0,0 4 0 16,4-4 0-16,-4 8 0 0,0 0 0 0,0 0 0 15,5-4 0-15,4-4 0 0,-5 4 0 0,6 0 0 16,-1 0 0-16,0 0 0 0,-9 4 0 0,9 4 0 15,5-8 0-15,-5 4 0 0,0-4 0 0,4 4 0 16,-3 0-48-16,-10 0-13 0,9 4-3 0,4 0 0 16,-4-4-153-16,5 8-31 0,-9-4-7 0,4 0-1 0</inkml:trace>
  <inkml:trace contextRef="#ctx0" brushRef="#br0" timeOffset="875">1040 648 1267 0,'0'0'56'0,"0"0"12"0,0 0-55 0,0 0-13 16,0 0 0-16,0 0 0 0,0 0 105 0,0 0 19 16,0 0 3-16,0 0 1 0,-9-4 0 0,5 0 0 15,-5-5 0-15,0 5 0 0,0-4-52 0,-1 4-9 16,1 4-3-16,-4-4 0 0,-1 4-51 0,0-4-13 16,5 4 0-16,-4 0 0 0,3 0 0 0,1 4 0 15,0 0 0-15,0 0 0 0,5 0 0 0,-1 0 0 16,0 5 0-16,5-9 0 0,0 0 54 0,0 8 8 0,0-8 2 0,10 12 0 31,-10-12-103-31,9 8-20 0,-9-8-4 0,4 4-1 0,-4-4 52 0,14 4 12 0,-5 0 0 0,0 0 0 16,5-4-156-16,-5 0-29 0,5 4-6 15,-5-4-1-15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56:36.1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5 397 1267 0,'0'0'28'0,"0"0"5"0,0 0 2 0,0 0 1 0,0 0-36 0,0 0 0 15,0 0 0-15,0 0 0 0,0 0 89 0,0 0 11 16,-5-4 3-16,5 4 0 0,0 0-63 0,0-9-12 0,0-3-2 0,0 0-1 16,0 0 31-16,0 4 7 0,0 0 1 0,5 0 0 15,-5 0-52-15,4 0-12 0,-4 8 0 0,5-9 0 16,0-3 0-16,-1 4 0 0,5 4 0 0,-4-8-577 15,-1 4-119-15</inkml:trace>
  <inkml:trace contextRef="#ctx0" brushRef="#br0" timeOffset="364">151 308 403 0,'0'0'36'0,"0"0"-36"15,9 16 0-15,-5-4 0 0,-4-12 230 0,0 12 39 16,5 4 8-16,-5-4 2 0,-5-4-163 0,5-8-33 15,0 13-7-15,0-13 0 0,0 0-9 0,0 0-2 16,0 0 0-16,0 8 0 0,0-8-41 0,0 0-9 16,0 0-2-16,0 0 0 0,0 0-13 0,0 0 0 15,0 0 0-15,0 0 0 0,0 0 31 0,0 0 3 16,0 0 1-16,0 0 0 16,5-12-56-16,4-1-11 0,-5 5-3 0,1-4 0 0,0 4 56 0,-5 0 11 15,9 0 3-15,-5-4 0 16,1-4-56-16,4 3-11 0,0 5-3 0,0-4 0 0,-4 4 59 0,-1-4 12 15,5 0 3-15,0 4 0 0,1 0-28 0,3 4-11 0,-4-9 8 16,0 9-8-16,-9 4 20 0,0 0-2 0,0 0 0 16,10 4 0-16,-1 0 16 0,4 9 3 0,1-5 1 0,-5 4 0 15,-4-4 7-15,-1 8 2 0,1 0 0 0,-1-4 0 16,-4 5-39-16,0-1-8 0,5 4 0 0,-5-4 0 16,0 0 0-16,0 5 0 0,0-5 0 0,0 0 0 15,0 0-9-15,-5-4 9 0,5 1 0 0,-4-1-9 16,4 0-54-16,0-12-10 0,0 0-3 15,0 0 0-15,0 8-92 0,0-8-20 0,0 0-3 0,0 0-589 16</inkml:trace>
  <inkml:trace contextRef="#ctx0" brushRef="#br0" timeOffset="570">96 0 1728 0,'0'0'38'0,"0"0"8"0,0 0 2 0,0 0 0 0,0 0-39 0,0 0-9 0,0 0 0 0,0 0 0 16,0 0 46-16,0 0 7 0,0 0 2 0,0 0 0 15,0 0-38-15,0 0-7 0,0 0-2 0,0 0 0 32,0 0-108-32,0 0-21 0,9 8-5 0,5-4-616 0</inkml:trace>
  <inkml:trace contextRef="#ctx0" brushRef="#br0" timeOffset="918">533 267 1119 0,'0'0'49'0,"0"0"11"0,5 8-48 0,4 0-12 15,-5 0 0-15,1 5 0 0,-1-5 138 0,5 4 25 16,-4 0 5-16,4 0 0 0,0 4-83 0,-4 0-17 15,8 5-3-15,-3-5-1 0,-1-4 14 0,-5 0 2 16,5 0 1-16,0 0 0 0,1 1-55 0,-6-5-11 16,5 0-3-16,-4 0 0 0,-5-8-12 0,0 0 11 15,4 0-11-15,5 4 10 16,-9-4-35-16,5-4-7 0,-1 0-2 0,1 0 0 0,0-4 34 0,4 0 0 16,-5-5 0-16,-4 5 0 0,9-4 18 0,-4 4 10 0,-5-4 3 0,9 0 0 15,-9-4-31-15,9 3 0 0,0 1 0 0,-4-4 0 16,-1-12 0-16,5 12 0 0,-4-1 0 15,4 5 0-15,-4-8 0 0,4 4 0 0,-5 0 0 16,5 4 9-16,1-1-9 0,-1 5 0 0,0 0 0 16,0 4 8-16,-5 0-8 0,6 0 0 0,-1 0 9 0,0 0-9 15,0 4-96-15,0 4-23 0,-5 0-5 16,6 0-783-16</inkml:trace>
  <inkml:trace contextRef="#ctx0" brushRef="#br0" timeOffset="1457">1111 372 345 0,'0'0'31'0,"0"0"-31"15,0 0 0-15,0 0 0 0,9-4 168 0,-9 4 28 16,9-4 6-16,-9 4 1 0,5-4-85 0,-5 4-17 16,0 0-3-16,0 0-1 0,0-12-24 0,0 4-5 15,-5 0 0-15,5 8-1 0,-4-8-17 0,-1 4-3 16,1 0-1-16,-5-4 0 0,4 8-19 0,-4-4-4 0,0 4-1 0,0 0 0 15,0 0-8-15,0 4-2 0,0-4 0 0,4 4 0 16,5-4-12-16,-9 8 11 0,4-4-11 0,5-4 10 16,0 0 4-16,0 0 1 0,0 12 0 0,0 0 0 15,0-12-15-15,5 12 8 0,4 0-8 0,-4-4 0 16,-1 0 8-16,1 5-8 0,-1-5 0 0,1 0 0 31,-5-8 20-31,0 0-3 0,0 0 0 0,9 8 0 16,0 0-17-16,-9-8 0 0,0 0 8 0,0 0-8 15,0 0 0-15,0 0 0 0,0 0 0 0,9 0 0 0,-9 0 0 16,14-4 10-16,-10 0-10 0,-4 4 8 0,9-8-8 0,0 4 0 16,1-4 0-16,-10 8 0 0,4-4 0 0,5-4 0 15,-9 8 0-15,5-9 0 0,4 1 0 0,-5 0 0 16,-4 8 0-16,5-8 0 0,4 4 0 0,-9-8 0 16,5 4 0-16,-5 8 0 0,0 0 0 0,0 0 0 15,0 0 0-15,0 0 0 0,0 0 0 0,0 0 0 16,0 0 0-16,0 0 0 0,0 0 0 0,0 0 0 15,0 0 9-15,0 0-9 0,0 0 0 0,0 0 8 0,4 8-8 16,1 4 0-16,-5-4 8 0,4 0-8 0,1-4 10 16,-5-4-10-16,4 8 24 0,6 1 0 0,-6-1-1 0,5 4 0 15,0-4 0-15,0 4 0 0,-4-8 0 0,4 4 0 16,0 4-12-16,-4-4-3 0,-1 0 0 0,5 1 0 16,0-1-8-16,-9-8 0 0,0 0 0 0,5 4 8 15,-5-4-80-15,5 4-17 0,-5-4-3 0,9 4-867 16</inkml:trace>
  <inkml:trace contextRef="#ctx0" brushRef="#br0" timeOffset="1774">1512 502 882 0,'0'0'39'0,"0"0"8"0,0 0-38 0,0 0-9 15,0 0 0-15,0 0 0 0,0 0 89 0,-5-8 16 16,1 0 3-16,-1 0 1 0,5 8-27 0,0-9-6 16,-9 1 0-16,5 0-1 0,-1 0-24 0,5-4-5 15,-5 4-1-15,5-4 0 0,0 4-15 0,-4 0-3 16,4-5-1-16,0 5 0 0,0-4-10 0,0 4-3 0,4 0 0 16,1 4 0-16,-5-4-3 0,0 8-1 0,0 0 0 0,9-4 0 15,0-4 2-15,0 4 0 0,5 0 0 0,0 4 0 16,-5 0 0-16,4 0 0 0,6 0 0 0,-6 0 0 15,6 4-11-15,-6-4 8 0,1 0-8 0,-1 4 8 16,1 0-196 0,0 4-39-16,13 4-8 0,-9 0-1 0</inkml:trace>
  <inkml:trace contextRef="#ctx0" brushRef="#br0" timeOffset="1965">1758 453 914 0,'0'0'40'0,"0"0"9"0,0 0-39 0,0 0-10 16,0 0 0-16,0 0 0 0,0-4 95 0,0 4 17 16,-5-12 3-16,5 4 1 0,-4-4-36 0,4 4-8 15,0-4 0-15,0 3-1 0,-5-3-6 0,10 4-1 16,-5-4 0-16,0 4 0 0,4-4-32 0,-4 4-6 16,0 8-2-16,5-8 0 0,-5 8 6 0,4-8 1 0,-4 0 0 0,9-1 0 31,-4 1-92-31,4-4-19 0,-4 4-3 0</inkml:trace>
  <inkml:trace contextRef="#ctx0" brushRef="#br0" timeOffset="2328">2054 340 345 0,'0'0'15'0,"0"0"4"15,0 0-19-15,0 0 0 0,0 0 0 0,0 0 0 0,0 0 204 0,0 0 38 16,0 0 7-16,0 0 2 0,0 0-154 0,0 0-30 15,4-8-7-15,-4 0 0 0,-4 0 4 0,4 8 0 16,0 0 1-16,0 0 0 0,-5-4-25 0,5 4-4 16,0 0-2-16,-4 0 0 0,-6 4-18 0,1-4-3 15,5 4-1-15,4-4 0 0,-5 8-4 0,1 0 0 16,-1 0-8-16,5 4 12 16,-4-4-48-16,4-8-9 0,0 12-3 0,0-12 0 15,0 0-8-15,0 8-3 0,0-8 0 0,0 0 0 0,0 0 39 0,0 0 7 16,9 9 1-16,-9-9 1 0,0 0 11 0,0 0 0 15,13 0 0-15,1-5-8 0,-5 1 8 0,-4 0 0 0,-5 4 0 16,13-4 0-16,-4-8 9 0,1 8-9 0,-6-4 12 0,-4 8-12 16,9-8 12-16,0 4-4 0,-9 4 0 0,5-4-8 31,-5 4 13-31,0 0-4 0,4-8-1 0,-4 8 0 16,0 0-8-16,0 0 12 0,0 0-12 0,0 0 12 15,0 0-115-15,0 0-22 0</inkml:trace>
  <inkml:trace contextRef="#ctx0" brushRef="#br0" timeOffset="2677">2240 344 579 0,'0'0'25'0,"0"0"7"0,0 0-32 0,0 0 0 16,0 0 0-16,9 0 0 0,-9 0 46 0,0 0 3 16,0 0 1-16,5 8 0 0,-5-8 14 0,0 0 4 15,5 12 0-15,-5 0 0 0,0-12-16 0,0 8-2 16,0 5-1-16,0-1 0 0,-5-4-15 0,5-8-3 15,0 0-1-15,-5 12 0 0,5-12 0 0,0 0 0 16,0 0 0-16,0 0 0 0,0 0 10 0,0 0 3 0,0 0 0 16,0 0 0-16,0 0-19 0,0 0-3 0,10-4-1 15,-1 4 0-15,-5-8-8 0,5 4-1 16,0-4-1-16,1 4 0 0,-1-4-10 0,0-1 0 0,4 1 0 16,-3 0 8-16,-1 0-8 0,0 0 8 0,4 4-8 15,1 0 8-15,-5-4-8 0,5 8 0 0,-1-4 0 0,1 4 0 16,-5-4 33-16,5 4 8 0,0 0 2 0,-5 4 0 15,0 0-7-15,-9-4 0 0,0 0-1 0,9 8 0 16,-5 4-16-16,1-4-3 0,-5 4-1 0,5-4 0 16,-1 5-15-16,-4-5 0 0,5 4 0 0,-5-4 0 15,0 4 0-15,0-12 8 0,0 8-8 0,4 4-595 16,-4-12-122-16</inkml:trace>
  <inkml:trace contextRef="#ctx0" brushRef="#br0" timeOffset="2882">1935 65 1249 0,'0'0'55'0,"0"0"12"0,0 0-54 0,0 0-13 0,0 0 0 16,0 0 0-16,0 0 106 0,9-16 18 0,-9 16 4 0,0 0 1 15,0 0-83-15,0 0-17 0,10-17-3 0,-10 17-1 16,0 0-15-16,9-4-10 0,4 4 12 0,1 0-549 16,0 4-110-16</inkml:trace>
  <inkml:trace contextRef="#ctx0" brushRef="#br0" timeOffset="3499">2828 267 518 0,'0'0'46'0,"0"0"-37"16,0 0-9-16,0 0 0 0,0 0 160 0,0 0 29 16,0 0 7-16,0 0 0 0,0 0-101 0,-9 8-21 15,-1-4-4-15,10-4-1 0,-9 4-19 0,9-4-4 16,-13 8-1-16,8-4 0 0,-9 0-6 0,14-4-2 15,0 0 0-15,0 0 0 0,-4 5-1 0,4-5 0 16,-9 8 0-16,9-8 0 0,0 0-1 0,0 8-1 16,0-8 0-16,0 12 0 0,4-4-34 0,1 4 0 15,-1-4 0-15,6 0-9 0,-1 0 9 0,0 0 0 0,0-4 10 16,0 5-10-16,0-1 8 0,5 0-8 0,-5 0 0 0,5-4 0 16,-1 4 0-16,-4-4 0 0,0 4 0 15,5 0 0-15,-5-4 0 0,0 0 0 0,0 0 0 16,0-4 0-16,1 0 0 0,-1 0 0 0,0-4 0 0,4 0 0 15,-3 0 0-15,-1 0-10 0,4-4 10 0,6 4-8 16,-6 0 8-16,5-4 0 0,-4 0 0 0,0 0-8 16,-1-4 56-16,6 3 11 0,-6 1 2 0,1 0 1 15,-10 0-101-15,1-4-20 0,4 4-4 0,5-4-1 0,-10 4 64 0,5 0 0 16,-4 0 12-16,-5 4-2 0,0-5-10 0,0 9-17 16,0 0 4-16,0 0 1 0,-9-8 12 0,4 0 0 15,5 8 0-15,-9-4 0 0,0-4 0 0,0 8 0 16,0 0-10-16,-5 0 10 0,5 4 48 0,-5 0 15 15,5-4 2-15,-4 8 1 16,8 0-98-16,-4 0-20 0,5 1-4 0,4 3-1 0,-5 0 57 16,5 0 0-16,0-4 10 0,5 4-1 0,-1 0-1 0,1-4-8 15,4 5 12-15,4-1-4 0,-8 0 4 0,9-4 1 16,4 0 0-16,0 0 0 0,-9 0 11 0,5-4 1 0,4 4 1 16,0-4 0-16,-4 0-12 0,9-4-2 0,-5 0-1 15,5 0 0-15,-5 0-11 0,0 0 8 0,0 0-8 16,-4 0 8-16,-5 0-8 0,5 0 0 0,-14 0 0 0,9-4-667 15,-9 4-135-15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56:25.2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141 640 1267 0,'0'0'28'0,"0"0"5"0,0 0 2 0,0 0 1 0,0 0-36 0,0 0 0 0,-9 8 0 0,5-4 0 16,-5-4 109-16,9 0 15 0,0 0 4 0,0 0 0 31,0 0-52-31,0 0-9 0,-5 0-3 0,5 0 0 0,0 0-51 0,0 0-13 0,-4-8 0 0,-1-5 0 16,5 1 53-16,0 0 8 0,-5 0 2 0,5 0 0 0,0-4-50 15,0 4-13-15,-4-9 0 0,4-7 0 0,0 0 56 0,-5-5 7 16,5 5 1-16,-4 0 0 0,4-5-52 16,-5 5-12-16,5-4 0 0,0 3 0 0,-4 1 0 0,-1 0 0 31,1 3 0-31,-6 1 0 0,10 0 0 0,-4 3 0 16,-1 1 0-16,1 0 0 0,-1 0 0 0,5 4 0 15,-4 3 0-15,4 1 0 0,0 4 0 0,0 0 0 16,0 8 0-16,0 0-714 15,0 0-146-15</inkml:trace>
  <inkml:trace contextRef="#ctx0" brushRef="#br0" timeOffset="348">538 668 1497 0,'0'0'32'0,"13"0"8"0,-4 0 0 15,0 0 4-15,-9 0-36 0,14-4-8 0,-5-4 0 0,0 4 0 16,-9 0 58-16,5-9 10 0,-1 5 1 0,-4-4 1 16,0-4-14-16,0 4-2 0,-9-4-1 0,5 4 0 0,-5-5-38 0,-1 1-15 15,-3-4 11-15,-5 0-11 16,-1 4 57-16,1 3 6 0,0 1 1 0,0 4 0 0,0 4-52 0,4 0-12 16,-4 4 0-16,4 4 0 15,0 0 54-15,1 0 8 0,13-4 2 0,-5 8 0 0,-4 4-52 0,5 5-12 16,4-5 0-16,-5 0 0 0,5 0 0 0,5 0 0 15,-5 4 0-15,4-3 0 0,5-1 0 0,-4 0 0 16,-1 0 0-16,1 0 0 0,4-4 0 0,0 0 0 16,-9-8 0-16,9 8 0 0,5 0 0 0,-1-3 0 15,1-5 0-15,0 4 0 16,-1 0 13-16,1-4 0 0,0 0 0 0,-1 0 0 16,1 0-174-16,0 0-35 0,27-8-8 0,-14 3-687 0</inkml:trace>
  <inkml:trace contextRef="#ctx0" brushRef="#br0" timeOffset="633">938 401 1263 0,'0'0'56'0,"0"0"12"0,0 0-55 0,0-4-13 0,0-4 0 0,-4 4 0 16,-5 0 106-16,-5-1 18 15,5 5 4-15,0-4 1 0,0 0-62 0,-5 4-13 0,-4 0-2 0,-1 0-1 0,15 4 21 0,-5 5 4 16,-5 3 0-16,5 0 1 0,0 0-10 0,4 4-3 15,-4 0 0-15,5 1 0 0,-1-1-51 0,1 0-13 16,4 4 0-16,4 0 0 0,1-3 54 16,-1 3 8-16,1 0 2 0,-5-4 0 0,4 0-64 0,1-3-16 15,9-1-2-15,-5 0 0 0,-5 0 26 0,-4-12 6 16,9 4 1-16,5 4 0 0,-14-8-15 0,14 4 8 16,-1 0-8-16,10 0 0 0,-9-4 0 0,4 0-15 15,-4 0 2-15,4-4 0 16,0 4-59-16,0 0-12 0,-4-4-3 0,0 0-983 0</inkml:trace>
  <inkml:trace contextRef="#ctx0" brushRef="#br0" timeOffset="949">1266 364 1436 0,'0'0'32'0,"0"0"6"0,0 0 2 0,0 0 0 0,0 0-32 0,0 0-8 0,0 0 0 0,0 0 0 0,-5 0 66 15,5 0 12-15,0 0 2 0,-9 0 1 0,9 0 21 0,0 0 4 16,-4 4 1-16,-5 4 0 0,9 1-38 0,-5-1-7 16,1 0-2-16,4-8 0 0,0 8-38 0,0-8-8 15,0 12-2-15,0 0 0 0,0-12 1 0,0 12 0 16,0 0 0-16,0-3 0 0,4 3-13 0,-4-4 0 16,5 4 0-16,-1-4 0 0,-4-8 28 0,9 12 2 15,0-4 1-15,-4 4 0 0,0-4-19 0,4 1-3 16,-9-9-1-16,4 12 0 0,-4-12 14 0,0 0 2 15,0 0 1-15,0 0 0 0,0 0-40 0,0 0-8 16,0 0-1-16,0 0-1 0,0 0 25 0,0 0 0 16,0 0 0-16,0 0 0 0,0 0-12 0,0 0 4 0,0 0 0 15</inkml:trace>
  <inkml:trace contextRef="#ctx0" brushRef="#br0" timeOffset="1933">1357 417 403 0,'0'0'36'0,"0"0"-36"0,0 0 0 0,0 0 0 0,0 0 163 0,0 0 25 0,0 0 6 0,0 0 1 16,0 0-95-16,0 0-20 0,0 0-3 0,0 0-1 15,0 0-34-15,0 0-7 0,0 0-2 0,-5 0 0 16,1-4-33-16,-5 0 0 0,0 0 0 0,4 0 0 16,-4 0 58-16,0 4 5 0,0 4 1 0,-5 0 0 15,5 0-20-15,0 4-4 0,4 0-1 0,1 4 0 0,-5 0 9 16,9 0 3-16,-5 5 0 0,1 3 0 0,-1-4-11 0,5 0-1 15,0 4-1-15,5 1 0 0,-5 3-15 0,4-8-3 16,1 0-1-16,-1 5 0 0,-4-5-31 0,9-4-5 16,-9 0-2-16,5-4 0 0,4 0 50 0,-9-8 9 15,0 0 3-15,0 0 0 0,0 0-28 0,14 0-6 16,-14 0-1-16,0 0 0 0,18-8-8 16,-4 0 0-16,-5-4 0 0,0 4 0 0,0-8 0 0,0 4-11 15,-4-1 3-15,4 1 0 0,-9-4 8 0,4 4 0 16,-4 0 0-16,9 4 0 0,-4-4 0 0,-5-1 0 15,4 1 8-15,-4 0-8 0,0 0 0 0,-4 4 0 0,4 0 0 0,-5 0-8 16,5-4 23-16,0 12 5 0,-9-4 0 16,9 4 1-16,0 0-21 0,0 0 0 0,0 0 0 15,0 0 0-15,0 0 0 0,-4 4 0 0,-1 4 0 0,1 0 0 16,4 8 0-16,0-4-20 0,0-4 4 0,4 4 1 16,-4 0 39-16,5 5 7 0,-1-1 1 0,5 0 1 15,-4 0 11-15,-1 0 1 0,6-3 1 0,-6-1 0 16,5 4-37-16,0-8-9 0,0 4 0 0,-4 0 0 0,4-4-8 0,5 4-4 15,-10-3-1-15,5-1 0 16,1 0 13-16,-10-8-12 0,0 0 12 0,0 0-12 16,0 0-168-16,0 0-32 0,0 0-8 0</inkml:trace>
  <inkml:trace contextRef="#ctx0" brushRef="#br0" timeOffset="2235">1617 97 230 0,'0'0'20'0,"0"0"-20"0,0 0 0 0,0 0 0 16,0 0 218-16,0 0 39 0,0 0 8 0,0 0 2 16,-10 8-102-16,10 0-20 0,0 5-4 0,0-1-1 15,5 4-28-15,0-4-7 0,-5 8-1 0,0-4 0 16,9 5-24-16,-5 3-6 0,-4-4-1 0,5 9 0 15,-1-5-18-15,5 4-4 0,-4-4-1 0,4 5 0 16,-4-5-10-16,-1 4-1 0,1-3-1 0,-1 3 0 16,1-4-29-16,4 1-9 0,-5-1 0 0,1 4 0 31,0-8 19-31,-1 1-3 0,1-1-1 0,-1-4 0 16,5-4-24-16,0 0-5 0,1 0-1 0,-1 1 0 15,-5-5-92-15,1-4-18 0,-5-4-4 0,0 0-922 16</inkml:trace>
  <inkml:trace contextRef="#ctx0" brushRef="#br0" timeOffset="2521">1972 397 1497 0,'0'0'32'0,"0"0"8"0,0 0 0 0,0 0 4 0,4 8-36 0,1 0-8 0,4 4 0 0,-5 0 0 16,-4-4 104-16,5 4 20 0,0 1 3 0,-5-1 1 15,4 0-22-15,1 0-4 0,-5 0-1 0,0 0 0 0,0 0-57 0,4 1-12 16,-4-1-3-16,5-4 0 0,-5-8-17 0,0 12-3 16,0-12-1-16,4 12 0 0,-4-12-8 0,0 12-14 15,5-4 3-15,-5-8 1 0,0 0 10 0,4 12 0 16,-4-12 0-16,0 0 0 15,0 0-217-15,0 0-42 0</inkml:trace>
  <inkml:trace contextRef="#ctx0" brushRef="#br0" timeOffset="2679">1953 223 1267 0,'0'0'56'0,"0"0"12"0,0 0-55 0,0-4-13 0,0-4 0 0,0 8 0 15,0 0 105-15,0 0 19 0,0 0 3 0,0 0 1 16,0 0-69-16,0 0-14 0,0 0-2 0,0 0-1 16,0 0-27-16,0 0-6 0,0 0-1 0,0 0-569 15,0 0-115-15</inkml:trace>
  <inkml:trace contextRef="#ctx0" brushRef="#br0" timeOffset="2965">2272 12 1177 0,'0'0'52'0,"0"0"11"0,0 0-51 0,0 0-12 16,0 0 0-16,0 0 0 0,5 12 125 0,-1 1 23 0,-4-1 4 15,5 4 0-15,-5 0-48 0,4 0-11 0,-4 0-1 0,0 5-1 16,5-1-19-16,-1 4-4 0,1 5-1 0,0-1 0 15,-5-4-12-15,4 8-3 0,1 1 0 0,4-5 0 16,-5 1-30-16,5-1-6 0,5 0-2 0,-5 1 0 16,0-9-14-16,0 4 9 0,-4-4-9 0,0 5 8 15,-1-9-8-15,1 0 0 0,-1 0 0 0,-4-4 0 16,0-12-56 0,0 0-9-16,0 0-3 0,0 0-645 0,0 0-130 0</inkml:trace>
  <inkml:trace contextRef="#ctx0" brushRef="#br0" timeOffset="3677">2231 348 864 0,'0'0'76'0,"9"0"-60"16,0 0-16-16,-9 0 0 0,9 0 159 0,1 0 29 16,-1 0 5-16,-9 0 2 0,0 0-69 0,13 0-14 15,1 8-2-15,0-4-1 0,-10 0-62 0,10 0-13 16,0 4-2-16,-1 5-1 0,-4-9-19 0,5 4-3 15,0 0-1-15,-1 0 0 0,5 0-8 0,1 4 0 16,-6-8 0-16,1 4 0 16,4 0-48-16,-4-4-6 0,-14-4-1 0,14 9 0 15,-14-9-25-15,13 8-6 0,-4-4-1 0,-9-4 0 16,0 0 8-16,14 4 2 0,0-4 0 0,-1 0 0 0,-13 0 57 0,9 0 11 0,5 0 9 0,0 0-12 16,-14 0 20-16,9 0 3 0,0 0 1 0,-9 0 0 15,0 0-1-15,14 0 0 0,-5 0 0 0,0 0 0 31,-5 0 20-31,5-4 4 0,-4 0 1 0,-5 4 0 16,9 0-12-16,0-4-1 0,0-4-1 0,0-1 0 16,1 5-10-16,-6-4-1 0,5 0-1 0,0 0 0 15,-4 0-33-15,-1 0-6 0,6 0-2 0,-6-4 0 0,5 4 51 16,0-5 11-16,-4 1 1 0,-1 4 1 0,1-4-25 16,-1 8-8-16,1-4 0 0,0 0 0 0,-1 0 8 15,-4 8-8-15,0 0 0 0,9-4 0 0,-9 4 12 0,9 4-12 16,0 0 12-16,1 0-12 0,3 4 16 0,-4 8-3 15,5-4-1-15,-5 4 0 0,5 5 20 0,-1-1 3 16,1 4 1-16,0-4 0 0,-5 9 19 0,4-5 4 16,-3 4 1-16,-1 1 0 0,-5 3-21 0,5-4-4 15,0 1-1-15,-4-1 0 0,0-4-12 0,-1 1-2 16,1-1-1-16,-5-4 0 0,0 4-19 0,-5-7 0 16,10-1 8-16,-10 4-8 0,1-8 0 0,-6 4 0 0,6-4 0 0,-5 1-9 15,0-5 9-15,0 4 0 0,-10-4-9 0,6-4 9 16,4 0 0-16,0 0 0 0,-5 0-9 0,0-4 9 15,-4 0 0-15,4-4 17 0,5 0-3 0,0-4-1 16,-5 4-26-16,5-4-6 0,0 0-1 0,0-4 0 16,5-1 20-16,-1 1 0 0,5 0 0 0,0 0 0 15,0-4 0-15,5 4 0 0,-1-4 0 0,5 3 0 16,0-3 0-16,5 4 0 0,4-4 0 0,0 4 0 16,5-4 0-16,0 3 8 0,0 1-8 0,-1 0 12 0,1 4-4 0,5-4 0 15,-1 4-8-15,0-4 12 0,5-1-2 0,-5 5-1 16,1-4 0-16,-6 4 0 0,6 4-9 0,-10-4 10 15,9 0-10-15,-8 4 10 0,-1-4-10 0,-5 4 10 16,6 0-10-16,-6-4 10 0,1 4-10 0,0-1 0 16,-1 1 0-16,1 0-1025 15</inkml:trace>
  <inkml:trace contextRef="#ctx0" brushRef="#br0" timeOffset="5422">0 1117 1036 0,'0'0'23'0,"0"0"5"0,5-4 0 0,-5 4 1 0,0 0-29 0,0-8 0 0,0 8 0 0,4-4 0 16,1-4 89-16,-5 8 12 0,0 0 3 0,0 0 0 0,0 0-13 0,0 0-3 15,0 0 0-15,0 0 0 0,0 0 32 0,0 0 7 16,0 12 1-16,0 0 0 0,0 0-52 0,0 4-9 16,0 1-3-16,0 3 0 15,0 4 0-15,0-4 0 0,0 5 0 0,0-1 0 0,0 0-51 0,4 5-13 16,1-1 0-16,0 0 0 0,-5-4 0 0,0 1 0 16,4-5 0-1,1 0 0-15,4 0 0 0,-5 1 0 0,5 3 0 0,-4-4 0 0,4-4 26 0,-4 9 2 31,4-9 1-31,0 4 0 0,-5-12-29 0,6 0-10 16,-6-4 0-16,5 0 0 16,-9-4-198-16,0 0-39 0</inkml:trace>
  <inkml:trace contextRef="#ctx0" brushRef="#br0" timeOffset="5772">446 1417 1497 0,'0'0'32'0,"0"0"8"0,0 0 0 0,10-4 4 16,3-5-36-16,-13 9-8 0,5-4 0 0,-5 4 0 0,9-8 53 0,-5 0 9 16,-4 8 2-16,5-8 0 0,-10 0 0 0,5 0 0 15,-9 0 0-15,0 0 0 0,0 0-36 0,-5 8-8 16,5-4 0-16,-9 8-1 0,0-4-9 0,4 4-2 15,-4 0 0-15,0 4 0 16,0 4-28-16,-1-4-5 0,6 0-2 0,-1 4 0 0,0 0 73 0,5 5 14 16,0-9 4-16,5 4 0 15,4 0-52-15,0 0-12 0,4 0 0 0,1-4 0 0,4 0 16 0,0 1 0 16,0-5 0-16,-9-4 0 0,9 8-16 0,5-8 0 0,0 4 0 0,-1-4 0 16,-4 4-15-16,5-4 1 0,0 0 0 0,-5-4 0 15,-9 4 14-15,13-4 0 0,-4-4 0 0,1 4 0 16,-1-1 11-16,4 1 5 0,-4 0 0 0,1 0-675 15,-10 4-135-15</inkml:trace>
  <inkml:trace contextRef="#ctx0" brushRef="#br0" timeOffset="6090">843 1271 1036 0,'0'0'46'0,"0"0"10"0,13-4-45 0,-8 0-11 15,-5 0 0-15,0 4 0 0,0 0 53 0,0 0 9 16,0 0 2-16,0 0 0 16,-5-4 0-16,-4 4 0 0,-5-4 0 0,5 4 0 0,0 0 18 0,-4 4 4 15,-1 8 1-15,5-4 0 0,-5 0-6 0,0 4-1 16,5 0 0-16,0 0 0 0,-4 5-44 0,4-9-8 0,4 4-3 0,5 0 0 16,0 4 31-16,0-4 7 15,0-4 1-15,5 5 0 0,4-1-52 0,-5 0-12 0,-4-12 0 0,0 0 0 16,9 8 0-16,0 0 0 0,0 4 0 0,5-4 0 15,-5 0 54-15,0 0 8 0,5 1 2 0,-5-5 0 16,5 0-52-16,-5 0-12 0,5 8 0 0,-1-8 0 16,-4 0-28-1,5 0-8-15,0 0-1 0,4 0-1 0,-4-4-214 0,-1 0-42 16,14 0-9-16,-27 0-1 0</inkml:trace>
  <inkml:trace contextRef="#ctx0" brushRef="#br0" timeOffset="6502">1220 1437 1036 0,'0'0'23'0,"0"0"5"0,10-4 0 0,-1-4 1 0,-9 0-29 0,9 4 0 16,-5-5 0-16,-4 9 0 0,0 0 57 0,0 0 6 15,-4-8 1-15,4 8 0 0,0 0 0 0,-9-8 0 16,0 4 0-16,-1 0 0 0,1 4 15 0,0 0 3 16,-4 0 1-16,3 4 0 0,1 0-15 0,0 4-4 15,0 0 0-15,0 5 0 0,4-9-27 0,-4 4-5 0,0 4-2 0,5 0 0 16,-1-4-12-16,5-4-2 15,0-4-1-15,0 0 0 0,0 8 2 0,0-8 1 0,9 12 0 0,-4-4 0 16,-5-8-18-16,0 0 0 0,13 4 0 0,-13-4 0 16,10 5 0-16,-10-5 0 0,13-5 0 0,1 1 0 15,-5 0-8-15,5-4-9 0,-5 0-2 0,0 0 0 32,0 0 19-32,0 4 0 0,0-4 0 0,0 0 0 15,0 0 11-15,-4 4 5 0,-5 4 2 0,9-8 0 0,-4-1-18 16,4 1 0-16,-9 8 0 0,0 0 0 0,0 0 0 15,0 0 0-15,4-4 0 0,-4 4 0 0,0 0-8 16,0 0-9-16,9 0-2 0,-9 0 0 0,0 0 19 0,9 8 0 16,-4 1 0-16,4-1 0 0,-4 0 0 0,-1 4 0 15,1-4 0-15,-1 0 0 0,5 0 29 0,-4 0 10 16,4 4 1-16,0-4 1 0,-4-4-31 16,4 5-10-16,-5 3 0 0,1-4 0 0,0 0 0 0,-1 0-12 15,5-4 0-15,-9-4 0 16,0 0-220-16,9 4-44 0,10 0-9 0,-19-4-2 0</inkml:trace>
  <inkml:trace contextRef="#ctx0" brushRef="#br0" timeOffset="6755">1580 1073 1335 0,'0'0'59'0,"0"0"13"15,0 0-58-15,0 0-14 0,0 0 0 0,5 12 0 0,4 4 141 0,-5 0 26 16,1 0 5-16,-5 0 0 0,4 1-61 0,-4 3-13 16,-4 0-2-16,4 4-1 0,0 1-29 0,4 3-6 15,-4-4 0-15,0 5-1 0,0-9-18 0,0 4-3 16,5 0-1-16,0-3 0 0,-5-1-13 0,0 0-4 16,4-4 0-16,1-4 0 15,-1 5-31-15,1-5-6 0,-1 0-2 0,1-4 0 0,-1 0-1 0,-4-8 0 16,5 8 0-16,-5-8-752 15,0 0-152-15</inkml:trace>
  <inkml:trace contextRef="#ctx0" brushRef="#br0" timeOffset="7610">2154 1303 1036 0,'0'0'23'0,"0"0"5"0,0 0 0 0,0 0 1 0,0 0-29 0,0 0 0 0,0 0 0 0,0 0 0 16,0 0 57-16,0 0 6 0,0 0 1 0,0 0 0 15,0 0 44-15,4 8 8 0,1 0 3 0,-5-8 0 16,0 0-37-16,4 4-7 0,1 1-2 0,4 3 0 15,-4-4-7-15,4 0-2 0,4 0 0 0,1-4 0 32,0 0 0-32,-1 0 0 0,1 4 0 0,0 0 0 0,4-4-51 0,-9 4-13 15,5-4 0-15,4 4 0 0,-4-4 21 16,4 0 2-16,-5-4 0 0,6 4 0 0,-1 0-15 16,0 4-8-16,0-4 8 0,-4 4-752 15,0-4-149-15</inkml:trace>
  <inkml:trace contextRef="#ctx0" brushRef="#br0" timeOffset="8025">2987 1566 1116 0,'0'0'49'0,"0"0"11"15,0 0-48-15,0 0-12 0,0 0 0 0,0 0 0 16,0 0 78-16,0 0 14 0,0 0 2 0,0 0 1 0,0 0-39 0,0 0-8 16,0 0-2-16,0 0 0 0,0 0-14 0,0 0-2 15,0 0-1-15,-14-4 0 0,1-8-29 0,4 4 0 16,-5-4 0-16,9 0 0 0,-4 0 0 0,5-5 0 15,-1 1 0-15,5 0 0 0,-4-4 43 0,4 4 2 16,4-5 1-16,1 1 0 0,-1 0-8 0,1 0-2 16,4-1 0-16,-5 5 0 0,10 4-36 0,-5-4-21 15,0-4 2-15,0 3 1 0,-4-3 42 0,4 8 9 16,0-4 2-16,5 4 0 0,-1-4-15 0,1 3-2 16,0 1-1-16,-1 0 0 0,-3 0-2 0,3 4-1 0,1 4 0 15,0 0 0-15,-5-4-14 0,0 4 0 0,4 4 0 16,-4 4 0-16,1-4 0 0,-10 0 0 0,0 0 0 0,0 0 0 15,9 12-129 1,-9 4-23-16,0-4-4 0</inkml:trace>
  <inkml:trace contextRef="#ctx0" brushRef="#br0" timeOffset="8260">2832 1481 1728 0,'0'0'38'0,"0"0"8"0,0 0 2 0,9-4 0 0,0 4-39 0,5-4-9 16,0 4 0-16,-1 0 0 0,-4-8 84 0,10 8 16 15,-1 0 2-15,0 0 1 0,-9 0-41 0,5-4-8 16,4 4-2-16,0-4 0 0,-4 4-31 0,0-4-6 16,4 4-2-16,-5 0 0 0,6 0-13 0,-6 0 0 15,1 0 0-15,0 0 0 16,-1 0-142-16,-13 0-31 0,9 4-7 0</inkml:trace>
  <inkml:trace contextRef="#ctx0" brushRef="#br0" timeOffset="8546">3283 1595 1155 0,'0'0'25'0,"0"0"6"0,0 0 1 0,0 0 0 0,-5-4-32 16,5-5 0-16,0 9 0 0,0-8 0 0,0-4 100 0,0 4 12 16,0 0 4-16,0-4 0 0,5 4-59 0,-5-4-11 15,0 4-2-15,4-5-1 0,1 5 17 0,0 0 3 16,-5-4 1-16,0 4 0 0,4 0-44 0,5 0-9 16,-4 0-2-16,4 0 0 0,-5 4-9 0,6-4 12 15,-1-1-12-15,0 5 12 0,0-4-4 0,0 0-8 16,5 8 12-16,-1 0-4 0,1-4 0 0,0 4-8 15,-1 0 12-15,1 4-4 16,0-4-116-16,-1 4-24 0,-4 4-5 0,10 0-1 0</inkml:trace>
  <inkml:trace contextRef="#ctx0" brushRef="#br0" timeOffset="8894">3720 1485 864 0,'0'0'76'15,"0"0"-60"-15,0 0-16 0,0 0 0 16,0 0 124-16,0 0 21 0,0 0 5 0,4-8 1 0,-4 0-50 0,0 0-9 16,-4 0-3-16,-1 0 0 0,5 8-46 0,-4-4-10 15,-5-4-1-15,0 8-1 0,-5-4 26 0,0 0 6 16,5 4 1-16,0 0 0 0,-5 0-31 0,5 8-5 16,0-4-2-16,-4 0 0 0,3 0 0 0,1 0 0 15,5 8 0-15,-1-4 0 0,1 0-26 0,-1 4 0 16,5-4 0-16,0 5 0 0,5-5 0 0,-5 0 0 15,4 0 0-15,5-4 0 0,0 4 12 0,1-4-2 16,-1 0-1-16,0 0 0 0,0 0-9 0,5-4 0 16,-5 0 0-16,4-4 0 0,-4 4 0 0,1-4 0 0,3 4 0 15,1 0 0-15,-14 0 0 0,4-8 0 16,-4 8 0-16,5-8 0 0,-1 4-28 0,-4 4 3 0,10-8 0 16,-6 4 0-16,5-4 41 0,-9 8 9 0,9-4 2 15,0 0 0-15,-9 4-27 0,0 0 0 0,10-4-14 0,3-5 5 31,-13 9-199-31,5-4-39 0</inkml:trace>
  <inkml:trace contextRef="#ctx0" brushRef="#br0" timeOffset="9416">3784 1441 633 0,'0'0'56'0,"0"0"-44"0,0 0-12 0,9 8 0 0,-9-8 168 0,0 0 32 16,9 4 7-16,-9-4 1 0,9 4-55 0,0 4-10 16,0-4-3-16,0 4 0 0,5 0-40 0,-5 4-9 15,0 1-2-15,0-5 0 0,0-4-33 0,1 4-6 16,-1-4-2-16,-5 8 0 0,1-4-24 0,4-4-4 16,0 4-2-16,0 0 0 0,-4-4-18 0,-1 5 0 15,5-1 8-15,-4 0-8 0,-5-8 0 0,9 8 0 16,5-4 0-16,-10 0 0 15,5 0-108-15,0 0-18 0,0 0-4 0,1 0-826 0</inkml:trace>
  <inkml:trace contextRef="#ctx0" brushRef="#br0" timeOffset="10020">4175 1619 691 0,'0'0'61'0,"0"0"-49"0,0 0-12 0,0 0 0 0,0 0 115 0,0 0 20 15,0 0 4-15,0 0 1 0,0 0-43 0,0 0-8 16,0 0-1-16,0 0-1 0,0 0-21 0,0 0-4 31,0 0-1-31,0-12 0 0,0 4-44 0,0-4-9 0,5 3-8 0,-5 1 12 0,0 0 1 0,0-4 1 16,0-4 0-16,4 8 0 0,-4-4-14 0,0 4 8 15,5-9-8-15,-5 5 0 0,4 4 9 0,-4-4-9 16,0 4 8-16,5 0-8 16,0 0-16-16,-1 0-9 0,1 4-2 0,4 0 0 0,-9 4 52 0,4-9 11 15,5 5 1-15,1 0 1 0,-10 4-22 0,0 0-5 16,13 4-1-16,-4 0 0 0,-9-4 1 0,9 9 0 0,5-1 0 16,-5 0 0-16,0 4 17 0,0 0 3 0,-4 0 1 15,4 0 0-15,-4 0 2 0,4 5 1 0,-9-5 0 0,4 4 0 16,1 0-5-16,-1-4-1 0,1 0 0 0,-5-3 0 31,4 3-20-31,1-4-9 0,0 0 8 0,-5-8-8 16,0 0 0-16,0 0 0 0,9 0 0 0,-9 0 0 15,0 0 0-15,0 0 0 0,0 0 0 0,0 0 0 16,0 0 0-16,0 0 0 0,9-8 0 0,-5-4 0 0,5 4 0 16,1-5 0-16,-6 1 0 0,1 4 0 0,-10-4-8 0,5 0 8 15,5 0 0-15,-1 0 0 0,-4-1 0 16,9-3 0-16,-9 4 0 0,9 0 0 0,-4-4 0 0,-1 4 0 15,1 4 0-15,4-5 8 0,-9 5-8 0,5 0 0 16,-5 8 0-16,9-4 0 0,0-4 0 0,-9 8 0 16,0 0 0-16,0 0 0 0,0 0 0 0,0 0 0 15,0 0 11-15,9 12-11 0,-9-12 11 0,5 16-11 16,4-3 12-16,-5 3-12 0,1 0 10 0,-1 0-10 16,-4-4 8-16,5 4-8 0,-1-3 9 0,1 3-9 0,0-4 10 15,-1 4-10-15,1-4 0 0,-1 4 0 0,1-3 0 16,4-1 0-16,-5-4-12 0,6 0-9 0,-1 0-2 15,0 0 0-15,-9-8-142 16,9 4-29-16,0 0-6 0,-9-4-355 0,9-4-71 0</inkml:trace>
  <inkml:trace contextRef="#ctx0" brushRef="#br0" timeOffset="10305">4731 1574 518 0,'9'0'46'0,"-9"0"-37"0,9-4-9 0,-5 0 0 0,1 0 140 16,4 4 27-16,-4-4 5 0,4 0 0 15,-5-4-59-15,5 4-12 0,-4 0-2 0,0-4-1 0,-1 0-38 0,5 0-8 16,-9 8-2-16,0-8 0 0,5-5-5 0,-5 13-1 15,0 0 0-15,0-8 0 0,-5 0-9 0,5 4-3 16,0 4 0-16,-4-8 0 0,-1 4-7 0,5 4-1 16,-9 0-1-16,0 4 0 0,9-4-6 0,-9 4-1 15,0 4 0-15,4 0 0 0,1 0-4 0,-1 5 0 16,0-5-1-16,1 4 0 0,4-4-1 0,0 4 0 16,0-4 0-16,0 4 0 0,0-12 5 0,4 8 1 15,1 9 0-15,4-9 0 0,0 0 4 0,0 0 2 16,0 4 0-16,5-4 0 0,4-4-7 0,-4 0-2 15,0 4 0-15,4-4 0 0,0 4-13 0,5-4 11 0,0 1-11 16,-1-1 10-16,-3 0-10 0,3 0 0 0,-4-4 0 0,1 0-702 16,-6-4-138-16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56:46.0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38 648 1036 0,'0'0'23'0,"0"0"5"15,0 0 0-15,0 0 1 0,0 0-29 0,0 0 0 0,0 0 0 0,0-8 0 0,-5 0 108 0,1-4 16 16,-1 3 4-16,1-3 0 0,-1 0-52 0,1 0-9 16,4-4-3-16,-5 4 0 0,5 0 0 0,0-5 0 15,0-3 0-15,-5 4 0 0,5 0-51 0,0-4-13 16,0-5 0-16,0 1 0 0,5 0 54 0,-5 3 8 15,5 1 2-15,-1 0 0 16,1-4-103-16,4-1-20 0,0 5-4 0,-5 0-1 0,10-4 103 0,-5-1 20 16,0 9 4-16,0-4 1 0,1 8-64 0,-1-4-18 15,4 3-1-15,-4 5-618 16,1 0-124-16</inkml:trace>
  <inkml:trace contextRef="#ctx0" brushRef="#br0" timeOffset="507">662 389 230 0,'0'0'10'0,"0"0"2"0,0 0-12 0,0 0 0 16,0 0 0-16,9-4 0 0,-9-4 336 0,0 0 64 15,0 4 12-15,0-5 4 0,-5 1-282 0,1 0-56 16,-1 0-11-16,-4 4-3 0,0-4-13 0,-5 0-3 16,1 4-1-16,-1 0 0 0,0 4-24 0,-4 0-5 15,4 0-1-15,1 4 0 0,-1 4-17 0,5-4 0 16,9-4 0-16,0 0 0 16,-9 8 0-16,4 0 0 0,1 4 0 0,-1-4 0 0,5-8 55 0,-4 13 7 0,4-1 2 0,0 0 0 15,0-12-64-15,4 12-28 0,-4-12 3 16,9 8 0-1,-4-4-11-15,4 0-3 0,0 0 0 0,5-4 0 0,-1-4 39 0,6 0 0 0,-6 4 0 0,1-4 0 16,4 0 0-16,-9-4 0 0,5-4 0 0,0 4 0 16,4 0 14-16,-5 0 10 0,-3-1 3 0,-1-3 0 15,4 4-27-15,1 0 0 0,4 0 0 0,-9 0 0 16,0 0 0-16,-4 4 0 0,-5 4 0 0,0 0 0 16,0 0 35-16,0 0 1 0,9 8 1 0,-4 4 0 15,-5-4-29-15,0 4-8 0,4 9 0 0,-4-1 0 16,-4 0 32-16,-1 4 6 0,-9 1 1 0,5-5 0 15,9 4-29-15,-9 0-10 0,-5-3 0 0,1-1 9 0,-5 0 11 16,-1 0 1-16,1 1 1 0,0-5 0 0,4 0-22 0,-4 0 0 16,4-8 0-16,-4 4 0 0,5-4 0 0,-1 1 0 15,5-5 0-15,9-4 0 0,-14 0 0 0,5 0 0 16,-5 0 0-16,14 0 0 16,0 0-47-16,0 0-13 0,0 0-4 0,5-13-682 15,-5 1-137-15</inkml:trace>
  <inkml:trace contextRef="#ctx0" brushRef="#br0" timeOffset="1234">1030 352 403 0,'0'0'36'0,"5"0"-36"15,4-4 0-15,0 4 0 0,0 0 214 0,-9 0 36 16,0 0 7-16,0 0 2 0,0 0-120 0,0 0-24 0,0 0-5 0,0 0-1 15,0 0-36-15,0 0-7 0,0 0-2 0,0 0 0 16,0 0-51-16,0 0-13 0,0 0 0 0,0 0 0 16,0 0 18-16,0 0 1 0,0 0 0 0,0 0 0 0,0 0-19 0,0 0 0 15,0 0 0-15,-4 8 0 0,4-8-12 0,0 0-5 16,0 0-2-16,0 0 0 0,0 0 19 0,0 0 0 16,0 0 0-16,0 0 0 15,0 0 48-15,0 0 12 0,0 0 4 0,0 0 0 0,0 0-36 0,0 0-8 16,0 0 0-16,0 0-1 0,0 0-19 0,0 0 0 15,0 0 0-15,0 0 0 0,0 0 10 0,0 0-2 16,4 13 0-16,-4-13 0 16,0 0-28-16,0 0-5 0,0 0-2 0,5 8 0 0,-5-8 27 0,4 12 0 15,5-4 0-15,-9-8 0 0,0 0 46 0,0 0 14 16,0 0 4-16,0 0 0 0,10 0-64 0,-6-4-21 16,5 0 0-16,-4-4 0 0,-5 8 33 0,4-8 8 0,1 0 0 0,-1-1 1 15,-4 1-21-15,0 0 0 0,0 0 0 0,0-4 0 16,-4 0-9-16,4 12-7 0,-9-4 0 0,4-4-1 15,-4 0 17-15,5 0-10 0,-6 8 10 0,10 0-8 16,-4 0 23-16,4 0 5 0,-9 4 0 0,0 0 1 16,0 8-21-16,4-4 0 0,-4 0 0 0,0 4 0 15,4 0 0-15,1 0 0 0,4-12 0 0,0 13 0 16,-5-1 0-16,5 0 0 0,0-4 0 0,0-8 0 16,5 12 20-16,-5-12-1 0,0 0 0 0,0 0 0 15,0 0-19-15,0 0 0 0,0 0 0 0,13 0 0 0,-13 0 0 0,10 0 0 16,-1 0 0-16,4-4 0 0,-8 0-12 0,4 0-5 15,0 0-2-15,0 0 0 0,-4-4 19 0,4 0 0 16,-5 4 0-16,-4 4 0 0,9-8 0 0,-4 3 0 16,4-3 0-16,-9 8 0 0,5-4 0 0,-5 4 0 15,13-4 0-15,-13 4 0 0,5-4 0 0,-5 4 0 16,0 0 0-16,0 0 0 0,4-4 0 0,-4 4 0 16,0 0 0-16,0 0 0 0,0 0 0 0,0 0 0 15,5 12 0-15,0 0 0 16,-5 1 0-16,0-1 0 0,0 0 0 0,0 0 0 0,0 0 48 0,4 0 12 15,-4-4 4-15,5 5 0 16,-1-1-103-16,-4 0-20 0,0-12-4 0,5 8-1 0,-1 0 52 0,5 0 12 0,-9-8 0 16,5 0 0-1,9 0-259-15,-5 0-49 0,4-12-9 0,6 0-3 0</inkml:trace>
  <inkml:trace contextRef="#ctx0" brushRef="#br0" timeOffset="1504">1449 284 1792 0,'0'0'40'0,"0"0"8"0,0 0 1 0,0 0 1 0,0 0-40 16,0 16-10 0,-4-8 0-16,-1 4 0 0,1 0 83 0,4 0 14 0,0 0 3 0,0 5 1 0,-5-5-22 0,1 0-5 15,8 0-1-15,-4 4 0 0,5-8-43 0,-5 5-9 16,4-5-1-16,1 0-1 0,-5-8 21 0,4 8 4 16,-4-8 0-16,0 0 1 0,9 8-56 0,-9-8-11 31,0 0-2-31,0 0-1 0,14 0 17 0,0-8 8 15,-10 4-8-15,5-4 8 0,0-4 18 0,-4 3 9 16,4-3 1-16,0 0 1 0,-4-4-29 0,4 0 0 16,-9 4 0-16,4-5 0 15,1 1-20-15,0 0-11 0,-1 4-1 0,1 4-1 16,-1-4 1-16,1 4 1 0,-5-5 0 0,4 5 0 16,1 0-231-16,-5 0-46 0,9-8-10 0,-9 16-2 0</inkml:trace>
  <inkml:trace contextRef="#ctx0" brushRef="#br0" timeOffset="1916">1741 409 1036 0,'13'16'46'0,"-4"-12"10"0,-9-4-45 0,10 0-11 0,-1 4 0 0,0-4 0 15,4 0 156-15,-3 0 28 0,-1-4 7 0,4 4 1 0,-4 0-88 0,0-4-16 16,1-4-4-16,-6 4-1 0,5 0-15 0,-4 0-4 16,-1 0 0-16,-4 4 0 0,5-4-41 15,-5 4-9-15,0-8-2 0,-5-4 0 0,5 4-3 0,-4 0-1 16,-1-5 0-16,-4 5 0 0,5 0-8 0,-6 4 0 15,10 4 0-15,-9-4 0 0,0-4 0 0,-4 8 8 16,8-4-8-16,-4 8 8 0,0-4 0 0,0 8 0 16,0 0 0-16,4 4 0 0,1-4-8 0,-1 1 0 15,5-9 0-15,0 0 0 0,0 0 12 0,-5 12 1 16,5-12 0-16,5 8 0 0,-5-8-13 0,0 0 0 16,5 8 0-16,-5-8 0 15,0 0-48-15,9 8-13 0,-9-8-3 0,13 4 0 0,-4-4 83 0,1 4 16 0,3-4 3 0,-4 0 1 16,-9 0-31-16,9 0-8 0,0 4 0 0,1 0 0 15,-1 0 0-15,-5 8 0 0,5-4 0 0,0 9 0 16,-9-5 21-16,5 4 3 0,-5 0 1 16,0 4 0-16,-5 1-25 0,5-1 0 0,-9 4 0 0,5 0 0 15,-1-3-12-15,1-1-7 0,-5 4-1 0,-1-4-1 16,1 1 21-16,0 3-11 0,0-8 11 0,5-4-8 0,-5 0 8 16,-1-4 0-16,1-4 0 0,5 5 0 15,4-9-33-15,0 0-5 0,0 0-1 0,-9-4 0 16,4-5-20-16,1 1-4 0,4 0-1 0,0-4-844 15</inkml:trace>
  <inkml:trace contextRef="#ctx0" brushRef="#br0" timeOffset="2246">2137 316 1728 0,'0'0'38'0,"0"0"8"0,0 0 2 0,0 0 0 0,9 0-39 0,5 0-9 15,-1-4 0-15,-4 0 0 0,5 0 92 0,-5 0 17 0,-9 4 3 0,9-8 1 16,0 4-59-16,-9 4-12 16,9-8-2-16,0 4-1 0,-9-5-51 0,0 9-9 15,0-4-3-15,-4 0 0 0,-5 0 49 0,4 4 10 0,-8 0 1 0,-1 0 1 16,0 4-24-16,5-4-5 0,-4 4 0 0,3 0-8 16,-3 5 23-16,4 3-3 0,0 0 0 0,4 0 0 15,-9-4-20-15,5 0-18 0,5 4 3 0,-1 0 1 16,5-3 38-16,0 3 7 0,0-4 1 0,5 4 1 0,-5 0-33 15,9-4 0-15,0 4 0 0,5-4 0 0,-14-8-11 16,13 8-5-16,1 1-2 0,0-1 0 0,4 0 38 16,-5 0 7-16,6 0 1 0,-1 0 1 0,-5-4-29 15,1 0 0-15,0 4 0 0,-1-4-745 16,1 0-151-16</inkml:trace>
  <inkml:trace contextRef="#ctx0" brushRef="#br0" timeOffset="2722">2656 458 1497 0,'0'0'66'0,"0"0"14"0,13 0-64 0,-3 0-16 0,3-4 0 0,1 4 0 16,0 0 157-16,-1 0 28 0,5-4 6 0,1 4 1 15,8-4-103-15,-4-1-20 0,-1 1-4 0,1 0-1 16,0 4 0-16,-5-4 0 0,-4 4 0 0,4 0 0 16,-4 0-51-16,-1 0-13 0,-4 0 0 0,5 0 0 15,-5 0-151-15,-4 4-33 0,4-4-6 16,0 0-2-16</inkml:trace>
  <inkml:trace contextRef="#ctx0" brushRef="#br0" timeOffset="3038">3289 466 1267 0,'0'0'28'0,"0"0"5"0,0 0 2 0,0 0 1 0,0 0-36 0,0 0 0 15,0 0 0-15,0 0 0 0,0 0 58 0,0 0 5 0,0 0 1 16,0 0 0-16,0 0 0 0,0 0 0 16,0 0 0-16,0 0 0 0,0 0-52 0,0 0-12 0,0-4 0 0,-5-8 0 15,5-1 0-15,0 5 0 0,0-4 0 0,0 12 0 16,0-8 0-16,0 4 0 16,0 4 0-16,5-8 0 0,-5 8 34 0,4-8 4 0,1 4 1 0,-1-4 0 15,1 4-11-15,-1-4-3 0,5-1 0 0,-4 5 0 16,0-4-88-1,-1 0-17-15,1 0-4 0,4-4-1 0</inkml:trace>
  <inkml:trace contextRef="#ctx0" brushRef="#br0" timeOffset="3467">3521 409 403 0,'0'0'36'0,"0"0"-36"16,0 8 0-16,0 4 0 0,0 0 283 0,0 1 49 15,0-1 11-15,0 0 1 0,4 0-171 0,-4 0-34 0,-4-4-7 0,4 0-2 16,0-8-36-16,-5 8-7 0,5-8-2 0,0 0 0 16,0 0-68-16,0 0-17 0,0 0 0 0,0 0 0 15,0 0 0-15,0 0 0 0,0 0 0 0,0 0 0 16,0-8 18-16,5 0 0 0,-1 0 0 0,-4-4 0 15,5 0-18-15,-1 0 0 0,6 4 0 0,-1-4 0 16,-5-1-13-16,5 1-3 0,0 0-1 0,1 0 0 16,-6 4 17-16,5 0 0 15,0 0 0-15,0 4 0 0,1-4 12 0,3 3 5 16,-4 1 2-16,0 0 0 0,1-4-9 0,-1 4-2 0,0 0 0 0,-9 4 0 0,0 0-8 0,0 0 8 16,13 8-8-16,-13-8 8 0,0 0 10 0,9 8 2 15,1 9 0-15,-1-9 0 0,-9-8-6 0,0 16-1 16,4 4 0-16,-4-4 0 0,5-4 5 0,-5 1 1 15,-5-1 0-15,5 0 0 0,0 0-19 0,0 0 0 16,-4 0 0-16,-5 0 0 16,4-4-176-16,0 1-38 0,-4-5-8 0,0 0-2 0</inkml:trace>
  <inkml:trace contextRef="#ctx0" brushRef="#br0" timeOffset="3641">3412 41 1490 0,'0'0'32'0,"0"0"8"0,0 0 0 0,0 0 3 0,0 0-35 0,0 0-8 0,0 0 0 0,0 0 0 15,0 0 0-15,0 0 0 0,13 8 0 0,-13-8 8 16,0 0-57-16,0 0-12 0,14 4-3 0,4 0 0 0</inkml:trace>
  <inkml:trace contextRef="#ctx0" brushRef="#br0" timeOffset="3958">3890 356 1868 0,'0'0'41'0,"0"0"9"0,0 0 2 0,4 9 0 0,1 3-42 0,-1 0-10 31,5 4 0-31,-4-4 0 0,4 8 73 0,-4-7 13 0,-1-1 2 0,1 4 1 16,4-4 2-16,0 0 0 0,0 0 0 0,-4-4 0 16,4 5-63-16,-5-5-13 0,1 0-3 0,-5-8 0 15,9 4 11-15,0 0 1 0,0-4 1 0,0 0 0 16,-4 0-25-16,-1-8 0 0,5 0 0 0,0 4 0 16,-4-5-21-16,0 1-10 0,4-4-1 0,0 0-1 15,-5 0 25-15,1-4 8 0,4 4 0 0,-4 0 0 16,4-5 0-16,0 1 0 0,0 0 0 0,0-4 0 15,0 4 0-15,-9-1 0 0,5 5 0 0,-1 0 0 16,1 4 0-16,-5 0 0 0,4-4 11 0,-4 4-11 16,0 8-84-16,0 0-23 0,9-4-5 0,-9 4-908 15</inkml:trace>
  <inkml:trace contextRef="#ctx0" brushRef="#br0" timeOffset="4352">4390 433 864 0,'0'0'76'0,"0"0"-60"16,0 0-16-16,5-8 0 0,0 0 119 0,-1 4 21 15,-4-4 4-15,0 0 0 0,0 8-51 0,0 0-10 0,-4-8-3 16,-1 0 0-16,0 4-4 0,1-4-2 16,-1 4 0-16,1-5 0 0,4 5-32 0,0 4-6 0,-14 0-2 0,10 0 0 15,-1-4-50 1,-4 4-11-16,0 4-1 0,0 0-1 0,4-4 74 0,5 0 15 0,-9 13 4 0,4-5 0 15,1-4-39-15,4-4-7 16,-5 12-2-16,5-12 0 0,0 8-16 0,0-8 0 0,14 8 0 0,-5 0 0 16,0 4 8-16,0-8-8 0,-4 4 0 0,4 1 0 15,0-9-11-15,-9 0-5 0,9 0-2 16,0 0 0-16,0-4 18 0,-9 4 0 0,0 0 0 0,10-5 0 0,3 1 0 16,-4 0 0-16,-9 4 0 0,9-4 0 0,-4 0 0 0,4 0 0 15,-9 4 0-15,0 0 0 0,5-4 0 0,4 4 0 16,0 0 0-16,-9 0 0 0,0 0 0 0,4 8 0 15,1-4 0-15,4 4 0 0,0-4 0 0,0 5 0 16,-4-1 0-16,4 4 0 0,-5 4 0 0,1-4 0 16,-5-12 0-16,5 4 0 15,-1 4-198-15,5 0-36 0</inkml:trace>
  <inkml:trace contextRef="#ctx0" brushRef="#br0" timeOffset="4574">4659 535 972 0,'0'0'43'0,"0"0"9"0,0 0-42 0,-5-9-10 16,5 9 0-16,0-4 0 0,-4-8 112 0,-1 4 21 0,5-4 4 0,0 4 1 16,0-4-25-16,0 0-5 0,9 4 0 0,-9-1-1 0,5 5-36 15,0-4-7-15,4-4-2 0,0 4 0 0,0-4-34 0,0 4-8 16,-4 4 0-16,8-4-1 15,1 4-19-15,-5 4 0 0,0-4 0 0,0 0 0 16,5-5-80-16,0 5-11 0,-5 0-1 0,9 4-764 16</inkml:trace>
  <inkml:trace contextRef="#ctx0" brushRef="#br0" timeOffset="4779">4969 437 1130 0,'0'0'50'0,"0"0"10"0,0 0-48 0,0 0-12 0,0 0 0 0,4-8 0 15,-8-4 106-15,4 4 18 0,4-4 4 0,1 4 1 16,-1-4-52-16,-4 0-10 0,0-1-3 0,0 1 0 16,5 0-22-16,-5 0-5 0,0 4-1 0,0-4 0 15,4 4-13-15,1 0-3 0,-10-5-1 0,5 13-610 16,0-4-121-16</inkml:trace>
  <inkml:trace contextRef="#ctx0" brushRef="#br0" timeOffset="5223">5278 385 691 0,'0'0'30'0,"0"0"7"0,0 0-29 0,0 0-8 15,0 0 0-15,0 0 0 0,0 0 155 0,0 0 29 16,0-8 7-16,0 8 1 0,-4-8-88 0,4 8-18 16,0 0-3-16,-5-4-1 0,1-5-16 0,-6 5-3 15,10 4-1-15,0 0 0 0,0 0-24 0,-4 0-5 16,-10 0-1-16,10 4 0 0,4-4-32 0,-5 5 0 0,-4 3 0 0,4 0 0 16,5-8 9-16,0 0-1 0,-4 12-8 0,-1-4 12 15,5-8-12-15,0 0 11 0,0 0-11 0,0 12 10 16,0-12-10-16,5 12 0 0,-5-12 0 0,0 0 0 15,0 0 0-15,9 4 0 0,-9-4 0 0,14 4 0 16,-14-4 0-16,13 0 0 0,-4-4 0 0,1 0 0 16,-1 0-10-16,0 0 10 0,-5-4-13 0,5 4 5 15,1 0 8-15,-10 4 9 0,4-8-1 0,1 4-8 0,-1-4 0 0,-4 8 0 32,0 0-12-32,0 0 3 0,5-8 9 15,-5 8 0-15,0 0 0 0,0 0 0 0,0 0 0 0,0 0 0 16,4 8 0-16,1 4 0 0,-5-4 0 0,0 4 0 15,0-12 0-15,0 12 0 0,4 4 8 0,-4-3 1 16,5-5 0-16,-5 4 0 0,0-12-9 0,0 0 12 16,0 8-12-16,5 0 12 0,4 0-12 0,-5 0 0 15,-4-8 0-15,0 0 8 16,0 0-152-16,9 4-32 0</inkml:trace>
  <inkml:trace contextRef="#ctx0" brushRef="#br0" timeOffset="5619">5579 397 1609 0,'0'0'35'0,"0"0"7"0,0 0 2 0,0 0 2 0,0 0-37 0,-5 8-9 0,5-8 0 0,0 8 0 16,0 0 101-16,0-8 19 0,0 12 3 0,0 1 1 15,-4-1-48-15,4-4-10 0,0-8-2 0,4 12 0 0,-4-4-36 0,0-8-8 16,0 0-2-16,0 0 0 0,0 0-18 0,0 12 0 15,0-12 8-15,0 0-8 0,0 0 0 0,0 0 0 16,0 0-11-16,0 0 11 0,0 0 0 0,5-4 0 16,-5 4 0-16,0 0 0 0,9-8 9 0,0 0-9 15,0-4 8-15,0 4-8 0,-4 0 0 0,-1-5 0 16,5 5 8-16,-4 4-8 0,4-4 0 0,-4 0 0 16,8-4 0-16,1 4 0 0,0 0 0 0,-5 4 0 15,0-4 0-15,4 4 0 0,-4 0 0 0,5 4 0 16,-14 0 12-16,14 4-4 0,-14-4-8 0,0 0 0 15,4 12 9-15,5 0-9 0,-9-12 0 0,5 12 9 16,-5 4-9-16,0 0 0 0,0 1 0 0,-5-1 0 16,10 0 0-16,-10 0 0 15,5-4-14-15,0 4-10 0,0-3-1 0,0 3-1 16,0-4-126-16,5 0-26 0,0-4-5 0,-1 4-661 0</inkml:trace>
  <inkml:trace contextRef="#ctx0" brushRef="#br0" timeOffset="6173">6007 446 633 0,'0'0'28'0,"0"0"6"16,0 0-34-16,9-9 0 0,0-3 0 0,0 4 0 0,-9 8 161 0,0 0 26 15,5-8 5-15,-5 8 0 0,0 0-72 0,0 0-14 16,0 0-3-16,0 0-1 0,0 0-39 0,0 0-8 16,0 0-2-16,0 0 0 0,-10 8-27 0,6 0-6 15,-5-4 0-15,4 4-1 0,-4-4-10 0,5 5-1 16,-1-1-8-16,0 0 12 0,1-4-4 0,4-4 0 15,0 0-8-15,-5 12 12 0,5-4-12 0,5 4 11 16,-5-12-11-16,4 8 10 0,1 4-10 0,-5-12 12 16,5 8-12-16,4 1 12 0,-5-1-12 0,5-4 0 15,-4 4 9-15,4-4-9 0,-9-4 0 0,9 0 0 16,5 4 0-16,-5-4 0 0,0-4 0 0,0 4 0 16,5 0 0-16,-1 0 0 0,-8-4 0 0,9 0 8 0,-5 4-8 15,0-4 0-15,0 0 0 0,0 4 0 0,0 0 0 16,-4-4 0-16,8 4 0 0,-8 0 0 0,4-4-12 0,0 4 4 15,0-4 8-15,-4 4-8 0,4-5 8 0,0 5-8 16,0-4 8-16,0 4 0 0,5 0 0 0,-1 0 0 16,-3-4 0-16,3 0 0 0,-4-4 0 0,0 4 0 15,1-4 0-15,-6 4 0 0,-4 4 0 0,5-8 0 16,-1 0 0-16,-4 8 0 0,5-4 0 0,-5 4 0 16,0-8-11-16,0 8 0 0,0 0 0 0,-5-8 0 15,-4 4 11-15,5-4 0 0,-6-1-9 0,6 5 9 16,-5 0 0-16,4-4 0 0,5 8 0 0,0 0 8 0,-9-4-8 0,9 4 10 15,0 0-10-15,0 0 10 0,0 0 2 0,0 0 1 16,-4 12 0-16,4-12 0 0,0 0-1 0,0 17 0 16,0-5 0-16,0 4 0 0,0-4 6 0,9 0 1 15,0 0 0-15,0 0 0 0,-5-4 2 0,10 5 1 32,-5-5 0-32,0 4 0 0,5-4-5 0,-5 4-1 0,-9-12 0 0,0 0 0 0,18 4-8 0,-18-4-8 15,0 0 9-15,14 8-9 0,-14-8 0 0,0 0-8 0,0 0-1 0,0 0-673 16,0 0-134-1</inkml:trace>
  <inkml:trace contextRef="#ctx0" brushRef="#br0" timeOffset="6364">5479 69 1497 0,'0'0'32'0,"0"0"8"0,0 0 0 0,0 0 4 0,0 0-36 0,4-4-8 15,-4 4 0-15,0 0 0 0,0 0 53 0,0 0 9 16,0 0 2-16,0 0-547 16,0 0-109-16</inkml:trace>
  <inkml:trace contextRef="#ctx0" brushRef="#br0" timeOffset="6710">6676 688 921 0,'0'0'82'0,"0"0"-66"15,9-4-16-15,0-4 0 0,0 4 156 0,0-4 28 16,-4 0 6-16,4-4 1 0,-4-4-86 0,-1 3-17 16,1-7-3-16,-1 4-1 0,1-4-50 0,-1 0-10 15,-4-9-3-15,0 5 0 0,0-4-9 0,-4-5-3 16,-1 1 0-16,-4-5 0 0,0 9-9 0,0-12 0 15,-9 3 9-15,4-3-9 0,0 3-12 0,1 1-6 16,-5 8-2-16,-1-1 0 0,1 5 31 0,0 0 5 16,0 8 2-16,4-1-906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5:02:23.0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109 835 288 0,'0'0'25'0,"0"0"-25"0,0 0 0 0,0 0 0 16,0 0 73-16,0 0 10 15,0 0 1-15,0 0 1 0,0 0-37 0,0 0-8 0,0 0-2 0,0 0 0 16,0 0-14-16,0 0-2 0,-4 8-1 0,4-8 0 16,0 0 35-16,0 0 6 0,0 0 2 0,0 0 0 15,0 0 0-15,0 0 0 0,0 0 0 0,0 0 0 16,0 0-52-16,0 0-12 0,0 0 0 0,0 0 0 15,0 0 54-15,0 0 8 0,0 0 2 0,0 0 0 16,0 0-52-16,0 0-12 0,0 0 0 0,0 0 0 16,0 0 39-16,-9 4 5 0,9-4 0 0,0 0 1 0,0 0-21 0,0 0-4 15,0-8 0-15,0 4-1 0,0-8-19 0,0 8 0 16,0-4 0-16,-5 0 0 0,5 0 37 0,-5 4 4 16,5-5 1-16,0 1 0 0,-4-4-20 0,4 4-4 15,0 0-1-15,-5 0 0 0,5-4-9 0,0 4-8 16,0 4 9-16,0-4-9 0,0-5 11 0,0 5-11 15,5 0 12-15,-5 0-12 0,0-4 11 0,0 0-11 16,0 0 10-16,0 4-10 0,-5-9 0 0,5 5-12 16,0 4 1-16,-4-4 0 0,4 0 11 0,0 0 0 15,0 4 0-15,0-8 0 0,0 3 29 0,0 1 8 0,0 4 2 16,-5 0 0-16,5 0-28 0,0 0-11 0,-4 0 8 16,4 0-8-16,0 0 8 0,0 8-8 0,0-9 8 0,0 1-8 15,0 4 8-15,0 4-8 0,0 0 8 0,0 0-8 16,0 0 0-16,0-8 0 0,-5 0 0 0,5 0 0 15,-4 0 16-15,4 0-3 0,-5 4 0 0,5-4 0 16,0 0-13-16,-5-4 0 0,1 3 0 0,4 1 0 16,0-4 0-16,-5 4-18 0,5-4 4 0,-4 0 1 0,4 0 13 15,-5 4 0-15,5-1 0 0,0 1 10 0,5 0-10 0,-5 0 0 16,-5-4 0-16,5 4 0 0,-4-4 0 0,4 4 0 16,0 0 0-16,-5 0-11 15,5-1 19-15,-4 1 4 0,4 0 1 0,0 0 0 0,0 8-13 0,0-4-13 16,0 4 2-16,0 0 1 0,0-8 10 0,0 8 0 15,0 0 10-15,0 0-10 16,0 0-41-16,0 0-15 0,0 0-2 0,0 0-1 16,0 0-4-16,0 0-1 0,0 0 0 0,0 0 0 15,9 8-153-15,-9-8-31 0,0 0-7 0,0 0-257 0</inkml:trace>
  <inkml:trace contextRef="#ctx0" brushRef="#br0" timeOffset="935">0 74 288 0,'0'0'25'0,"0"0"-25"16,0 0 0-16,0 0 0 15,0 0 120-15,0 0 18 0,0 0 4 0,0 0 1 0,0 0-114 0,0 0-29 16,0 0 8-16,0 0-8 0,0 0 57 0,9 4 10 16,5 0 1-16,-5-4 1 0,-9 0-8 0,9 0-1 15,5 0-1-15,-5 0 0 0,4 0-11 0,1 0-1 16,0 0-1-16,-1 0 0 0,1 0-22 0,0 0-5 16,-5 0-1-16,4 0 0 0,6 4-18 0,-1-4 0 0,-5-4 0 15,6 0 0-15,-6 4 55 0,1-4 7 16,4 4 2-16,-4-4 0 0,0 0-52 0,-1 4-12 15,1 0 0-15,0 0 0 0,-1 0 0 0,-4 0 0 0,5-4 0 16,-5 0 0-16,5 0 0 0,-5 0 0 0,0 0 0 16,5 0 0-16,-5 0 0 0,0 4 0 0,0 0 0 0,5-4 0 15,-1 4 0-15,1 0 0 0,-5 0 0 0,5 0 0 16,-1 0 54-16,1 4 8 0,4-4 2 0,-4 0 0 31,4 4-64-31,-4-8-23 0,-1 0 1 0,6-4 0 16,-6 8 22-16,1 0 0 0,4 0 0 0,0 0 8 15,-4 8 1-15,4-4 0 0,0 0 0 0,-9 0 0 0,-9-4 0 0,10 0 0 16,3 0 0-16,1 4 0 0,-5 0-9 16,5-4 0-16,-5 0 0 0,4 0 0 0,1-4 0 15,-5 4 0-15,-9 0 0 0,14-4 0 0,0 4 11 0,-1 0 0 16,-4 0 0-16,5-4 0 0,0 4-11 16,-1-4-16-16,-4 4 4 0,5 0 1 0,-5 0 11 0,0 0 0 15,5 0 0-15,0 0 0 0,-5 0 0 0,0 0 0 16,-9 0 0-16,9-8 0 0,-5-4 0 0,6 4 0 15,-1 3 0-15,0 5 0 0,0 0 21 0,-9 0 7 0,0 0 0 16,9-4 1-16,0 4-29 0,-9 0 0 16,9 0 0-16,5-4 0 0,-14 4 0 0,4 4 0 0,5 0 0 0,-9-4 0 15,0 0 0-15,0 0 0 0,5 0 0 0,-5 0 0 16,0 0 0-16,0 0 0 0,0 0 0 0,0 0 0 16,0 0 0-16,0 0 0 0,9 0 0 0,-9 0 0 15,0 0 0-15,0 0 0 0,0 0 0 0,0 0 0 16,0 0 8-16,0 0-8 0,0 0 0 0,5 9 0 15,-5-9 8-15,4 8-8 0,-4-8 0 0,0 0 0 16,5 8 8-16,-5 0-8 0,0-8 0 0,4 12 0 0,-4-4 8 16,5 0-8-16,-5 0 0 0,0 4 9 0,4-3-9 15,-4-9 8-15,0 0-8 0,0 12 8 0,0 0-8 0,5 0 0 16,-5-4 9-16,0 4-9 0,0 4 10 16,0-4-2-16,5 1-8 0,-5-1 12 0,4 8 0 0,-4-4 0 15,5 0 0-15,-5 1 0 0,4-1-4 0,-4 4 0 16,5 0-8-16,-5 0 12 0,0 5-12 0,4-1 8 15,-4-4-8-15,0 9 0 0,-4-9 8 0,4 8-8 16,0-4 0-16,0 1 0 0,4 3 8 0,-4-4-8 0,0 1 0 16,0-1 9-16,-4-4-9 0,4 4 0 15,0-3 0-15,0-5 0 0,0 4 0 0,0-8 0 0,0 4 0 0,0-8 0 16,0 5 0-16,0-5-11 0,0 0 3 16,0-4 0-1,0 4-48-15,0-4-8 0,0-4-3 0,0 0 0 16,0 0-41-16,0 0-9 0,0 0-2 0,0 0-394 0,0 0-79 0</inkml:trace>
  <inkml:trace contextRef="#ctx0" brushRef="#br0" timeOffset="1523">96 839 288 0,'0'0'25'0,"0"0"-25"0,0 0 0 0,9-4 0 0,0 4 96 0,-9 0 15 15,0 0 2-15,9 0 1 0,5 0-19 0,-1 0-4 16,-4 0-1-16,5 0 0 0,4 8 34 0,0-4 6 16,5-4 2-16,0 4 0 0,0-4-68 0,4 4-14 15,0-4-2-15,5 4-1 0,5 0 27 0,-6-4 6 16,1 4 0-16,0 1 1 0,0-1-65 0,4 0-16 16,5 0 0-16,-4 0 0 0,4 0 48 0,-5 0 5 15,1-4 2-15,-1 4 0 0,-4 0-31 0,0-4-7 16,0 0-1-16,4 0 0 0,-9 0 0 0,5 4-1 15,-4-4 0-15,-6 4 0 0,6 0-30 0,-1 0-5 16,-9 0-2-16,5 0 0 0,-5 4 45 0,5 0 9 0,-5 0 1 0,0 1 1 16,1-1-34-16,-1 0 0 0,-4 0 0 15,-1 0-9 1,-4 0-39-16,0 0-7 0,1 0-1 0,-6 0-1 16,-4-8-137-16,0 0-27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5:02:28.0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8787 0 172 0,'0'0'8'0,"0"0"1"0,0 0-9 0,0 0 0 16,0 0 0-16,-4 8 0 0,-1 0 29 0,1 0 4 15,-1-4 1-15,1 0 0 0,-5 0-34 0,4 0 0 16,-4 0 0-16,4 0 0 0,-4-4 0 0,0 9 0 15,0-5 0-15,4 4 0 0,-4-4 0 0,5 4 0 0,-5-4 0 0,4 0 0 16,-4 4 0-16,0-4 0 16,0 0 0-16,0 4 0 0,0 0 0 0,-1-4 0 0,1 4 0 15,0 1 0-15,0-1 0 0,-4 0 0 16,3 0 0-16,1 0 0 0,-4 0 0 0,-1 0 0 0,0 4 0 0,1 0 0 16,4 1 0-16,-5-1 0 0,-4 0 0 0,4 0 0 15,5 0 0-15,-5 0 0 0,-4 0 0 16,4 0 0-16,-4 1 0 0,5-1 0 0,-1 0 0 0,-4-4 0 15,4 0 18-15,-4-4-3 0,4-4-1 0,0 4 0 16,-4 8-22-16,5-4-5 0,-6 1-1 0,1-1 0 16,5 0 14-16,-6 0 0 0,1 0 0 0,-5 4 0 15,1-4 0-15,3 4 0 0,-3 0 0 0,3 1 0 0,1 3 0 0,-5-4 8 16,5 4 0-16,-5-4-8 0,1 0 64 0,3 0 5 16,-3 9 2-16,-1-5 0 0,0 0-43 0,-4 0-9 15,4-4-2-15,0 5 0 0,5 3 24 0,-9 0 5 16,4 0 1-16,0 5 0 0,-4-1-38 0,4-4-9 15,-4 8 0-15,0-3 0 0,-1-1 0 0,1-4 0 16,4 5 0-16,-4-5 0 0,4 0 0 0,-4 4 0 16,4-3 0-16,0-5 0 0,-4 8 53 0,4-4 9 15,-4-4 2-15,4 5 0 0,-9-5-64 0,5 4-8 0,0 0-4 16,-5 1-1-16,4-1 13 0,1 0 0 0,4 0 0 0,-4 0 0 16,-5 5 0-16,0-1 0 0,0 0 0 0,0 5 10 15,1-1-10-15,-6 4 0 0,5-3 0 0,0-1-11 16,1 8 23-16,-6-3 5 0,5-1 1 0,0 1 0 15,5-5 15-15,-5 4 3 16,0 1 1-16,-4-5 0 0,4 0-17 0,-4 1-4 0,-1-1-1 0,1 0 0 16,-5-7-7-16,0 7-8 0,0-4 11 0,0 4-11 15,4 1 0-15,-3-1 0 0,3 0-12 0,5 1 3 16,0 3-3-16,0 1 0 0,-8 3 0 0,8-4 0 16,-5 9 12-16,-4-1 0 0,-4 1 0 0,-5-1 0 15,4 1 0-15,1-5 0 0,-6 5 8 0,-8-1-8 0,5-4 0 16,-1 9 0-16,5 8 0 0,-5-1-8 15,5 9 8-15,0 0 11 0,0 3-3 0,-5-3 0 0,-4 4-8 0,5-13 0 16,-1 1 0-16,0 4 8 0,-4-9-8 0,0 13 0 16,9-4 0-16,-5 7 0 0,5 1 31 0,5-4 10 15,-5 4 3-15,9-21 0 0,0 1-24 0,-5 3-4 16,1 1 0-16,-1 7-1 0,-9-3-15 0,1 4 11 16,4-1-11-16,-19 13 10 0,6 0-10 0,13-8 0 15,4-1 0-15,1-7 0 0,4-5 0 0,9-7 0 16,0-5 0-16,0 1 0 0,-4-13 0 0,8 0-11 15,1-3 3-15,4-5 0 16,0-4-45-16,1 0-9 0,-10 8-2 0,9-12 0 0</inkml:trace>
  <inkml:trace contextRef="#ctx0" brushRef="#br0" timeOffset="1159">123 4840 806 0,'0'0'36'0,"0"0"7"15,0 0-35-15,0 0-8 0,0 0 0 0,0 0 0 16,0 0 53-16,0 0 9 0,0 0 2 0,0 0 0 0,0 0 0 0,9 16 0 15,-4-4 0-15,-10 5 0 16,5-1 28-16,0 0 5 0,-4-4 2 0,4 8 0 0,4-4-35 0,1 5-6 16,-5 7-2-16,0 4 0 0,-9 1-29 0,4 7-7 15,10-7 0-15,-10 11-1 0,-4 1-5 0,5 3-1 16,-1 9 0-16,5 0 0 0,-4-1 9 0,-1 5 2 16,0-8 0-16,1 3 0 0,4 1-10 0,-9-5-2 15,0 1 0-15,9 0 0 0,-5-5-12 0,10-3 9 16,-5 3-9-16,4 1 8 15,-4-5-34-15,0-3-7 0,5 3-2 0,-5-7 0 0,0-5 50 0,0-3 9 16,4-1 3-16,-4-8 0 16,0-4-59-16,5-4-12 0,-5 5-3 0,4-5 0 15,1-4-126-15,4 0-26 0,-4-8-5 0,4 0 0 0</inkml:trace>
  <inkml:trace contextRef="#ctx0" brushRef="#br0" timeOffset="2086">0 4885 806 0,'32'-4'36'0,"-18"-1"7"0,-5 1-35 0,5 0-8 16,-5 4 0-16,4-4 0 0,-3 0 53 0,3 0 9 15,5-4 2-15,5 4 0 0,0 0 0 0,4 4 0 0,-4-8 0 16,0 4 0-16,0 0 0 0,4 0 0 16,5 4 0-16,0-4 0 0,0 4 0 0,4-4 0 0,5 4 0 0,14-4 0 15,-1 4-52-15,-4 0-12 0,0 0 0 0,5 0 0 16,-5 0 54-16,0 0 8 0,-9-4 2 0,5 0 0 16,-1 0-52-16,1-1-12 0,-1-3 0 0,5 0 0 15,-4-4 0-15,-10 4 0 0,10-8 0 0,-5 4 0 16,-5-4 0-16,5 3 0 0,0-3 0 0,-4 4 0 15,-1 0 18-15,10-8 1 0,-6 3 0 0,1 1 0 16,-4 0-31-16,-5 4-5 0,0 0-2 0,0 4 0 16,-1-4 19-16,-3 8 0 0,4-5 0 0,4 5 0 15,-4 4 0-15,4 0 0 0,1-4 0 0,-5 4 0 0,4 4 18 16,-9-4 7-16,1 0 2 0,-6 0 0 0,1 0-19 16,-5 0-8-16,-4 0 8 0,4 0-8 0,-4 4 15 0,4-4-3 15,-4 9 0-15,-1-9 0 0,6 0 8 16,-10 0 0-16,4 0 1 0,1 0 0 0,-5 0-21 0,5 0 0 15,-5 4 0-15,5 0 0 0,-1-4 0 0,-4 0-18 16,0 0 3-16,1 0 1 0,3 0 14 0,-8 0 0 16,4 4 0-16,-5-4 0 0,-4 0 8 0,5 8 5 15,4-4 1-15,-9-4 0 0,0 0-14 0,0 0 0 16,5 8 0-16,-5-8 0 16,0 0 0-16,4 8 0 0,1 4 0 0,-5 0 0 0,0-12 0 0,4 8 0 15,-4 9 0-15,5-5 0 0,-1 4 0 0,1 4 11 0,-5 0-11 0,5 9 10 16,-1-5 5-16,1 4 1 0,-1 5 0 15,1 3 0-15,4 5 21 0,-5-1 5 0,1 5 1 16,-1-1 0-16,-4 1-35 0,5-1-8 0,0 5 0 0,-1-1 0 16,-4 1 0-16,0 7 8 0,5 5-8 0,-5 4 8 15,0 0 0-15,0 3 0 0,0 1 0 0,0 4 0 16,0 0-8-16,0-8 0 0,0-5 0 0,4 1 0 16,-4 4 0-16,5-8 0 0,-5-1 0 0,4 1 0 15,1-5 0-15,-1-3 0 0,-4 4 0 0,5 3 0 16,-5-7 0-16,5-1 0 0,-5 1 0 0,0 0 0 15,0 3 0-15,0 1 0 0,0-5 0 0,-5 1 0 0,5 4 0 32,0-5 0-32,-5-3 0 0,5-9 0 0,-4 4-10 15,4-7-4-15,-5-1-1 0,5-7 0 16,0-5-121-16,-4 0-24 0,-1-8-4 16,5-12-2-16,0 0 27 0,-4-4 6 0,-5-4 1 15,-1-8 0-15,-3-4-3 0,-1-9 0 0,-4 1 0 0,4 0 0 16,1-1 39-16,-1-3 7 0</inkml:trace>
  <inkml:trace contextRef="#ctx0" brushRef="#br0" timeOffset="2981">137 6430 1036 0,'0'9'23'0,"-5"3"5"0,-4 4 0 0,9-4 1 0,-4 8-29 0,4 1 0 16,-5-1 0-16,10 4 0 0,-5-4 20 0,4 5-1 16,1-1-1-16,-1 0 0 0,10-4-6 0,-9-3 0 15,4 3-1-15,0 0 0 0,5 0-3 0,-1 0 0 16,-4-7 0-16,5-1 0 0,-5 0 16 0,5 0 2 15,-5-4 1-15,0 0 0 0,5 0-27 0,-10 0 0 16,-4-8 0-16,14 0 0 0,-14 0 56 0,9 4 7 16,0 1 1-16,0-5 0 0,-9 0-52 0,14 0-12 15,-5 0 0-15,5 0 0 0,-5 0 0 0,0 0 0 16,0 0 0-16,5 0 0 0,-1 0 0 0,5 4 0 16,1 0 0-16,-1 0 0 0,5-4 0 0,-1 4 0 15,10 0 0-15,5 4 0 0,4 0 67 0,4-4 10 0,1 8 3 16,4-4 0-16,-5 0-28 0,10-4-6 0,-5 4-1 15,5 1 0-15,-5-1 0 0,4 4 0 0,6-4 0 0,3 4 0 16,6 0-29-16,-1-4-5 0,-4 0-2 0,-5-4 0 16,-5 4 11-16,1-3 3 0,-5 3 0 0,5 0 0 15,-10-4-13-15,5 8-2 0,-4-8-8 0,4 4 12 16,-4-4-1-16,-1-4-1 0,5 0 0 0,-4 4 0 16,-5 0-10-16,-5-4 0 0,5 0 0 0,-5-4 0 15,-4 4 0-15,0-4 0 0,0-4 0 0,-5 4 0 16,1-4-8-16,-6 4-4 0,1 0-1 0,-5 0 0 15,-4-4-105-15,0 0-21 0,-5-1-4 0,0-3-708 16</inkml:trace>
  <inkml:trace contextRef="#ctx0" brushRef="#br0" timeOffset="4532">214 5289 615 0,'0'0'27'0,"0"0"6"0,0 0-33 0,0 0 0 0,0 8 0 0,0-8 0 16,0 8 49-16,0-4 3 0,0-4 1 0,-4 9 0 15,-1-1 9-15,5-8 2 0,-4 8 0 0,4-8 0 16,0 0 0-16,-5 8 0 0,-8 0 0 0,13-8 0 15,9 8 0-15,-9-8 0 0,0 0 0 0,0 0 0 16,0 0-52-16,-5 8-12 0,1 0 0 0,-1-4 0 16,5-4 54-16,0 0 8 0,0 0 2 0,0 0 0 15,-9 4-52-15,9-4-12 0,0 0 0 0,0 0 0 16,0 0 54-16,0 0 8 0,0 0 2 0,0 0 0 16,0 0-52-16,0 0-12 0,0 0 0 0,0 0 0 0,0 0 0 15,0 0 0-15,9 0 0 0,-9 0 0 0,0 0 36 0,5-4 5 16,8 0 1-16,-8 0 0 0,4-4-16 0,-5 4-3 15,6-4-1-15,-1-4 0 0,0 4-22 0,0 0 0 16,-9 8 0-16,9-8 0 0,5-5 0 0,-5 5 0 16,9 0 0-16,-9 0 0 0,0 0 0 0,0 0 0 15,0 0 0-15,5 0 0 0,4 4 0 0,-4-4 0 16,-10-5 0-16,1 5 0 0,0-4 0 0,4 4 0 16,-5 0 0-16,10 0 0 0,4 0 0 0,-4 4 0 15,-5 0 0-15,-9-4 0 0,-5 4 0 0,5 4 0 16,0-8 0-16,0 8 0 0,0-5 0 0,5 1 0 15,-5 4 0-15,0 0 0 0,0 0 0 0,0 0 0 16,0-12 0-16,0 4 0 0,-5 4 0 0,5 4 0 16,0 0 0-16,-4-8 0 0,-5 4 0 0,-1 0 0 15,1 0 0-15,-4 4 0 0,-1 0 56 0,0-4 6 0,5 4 2 0,-4-4 0 32,4 4-103-32,-1 0-20 0,10 0-4 0,-4 8-1 0,-1-8 52 0,1 0 12 0,-5 4 0 0,4 0 0 15,-4-4 0-15,4 4 0 0,5-4 0 0,0 0 0 16,0 0 0-16,0 0 0 0,0 0 0 0,0 0 0 15,0 0 0-15,0 0 0 16,0 0 0-16,0 0 0 0,0 0 0 0,10-4 0 0,3 0 0 0,1 0 0 16,-10 4 0-16,1-8 0 0,0 8 0 0,4-4 0 15,4 0 0-15,-4-4 0 0,5 4 0 0,0 4 0 16,-1 0 0-16,1-4 0 0,-5-1 0 0,0 1 0 16,-9 4 0-16,9 4 0 0,5 5 0 0,-5-5 0 15,-9-4 0-15,0 0 0 0,0 0 0 0,9 8 0 0,-4 4 0 16,-5-12 0-16,0 0 0 0,-5 16 0 0,1 0 0 0,-1-4 0 15,1 1 0-15,-1 3 0 0,0 0 0 0,5 0 0 16,-4 0 0-16,-1-4 0 0,-4 1 0 0,5-1 0 16,-5 0 0-16,9-12 0 0,0 0 0 0,0 12 0 15,-5 0 0-15,10 0-652 16,8-4-127-16</inkml:trace>
  <inkml:trace contextRef="#ctx0" brushRef="#br0" timeOffset="5376">861 5022 806 0,'0'0'17'0,"0"0"4"0,0 0 1 0,0 0 2 0,0 0-24 0,0 0 0 16,0 0 0-16,0 0 0 0,0 0 107 0,0 0 17 15,0 0 3-15,0 0 1 0,0 0-103 0,0 0-25 16,0 0 0-16,0 0 0 0,0 0 56 0,0 0 7 16,0 0 1-16,0 0 0 0,0 0-52 0,9 4-12 15,-9-4 0-15,0 0 0 0,9-4 54 0,-4 4 8 16,4 4 2-16,0-8 0 0,-5 0-52 0,1 0-12 15,4 4 0-15,0-4 0 0,-4 0 54 0,4 0 8 16,5 4 2-16,-1-4 0 0,-4 4-41 0,0-4-8 16,5 4-2-16,0 0 0 0,-1-4 17 0,-4 4 3 15,5 0 1-15,0-4 0 0,-1 4-6 0,6 4-2 0,-1-4 0 0,-4 0 0 16,-1 0-26-16,5 0-9 0,-4 0 0 0,4 0 0 16,-4 0 9-16,4 0 0 0,-4 4 0 0,-1-4 0 15,-3-4 0-15,-1 4 0 0,4 0 0 0,-4-4 0 16,-4 4 0-16,-5 0 0 0,0 0 0 0,5-4 0 15,4 4 0-15,-5 0 0 0,5-4 0 0,-9 4 0 16,0 0 0-16,0 0 0 0,0 0 0 0,0 0 0 16,-13 0 0-16,-1-4 0 15,0 0 0-15,1-1 0 0,-1 5 0 0,-4-4 0 0,4 0 0 0,-4 4 0 16,4 0 0-16,1-4 0 0,-1 4 0 0,0-4 0 16,5 4 9-16,9 0 4 0,0 0 1 0,-9 4 0 0,0-8-22 15,9 4-5-15,0 0-1 0,0 0 0 16,0 0 14-16,0 0 0 0,0 0 0 0,0 0 0 0,0 0 0 0,9-4 0 15,0-4 0-15,0 4 0 0,0 4 0 0,5 0 0 16,-5 0 0-16,5 0 0 0,-5 4 0 0,5-4 0 16,-1 8 0-16,1-4 0 0,0 0 0 0,-5 4 0 15,0 1 0-15,-9-9 0 0,0 0 0 0,4 8 0 16,5 4 0-16,-4 0 0 0,-5 0 12 0,0 4 6 16,0-4 1-16,0 5 0 0,-5-1-31 0,1-4-5 15,-5-4-2-15,4 4 0 0,-4 0 19 0,5 0 0 16,-1-3 0-16,5-1 0 0,-5 0 0 0,1 0 0 15,4-8 0-15,0 0 0 16,0 0-106-16,0 0-18 0,0 0-3 0,9 8-1 0</inkml:trace>
  <inkml:trace contextRef="#ctx0" brushRef="#br0" timeOffset="6131">1726 5208 806 0,'0'0'36'0,"9"0"7"0,5 0-35 0,-5 4-8 15,0-4 0-15,-9 0 0 0,0 0 104 0,9 4 20 16,5 0 3-16,4 5 1 0,-4-5-52 0,4 4-9 16,-5-4-3-16,1 4 0 0,4 4 0 0,-4 0 0 0,9 0 0 0,-1-4 0 15,-3 4 0-15,-1-3 0 0,0 3 0 0,-4-4 0 16,4 4 0-16,-9-4 0 0,5-4 0 0,-1 4 0 16,6-4-51-16,-1 0-13 0,0 4 0 0,-4-4 0 15,-14-4 0-15,9 4 0 0,4 1 0 0,-3-1 0 16,3 0 0-16,-4 0 0 0,5-4 0 0,0 4 0 15,-5-4 0-15,4 0 0 0,-8 0 0 0,4 0 0 16,0 0 0-16,-9 0 0 0,0 0 0 0,0 0 0 16,0 0 0-16,0 0 0 0,0 0 0 0,0 0 0 0,-13-4 0 15,-6 0-13-15,10 4 2 0,-4-4 1 0,3-5 10 16,-3 1 14-16,-1 4-3 0,0-4-1 0,-4 0-10 0,9 0 0 16,-5 0 0-16,1 0 0 0,-1 4 0 0,5-4 0 15,0 4 0-15,4 0 0 0,1 0 0 0,4 4 0 16,-9-9 0-16,9 9 0 0,9-4-12 0,-9 4-4 15,0-8 0-15,0 8-1 0,4-8 27 0,-4 8 6 16,5-4 0-16,-5 4 1 0,0 0-17 0,9-4 0 16,5 4 0-16,-1 4 0 0,1 0 0 0,-5-4 0 15,0 8 0-15,0-4 0 0,-9-4 0 0,9 8 0 16,1 1 0-16,-1 3 0 0,0 0 0 16,-5 0 0-16,1 4 0 0,-5-4 0 0,4 5 0 0,1-1 0 15,-10-4 0-15,1 4 0 0,-1 0 19 0,1-4 0 0,-1 5 0 16,5-1 0-16,-4-4-31 0,-1 0-5 0,1-4-2 0,-1 4 0 15,-4-4 19-15,4 0 0 0,5-8 0 0,0 9 0 32,0-9-55-32,-4 8-7 0,4-8-2 0,0 0-546 0,0 0-110 0</inkml:trace>
  <inkml:trace contextRef="#ctx0" brushRef="#br0" timeOffset="7343">433 6350 460 0,'0'0'41'0,"0"0"-33"0,0 0-8 0,0 0 0 0,0 0 112 0,0 0 21 15,9-4 4-15,-4-1 1 16,4 1-62-16,0-4-13 0,0 4-3 0,0-4 0 0,0 0 0 0,5 0 0 16,-5 0 0-16,0 0 0 15,5 0-18-15,-1-4-4 0,1 3-1 0,0-3 0 0,4 0-9 0,0 0-1 16,-4 0-1-16,8-4 0 0,-3 0 4 0,-1 3 1 15,0-3 0-15,0 4 0 0,-4-4-23 0,0 8-8 16,4-4 0-16,0 4 0 0,-4-5 20 0,4 5-1 16,-4-4-1-16,-1 0 0 0,5 0-4 0,-4 4-1 15,0-4 0-15,-1 4 0 0,-3-5 15 0,3 5 2 0,1 0 1 16,-5 4 0-16,-9 4-39 0,9-8-8 16,-9 8-2-16,0 0 0 0,0 0 18 0,0 0 11 0,0 0-2 0,0 0 0 15,0 0 0-15,-9-8 0 0,-5 8 0 0,-4-4 0 16,0 4-9-16,-5 4 8 0,0-4-8 0,1 4 8 15,-1 0-8-15,0-4 0 0,5 4 0 0,0 0-11 16,4-4-1-16,0 4-1 16,1 0 0-16,4 0 0 0,-1-4 13 0,10 0 0 0,0 0 0 0,0 0 0 15,0 0 0-15,0 0 0 0,0 0 0 0,0 0 0 16,0 0 0-16,14-4 0 0,-5 0 0 0,0 4 0 16,5-4 0-16,-5 0 0 0,5 0 0 0,-5 4 10 15,5-4-2-15,-1 0 0 0,-4 4 0 0,9-4 0 16,5 0-8-16,5 0 0 0,-15-4 0 0,-13 8 0 15,9 0 0-15,10-4 0 0,-6 4 0 0,1-4 0 0,-5 4 33 16,0 0 2-16,0 4 0 0,-9-4 0 0,0 0-9 16,0 0-2-16,5 8 0 0,-1 0 0 0,-4 4-8 0,0 0-1 15,-9 0-1-15,0 0 0 0,5 1-14 0,-1-1 8 16,-4 0-8-16,4 0 0 0,-4 0 0 0,5-4 0 16,-5 4 0-16,9-4 0 0,4 1-13 0,-4-1-9 15,-4 0-2-15,4-8 0 16,0 0-165-16,0 0-34 0,9 16-6 0,-9-16-2 0</inkml:trace>
  <inkml:trace contextRef="#ctx0" brushRef="#br0" timeOffset="8024">1334 6058 172 0,'0'0'16'0,"0"0"-16"16,0 0 0-16,0 0 0 0,23 0 144 0,-9 0 25 15,-1 0 6-15,-8 0 1 0,-5 0-62 0,0 0-12 16,0 0-2-16,0 0-1 0,0 0-31 0,0 0-7 0,0 0-1 16,9 0 0-16,0 0-3 0,0 0-1 0,0 0 0 0,5 0 0 15,-5 0 1-15,5 0 0 0,4 0 0 0,0 0 0 16,5 4 3-16,0 0 1 0,0-4 0 0,4 8 0 16,-4-4-12-16,-1 0-2 0,1 0-1 0,0 1 0 15,-5 3-33-15,0 0-13 0,1-4 11 0,-1 0-11 16,0 0 41-16,0 0 3 0,0 0 0 0,-4 0 0 15,4 0-32-15,-4-4-12 0,0 0 11 0,-1 0-11 16,-4 0 0-16,1 0 8 0,-1 0-8 0,0 0 0 16,-9 0 0-16,0 0 0 0,0 0 0 0,0 0 0 15,0 0 0-15,0 0 0 0,0 0 0 0,0 0 0 0,0 0 0 16,0 0 0-16,-5-4 0 0,1-4 0 0,-10 0 0 16,5 4 0-16,-5 0 0 0,-4 0 0 15,0 0 0-15,4 0 0 0,-4 0 0 0,4-1 0 0,1 5-9 0,3-4 9 16,-3 0 0-16,4 4-9 0,0-4 9 0,9 4-8 15,-5-4 8-15,5 4-8 0,0 0 8 0,0 0 0 32,0 0 0-32,0 0 0 0,0 0 0 0,0-8 0 15,9 4 0-15,0-4 0 0,-9 8 0 0,14-4 0 16,0 4 0-16,-1 0 0 0,-4-4 0 0,5 4 0 16,0 4 0-16,-5-4 0 0,0 4 0 0,0 0 0 15,-4 0 0-15,-1 4 0 0,5 0 10 0,0 0-2 0,-4 1-8 16,-1 3 12-16,-4-4-12 0,0 0 8 15,0 0-8-15,5 4 0 0,-5-4 0 0,-5 4 8 0,5 0-8 0,-4-3 0 16,4-1 0-16,0 4 0 0,-5 0 0 0,1-4 0 16,4-8-11-16,0 0-1 0,-5 12-1 0,5-12 0 31,-9 8-155-31,9-8-30 0,0 0-6 0</inkml:trace>
  <inkml:trace contextRef="#ctx0" brushRef="#br0" timeOffset="8897">1002 6997 172 0,'0'0'16'0,"0"0"-16"16,0 0 0-16,0 0 0 0,0 0 144 0,0 0 25 15,0 0 6-15,0 0 1 0,0 0-39 0,5-8-7 16,4 4-2-16,-5-4 0 0,5 0-51 0,0 0-10 15,5 0-3-15,0-5 0 0,-1 5-8 0,1-4-3 16,0 4 0-16,4-4 0 0,0 0-33 0,0 0-8 0,5 0 0 0,-5-1-1 16,1-3 17-16,-1 4 4 0,-5 0 1 0,10 0 0 15,-5 0-19-15,5-1-4 0,-5 1-1 0,1 0 0 16,-1 0-1-16,0 0 0 0,-4 0 0 16,4 4 0-16,-4-4-8 0,4 3 10 0,-5 1-10 0,1-4 10 15,-5 4-10-15,5 4 8 0,-5 0-8 0,-9 4 8 16,14-4-8-16,-14 4 10 0,0 0-10 0,0 0 10 15,0 0-10-15,0 0 0 0,0 0 0 0,-5-8 0 16,-4 0 0-16,0 4 0 0,-5 0 0 0,-4 0 0 16,0 0 0-16,-5 4 0 0,0-4 0 0,0 4 0 0,1 4 0 15,-1-4 0-15,0 0 0 0,5 4 0 0,4-4 0 0,5 0 0 16,-4 4 0-16,3 0 0 0,10-4 0 0,0 0 0 16,0 0 0-16,-4 0 0 0,-5 0 11 0,9 0 0 15,0 0 0-15,0 0 0 0,0 0-11 0,0 0 0 16,0 0-10-16,13 0 10 0,1 0-11 0,0 0 11 15,4-4-12-15,0 0 12 0,-4 4 0 0,4-4 0 16,-4 0 0-16,4 0 0 0,0 4 0 0,-4-5 0 16,4 5 0-16,0 0 0 0,0-4 0 0,-4 4 0 15,4 0 0-15,1 0 0 0,-6 4 44 0,1 1 16 16,-5-1 4-16,0 4 0 0,0 0-38 0,-4 0-7 16,-5-8-2-16,4 12 0 0,-4 0 6 0,0 4 1 0,0 0 0 0,0 1 0 15,-4-5-13-15,-1 0-3 0,1 4 0 0,-1-8 0 16,0 4 6-16,1 1 1 0,-1-5 0 0,5 4 0 15,-4-4-24-15,4-8-5 0,0 8-1 0,-5 0 0 16,5-8 15-16,0 8 0 0,0-8 0 0,0 0-9 16,0 12-133-16,0-4-26 0</inkml:trace>
  <inkml:trace contextRef="#ctx0" brushRef="#br0" timeOffset="10550">192 5374 1116 0,'0'0'24'0,"0"0"6"0,0 0 1 0,0 0 0 0,0 0-31 0,0 0 0 15,0 0 0-15,0 0 0 0,0 0 40 0,0 0 1 0,0 0 1 0,0 0 0 16,0 0 20-16,0 0 4 0,-5-4 1 0,5-4 0 16,-4 0-19-16,4 0-3 0,-5 0-1 0,5-4 0 15,-5 0 30-15,5-5 6 0,0 1 0 0,0 0 1 16,0-4-65-16,5 4-16 0,0-5 0 0,-5 5 0 15,4-4 48-15,-4 0 5 0,5-1 2 0,-1 5 0 16,-4 0-38-16,5 4-7 16,-5 0-2-16,-5 4 0 0,5 0-8 0,-9-1 0 0,5 1 0 0,-6 0 0 15,1 4-204 1,0 0-40-16,-14-12-8 0,1 8-2 0</inkml:trace>
  <inkml:trace contextRef="#ctx0" brushRef="#br0" timeOffset="11230">60 4824 1036 0,'-19'0'23'0,"19"0"5"0,14 0 0 0,0 0 1 0,4 0-29 0,-4 0 0 16,-14 0 0-16,4-4 0 16,5 4 57-16,0-8 6 0,5 4 1 0,-5 4 0 0,0-4 0 0,5 0 0 0,0 4 0 0,-1-4 0 15,1-1 0-15,0 1 0 0,-1-4 0 0,10 4 0 16,-5 0 0-16,0-4 0 0,1 4 0 0,-1 4 0 15,0-8-52-15,5 8-12 0,-5-4 0 0,5 4 0 16,-5-4 0-16,5 0 0 0,-10-4 0 0,6 4 0 16,-1 0 0-16,-5 0 0 0,6-4 0 0,-1 3 0 31,-4-3 0-31,4 4 0 0,0 0 0 0,0 0 0 16,0-4 0-16,1 8 0 0,-1-4 0 0,0 0 0 15,0 4 54-15,0-4 8 0,1 0 2 0,-1 0 0 0,0 0-52 16,0 0-12-16,-4 4 0 0,4-4 0 0,-4 0 0 15,4 0 0-15,-4 0 0 0,-1 0 0 0,1 4 0 16,0 0 0-16,-1 0 0 0,1-4 0 0,0 4 0 16,-1-5-18-16,1 5 4 0,-5 0 1 0,5 0 36 0,-1 0 7 15,1 0 2-15,0 0 0 0,-1 0-41 0,6 0-8 16,-6 0-2-16,1 0 0 0,4-4 31 0,-4 4 5 16,-1-4 2-16,6 0 0 0,-6 4-31 0,1 0-5 15,0-4-2-15,-1 0 0 0,1 4 19 0,-5 0 0 16,5-4 0-16,4 0 0 0,-4 4 0 0,-1-4 0 15,5 4 0-15,1 0 0 0,-6 0 0 0,5 0 0 0,5-4 0 16,-5 4 0-16,-4-4 0 0,0 4 0 0,-1-4 0 16,6 0 0-16,-1 4 20 0,0 0 7 0,5 0 1 15,-5 0 1-15,0 0-15 0,0 0-3 0,5 0-1 0,-5 0 0 16,1 4-10-16,-1-4 0 0,0 4 0 0,0-4 0 16,-4 0 22-16,4 4 2 0,0 0 1 0,1-4 0 15,-6 0-37-15,1 0-7 0,4 0-1 0,0 0-1 16,1 4 33-16,-1 0 8 0,0-4 0 0,0 0 1 15,5-4-21-15,0 4-16 0,-1 0 2 0,1 0 1 0,0 0 13 16,0 0 0-16,4 0 0 0,-4 0-9 0,0-4 19 16,-1 4 4-16,-3 0 1 0,-1 0 0 0,5-4-15 0,-10 0 0 15,5 4 0-15,1-4 0 0,-6 4 0 0,1 0 0 16,4-4 0-16,-4 4-10 0,-1 0 10 0,-3 0 0 16,3 0 0-16,1 0 0 0,0 0 0 0,-5 0 0 15,-5 0 0-15,5 4 0 0,0-4 0 0,-9 0 0 16,0 0 8-16,0 0-8 15,0 0-156-15,0 0-35 0,0 0-7 0,0 0-2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5:03:00.7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185 133 1497 0,'9'16'66'0,"-9"-16"14"0,0 0-64 0,-5-4-16 0,1-4 0 0,-1 4 0 0,5 4 55 0,-9-4 7 15,0 0 2-15,-5 0 0 0,1 4 37 0,-1 0 8 16,5 4 2-16,-5 0 0 0,1 4-24 0,-1 0-5 16,-4 5-1-16,9-5 0 0,4 0-33 0,5 4-8 15,-4 0 0-15,-1 4-1 0,-4 4-12 0,0 1-3 16,4-1 0-16,1-4 0 0,-1 4-24 0,10-3 0 15,4-1 8-15,-5-4-8 0,6-4 14 0,-1 4 1 16,0 0 0-16,0-4 0 0,0 0-15 0,5-4 0 16,-1 1 0-16,-4 3 0 15,5-4-24-15,4-4-8 0,-4 4-2 0,0-4-746 16,-5-4-150-16</inkml:trace>
  <inkml:trace contextRef="#ctx0" brushRef="#br0" timeOffset="379">426 0 1969 0,'0'0'43'0,"0"0"9"0,18 4 1 0,-18-4 3 0,0 0-44 0,-9 12-12 0,9 0 0 0,-4 0 0 16,-1 0 102-16,5 5 18 16,-9-1 4-16,9 4 1 0,-4-4-49 0,8 4-9 0,1 1-3 0,-1 3 0 0,-4-4-21 0,5 4-5 15,4 1-1-15,-14-5 0 0,-4 0-15 0,0-4-3 16,9-3-1-16,0-1 0 0,0 0-8 0,0-4-2 15,9 4 0-15,0-8 0 0,0 4-8 0,5-8 0 16,0 0 9-16,-10 0-9 16,10-4 0-16,-10 0 0 0,10-4 0 0,-5 4 0 0,0-4 0 0,5 0 0 15,-5-4 0-15,9-5 0 0,-4 1-9 0,-5 0 0 16,5 4 0-16,-5 0 0 0,0 4 9 0,-4 0 12 16,-1-1-2-16,1 5-1 0,-1 0-9 0,-4 4 0 15,0 0 0-15,5 8 0 0,-1-3 0 0,-4 3 0 16,0 0 0-16,-4 0 0 0,-1 0 0 0,1 4 0 15,-1-4 0-15,5 4 0 0,-4 4-12 0,8 1-4 0,-4-1 0 16,5 0-1 0,-5 0-19-16,4-4-3 0,1 0-1 0,8 1 0 15,-3-5-33-15,3 4-7 0,1-4-2 0,-1-4 0 16,1 4-118-16,-5-4-24 0,0-4-5 0,-9 0-338 0,0 0-67 16</inkml:trace>
  <inkml:trace contextRef="#ctx0" brushRef="#br0" timeOffset="632">891 392 345 0,'0'0'31'0,"0"0"-31"0,0 0 0 0,0 0 0 16,4-12 160-16,1 0 25 16,-5 0 6-16,-5 4 1 0,5-4-103 0,-4 0-20 0,4-1-4 0,-5 1-1 0,5 4 0 0,-5 0 0 15,-4 0 0-15,0 0 0 0,5 4 52 0,-5-4 9 16,4 8 3-16,5 0 0 16,0 0-58-16,-4 4-11 0,-6 0-3 0,6 4 0 0,-1 0-6 0,1 0-2 15,4 0 0-15,-5 0 0 0,5 4-28 0,-4-3-7 16,4 3-1-16,0 0 0 0,0-12-12 0,4 12 8 15,1-4-8-15,-5-8 0 0,4 12 0 0,-4-12 0 16,0 0 0-16,9 8 0 0,-9-8 13 0,14 4-3 16,-14-4-1-16,14 8 0 0,-5-4-9 0,-9-4-16 15,13 0 4-15,-13 0 1 16,14 0-33-16,-14 0-8 0,14 0 0 0,-1 4-621 16,-13-4-124-16</inkml:trace>
  <inkml:trace contextRef="#ctx0" brushRef="#br0" timeOffset="901">1032 400 1036 0,'4'-4'46'0,"1"4"10"0,-1 0-45 0,1 0-11 0,-5 0 0 0,4 0 0 16,-4 0 104-16,0-4 20 0,0 4 3 0,5 0 1 0,-5-8 0 0,0 4 0 15,5-4 0-15,-1 4 0 0,-4-4-103 0,5 0-25 16,-1 0 0-16,1 0 0 0,-1-4 56 0,1-1 7 15,-1 5 1-15,1 0 0 0,-5-4-54 0,9 8-10 16,5-4 0-16,-5 4 0 0,0 0 0 0,0-4 0 16,0 4 0-16,-4 0 0 0,4 0 0 0,0 0 0 15,0-1 0-15,0 5 0 0,0 0 0 0,5 5 0 16,-5-1 0-16,0 0 0 16,5 0-54-16,-5 4-6 0,5 0 0 0,-5 4-1 15,0-8-186-15,0 8-37 0,14 12-7 0,-10-7-1 0</inkml:trace>
  <inkml:trace contextRef="#ctx0" brushRef="#br0" timeOffset="1107">1441 461 1267 0,'0'0'28'0,"0"0"5"15,0 0 2-15,0 0 1 0,0 0-36 0,0-8 0 0,5 0 0 0,-5-4 0 16,-5 0 96-16,5-5 12 0,0 1 2 0,0-4 1 0,-4 0-41 0,4-4-8 15,0-1-2-15,0 1 0 16,0 4-31-16,-5-9-6 0,5 1-2 0,0 0 0 0,0 3-21 0,5 1 0 16,-10 0 0-16,5 4 0 15,-4-5-47-15,4 9-13 0,-5 0-4 0,1 4-742 16</inkml:trace>
  <inkml:trace contextRef="#ctx0" brushRef="#br0" timeOffset="1297">1300 105 1728 0,'14'0'38'0,"4"4"8"0,-4-4 2 0,4 0 0 0,0 0-39 0,5 0-9 0,0 0 0 0,0-4 0 16,-5 8 104-16,-5-4 20 0,6-4 3 0,-1 4 1 16,0 0-52-16,-4 4-9 15,4 0-3-15,-4 0 0 0,-1 0-37 0,-4 0-8 0,5-4-2 0,0 8 0 16,-5-4-78-16,4 4-16 0,-3 1-3 0,3-5-942 15</inkml:trace>
  <inkml:trace contextRef="#ctx0" brushRef="#br0" timeOffset="1535">1824 485 1958 0,'0'0'43'0,"0"0"9"0,0 0 1 0,0 0 3 0,0 0-45 0,0 0-11 0,0 0 0 0,0 0 0 16,0 0 75-16,0 0 13 16,0 0 2-16,14 4 1 0,-1-4-75 0,-4 0-16 0,-9 0 0 0,9 4-1013 15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5:02:56.83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197 275 748 0,'0'0'67'0,"0"0"-54"16,0 0-13-16,0 0 0 0,0 0 169 0,0 0 31 16,0 0 7-16,0 0 1 0,0 0-75 0,0 0-14 15,-9 0-3-15,0 0-1 0,0 4-48 0,0 0-10 0,9-4-1 16,-9 0-1-16,-9-4-27 0,4 8-4 0,0 0-2 0,5 0 0 16,-4-4-22-16,8 0 0 0,5 0 0 15,0 0 0-15,-9 4 56 0,9-4 6 0,-9 8 2 0,0-4 0 16,4 0-52-16,-4 4-12 0,0-4 0 15,0 5 0-15,4 3 0 0,1 0 0 0,4-4 0 0,0 0 0 16,-5 4 54-16,1-4 8 0,-1 0 2 0,5-8 0 16,5 13-52-16,-5-13-12 0,4 8 0 0,-4-8 0 15,5 12 0-15,4-4 0 0,-9-8 0 0,18 12 0 16,0 0 0-16,1 0 0 0,-6-4 0 0,-13-8 0 16,0 0-151-16,14 8-33 0,-14-8-6 0,18 9-795 15</inkml:trace>
  <inkml:trace contextRef="#ctx0" brushRef="#br0" timeOffset="380">439 360 1076 0,'0'0'48'0,"0"0"9"0,0 0-45 0,4 0-12 0,1-8 0 0,-5 0 0 16,0 4 96-16,0-4 16 0,0 4 4 0,0 4 1 15,-5-5-40-15,1-3-8 0,4 8-1 0,0-4-1 16,-9 4-5-16,0-4-1 0,-1 0 0 0,-3 8 0 16,4 0-33-16,-5-4-6 0,5 4-2 0,-5 4 0 15,5 1-7-15,5 3-1 0,4-12-1 0,-5 8 0 16,-4 4-34-16,4-4-6 0,1 4-2 16,4 4 0-16,-9-3 31 0,4-1 0 0,5-12 0 0,0 0 0 15,0 12 0-15,0 0 0 0,5 0 11 0,-5-12-3 0,0 0 39 0,0 0 8 16,9 4 1-16,-5 4 1 0,5-8-48 0,1 0-9 15,-6 0 0-15,5-4 0 16,0 0 0-16,-4 0 0 0,-1 4 0 0,1-8 0 0,0 0 0 0,-1 4 0 16,5-4 0-16,0 4 0 0,0 0 0 0,-4 0 0 15,-5-4 0-15,5-1 0 0,-1 5 0 0,-4-4 8 16,5 0-8-16,-5 4 0 16,0 4-156-16,0-4-35 0,4 0-7 0,-4 4-2 0</inkml:trace>
  <inkml:trace contextRef="#ctx0" brushRef="#br0" timeOffset="714">657 417 1461 0,'0'0'32'0,"0"0"6"0,14 4 2 15,-5 0 2-15,5 0-34 0,-14-4-8 0,0 0 0 0,9-4 0 0,-5 0 112 0,5 0 21 16,1 0 4-16,-10 4 1 0,9-5-59 0,-5-3-12 15,1 0-3-15,-5 8 0 0,4-8-51 0,-4 4-13 16,0 4 0-16,0-12 0 0,-9 0 24 0,5 4 3 16,-5 0 0-16,-1 0 0 0,1 8-18 0,0-9-9 15,-4 5 10-15,3 0-10 0,-3 0 32 0,-1 8 0 16,5 0 0-16,0 0 0 0,0 1-32 0,9-5 0 16,-9 4 0-16,0 8 0 0,4-4 0 0,5-8 0 15,-4 8 0-15,4 4 0 0,0 0 0 0,0-4 0 16,0-8 0-16,0 12 0 0,4 1 0 0,1-5 0 0,4 4 0 15,-5-4 0 1,-4-8-45-16,9 4-15 0,5 0-4 0,-5-4 0 16,0 4-102-16,0-4-21 0,0 0-4 0,5 4-1 0</inkml:trace>
  <inkml:trace contextRef="#ctx0" brushRef="#br0" timeOffset="967">880 481 1267 0,'0'0'28'31,"0"0"5"-31,0 0 2 0,0 0 1 0,-4-8-36 0,4 8 0 0,0 0 0 0,0-12 0 0,0 4 109 0,0-4 15 16,-5 0 4-16,5 0 0 0,0 12-86 0,0-9-17 15,0 1-3-15,0-4-1 0,5 0 7 0,-5 0 0 16,4 0 1-16,5 4 0 0,-9 8-12 0,5-8-2 15,0 0-1-15,4-5 0 0,-5 5-14 0,5 0 0 16,-4 0 0-16,-5 8 0 0,0 0 0 0,14-4 0 16,-5 0 0-16,0 4 0 0,4 4 17 0,-3 0 1 15,-10-4 0-15,13 8 0 16,-13-8-164-16,0 0-33 0,9 8-6 0</inkml:trace>
  <inkml:trace contextRef="#ctx0" brushRef="#br0" timeOffset="1569">1331 421 1267 0,'9'0'28'0,"-9"0"5"0,0 0 2 0,0 0 1 0,0 0-36 16,0 0 0-16,0 0 0 0,0 0 0 0,14-8 109 0,-14 8 15 16,0 0 4-16,0 0 0 0,4-5-62 0,-4 5-12 15,0 0-2-15,0 0-1 0,0 0-31 0,5-8-5 16,-10-4-2-16,-4 4 0 0,-4-4-13 0,4 4 0 16,-10 0 0-16,10 4 0 0,5 0 0 0,-5 0 0 15,-1 4 0-15,-3 0 0 0,-5 0 22 0,4 4 2 16,0 4 0-16,10-4 0 15,-5 4-16-15,-5 0-8 0,9 0 10 0,-4 4-10 16,5 0-17-16,-1 5-10 0,1-5-1 0,-1 8-1 0,5 0 74 0,9 0 15 0,-9-20 4 0,5 13 0 16,4-1-52-16,0 0-12 0,0 0 0 0,5 0 0 15,-14-12 54-15,9 4 8 0,4-4 2 0,1 0 0 16,0 0-52-16,-1-4-12 0,1 0 0 0,-5 0 0 16,5-8 0-16,0 0 0 0,-5 0 0 0,4-1 0 15,-4-3 0-15,-4 8 0 0,-5-8 0 0,-5 0 0 16,5-4 0-16,5-1 0 0,0 1 0 0,-5 0 0 0,4-4 0 15,-4-5 0-15,0 5 0 0,5 0 0 0,-5-5 0 16,0 13 0-16,4 0 0 0,-4 0 0 16,0 0-48-16,0 4-13 0,0-1-3 0,5 1 0 0,-5 4 52 0,0-4 12 15,0 12 0-15,0 0 0 0,0 0 0 0,0 0 0 16,0 0 0-16,0 0 0 0,0 0 0 0,0 0 0 16,0 8 0-16,0 4 0 0,4 0 0 0,-8 5 0 15,-1-1 0-15,1 4 0 0,-1-4 0 0,5 4 0 16,0 1 0-16,5 3 0 0,-5-4 0 0,9 0 0 0,-5 1 0 15,5-5 0 1,-4 4-208-16,0-4-38 0,4-4-8 0,0 5-2 0</inkml:trace>
  <inkml:trace contextRef="#ctx0" brushRef="#br0" timeOffset="1774">1609 481 403 0,'0'0'36'0,"0"0"-36"15,0 0 0-15,0 0 0 0,0-12 250 0,4-4 43 16,1 4 9-16,-5 4 2 0,4-4-192 0,-4-1-39 16,5 5-7-16,0 0-2 0,-5 8-51 0,4-8-13 15,1 0 0-15,-5 0-765 0</inkml:trace>
  <inkml:trace contextRef="#ctx0" brushRef="#br0" timeOffset="2137">1700 417 1728 0,'14'12'76'0,"-14"-12"16"0,4 8-73 0,5 0-19 0,-4 0 0 15,4 0 0-15,-9-8 106 0,9 8 18 0,-9-8 3 0,9 4 1 16,-9-4-52-16,0 0-9 0,5 4-3 0,-5-4 0 15,9-4-51-15,-5 4-13 0,-4 0 0 0,9-4 0 16,-9 4 0-16,5-8 9 0,-1 4-9 0,6 0 8 16,-10-8-8-16,4 4 0 0,1 0 0 0,-5 0 0 15,4-1 0-15,-4 1 0 0,0 0-9 0,0 8 9 16,0-8 0-16,0 8 0 0,5-8 0 0,-1 0 0 16,-4 8 0-16,5-8 0 0,-1 0 0 0,6 4 0 0,-1 0-9 15,-9 4 9-15,9-4-13 0,-9 4 5 0,9 0 8 16,0-4 9-16,-9 4-1 0,14 0-8 0,-1 4 0 15,1-4 0-15,-14 0 0 0,0 0 0 0,9 8 0 16,0 0 0-16,-9-8 0 0,5 8 0 0,-1 4 0 0,-4 0 0 16,5 0 0-16,-5 1 0 0,0-5 0 0,0 4 0 15,-5 0 0-15,1 0 0 16,-1-4-44-16,-4 0-16 0,5-4-4 0,-10 4 0 31,5-4-153-31,0 0-31 0,-23-8-7 0,9 0-1 0</inkml:trace>
  <inkml:trace contextRef="#ctx0" brushRef="#br0" timeOffset="2263">1663 234 1155 0,'0'0'51'0,"0"-12"11"0,0 12-50 0,5-8-12 0,0 0 0 0,-5 8 0 16,0 0 79-16,0 0 13 0,0 0 2 0,0 0 1 16,0 0-25-16,0 0-5 0,9-4-1 0,-9 4 0 15,4-4-171-15,-4 4-34 0,9 0-7 0,-9 0-2 16</inkml:trace>
  <inkml:trace contextRef="#ctx0" brushRef="#br0" timeOffset="2705">2137 461 1497 0,'0'0'32'0,"0"0"8"0,9-4 0 0,-9 4 4 0,9-4-36 0,-4-4-8 16,-5 8 0-16,4-8 0 0,5 0 104 0,-4-4 20 15,-5 3 3-15,0-3 1 0,0 0-52 0,-5 4-9 16,1-4-3-16,-1 4 0 0,1 0-51 0,-1 0-13 16,1 4 0-16,-1 0 0 0,1 0 54 0,4 4 8 15,0 0 2-15,0 0 0 0,0 0-52 0,-10 4-12 0,6 4 0 16,4-8 0-16,-5 4 0 0,5-4 0 16,-4 12 0-16,-1-4 0 0,5-8 0 0,0 0 0 0,0 0 0 0,0 0 0 15,0 0 0-15,5 8 0 0,-1 0 0 0,-4-8 0 16,0 0-48-16,0 0-13 0,0 0-3 0,0 0 0 15,0 0 52-15,14 0 12 0,-5-8 0 0,0 0 0 16,0 4 0-16,0-4 0 0,0 4 0 0,1 0 0 16,-1 0 0-16,0-4 0 0,-5 4 0 0,1-1 0 15,-5 5 0-15,0 0 0 0,0 0 0 0,9-4 0 16,-4 4 0-16,-5 0 0 0,9 4 0 0,-9-4 0 0,0 0 0 0,4 5 0 16,5 3 0-16,-4 0 0 0,-5-8 48 0,4 12 13 15,1 0 3-15,0 0 0 0,-1-4-52 0,1 4-12 16,-1 5 0-16,-4-1 0 0,5-4 0 0,-1-4 0 15,1 0 0-15,-1-4 0 16,1 4-48-16,0 0-13 0,-1 0-3 0,-4-8 0 16,0 0-153-16,5 0-31 0,-5 0-7 0,13-8-1 0</inkml:trace>
  <inkml:trace contextRef="#ctx0" brushRef="#br0" timeOffset="2971">2406 0 1497 0,'0'0'32'0,"0"0"8"0,0 0 0 0,0 0 4 15,0 0-36-15,0 0-8 32,0 12 0-32,4 8 0 0,-4 8 258 0,5 1 50 0,-5-1 9 0,4 4 3 15,1-3-256-15,-1 3-52 0,1 5-12 0,-1-1 0 16,-4-4 0-16,5 1 0 0,-5-1 0 0,5-4 0 15,-1 1 0-15,1-5 0 0,-1-4 0 0,-4-4 0 16,5 1 0-16,-5-5 0 0,0-12 0 0,0 0 0 16,0 0-151-16,0 0-33 0,0 0-6 0,0 0-2 15,0 0-51-15,0 0-10 0,-9-16-3 0,9 16 0 0</inkml:trace>
  <inkml:trace contextRef="#ctx0" brushRef="#br0" timeOffset="3362">2365 271 1497 0,'0'0'32'0,"0"0"8"0,0 0 0 0,13 4 4 0,-13-4-36 0,9 0-8 16,0 0 0-16,5 4 0 0,-5 0 104 0,5-4 20 15,0 0 3-15,-1 4 1 0,1-4-52 0,0 0-9 16,4 4-3-16,0 4 0 0,0-4 0 0,0-4 0 16,1 4 0-16,3-4 0 0,1 4-51 0,0-4-13 15,-5 8 0-15,-4-4 0 0,-14-4 0 0,0 0 0 0,0 0 0 0,13 0 0 16,1-8 0-16,-5 4 0 15,0 4 0-15,0-8 0 0,0 4 0 0,1 0 0 0,-6-4 0 0,5 4 0 16,-4-4 0-16,-5 4 0 0,4-4 0 0,-4 0 0 16,-4 0 0-16,-1 4 0 0,-4-5 0 0,5 5 0 15,-10 0 0-15,9 0 0 0,-4-4 0 0,5 4 0 16,-5 0 0-16,4 4 0 0,-9 0 0 0,5 4 0 16,0-4 0-16,-4 12 0 0,8-4 0 0,-4 5 0 15,4-5 54-15,5-8 8 0,0 16 2 0,0-4 0 16,0 0-52-16,5 8-12 0,4-3 0 0,0 3 0 15,-4-8 0-15,4 4 0 0,-5 0 0 0,5 5 0 16,1-9 0-16,3 0 0 0,5 0 0 0,1 0 0 16,3 0 0-16,1 4 0 0,-5-8 0 0,1 5 0 15,3-5 0-15,-3 0 0 0,-6 4 0 0,1-4 0 16,-1-4-100-16,-3 0-22 0,3 4-5 0,-8-4-1 16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5:02:55.3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50 360 1036 0,'27'4'46'0,"-27"-4"10"0,-14 8-45 0,5-8-11 15,9 0 0-15,0 0 0 0,0 0 156 0,0 0 28 16,0 0 7-16,0 0 1 0,0 0-103 0,0 0-20 0,0 0-4 16,0-12-1-16,0 12 0 0,-9-8 0 0,5 0 0 15,-5 0 0-15,9-4-51 0,0 12-13 0,0-12 0 0,0 12 0 16,0-13 54-16,0 5 8 0,0-4 2 15,0 12 0-15,-10-12-52 0,6 4-12 0,-5 0 0 0,9 8 0 32,4-12-100-32,1 4-22 0,-5 8-5 0,9-9-1 0</inkml:trace>
  <inkml:trace contextRef="#ctx0" brushRef="#br0" timeOffset="429">173 320 1497 0,'0'0'66'0,"0"0"14"0,0 0-64 0,0 0-16 15,0 8 0-15,0 4 0 0,-5 4 106 0,5-4 18 16,0-12 3-16,0 0 1 0,5 4-52 0,-5-4-9 15,0 0-3-15,0 0 0 0,0 0-51 0,0 0-13 16,0 0 0-16,0 0 0 0,0 0 0 0,0 0 0 16,0 0 0-16,0 0 0 0,0 0 0 0,0 0 0 0,0-4 0 15,0-4 0-15,0 0 0 0,0 4 0 0,0-4 0 16,0 0 0-16,0-4 0 0,0 4 0 0,0-5 0 16,4 1 0-16,1-4 0 0,4 4 0 0,0-4 0 0,0 4 0 15,-4-5 0-15,-1 5 0 0,5 4 0 0,-4 0 0 16,4 4 0-16,0-4 0 0,5 4 0 0,-5-4 0 15,0 8 0-15,5-4 0 0,-5 0 0 0,4 4 0 16,-4 0 54-16,5 0 8 0,-5 4 2 0,0 0 0 16,0 4-52-16,1-4-12 0,-6 8 0 0,5-4 0 0,-4 4 54 15,4 0 8-15,-5 1 2 0,1 3 0 0,0-4-52 16,-5 4-12-16,4 4 0 0,-4 1 0 0,0-1 0 0,0-4 0 16,0-16 0-16,0 16 0 15,-4 0-48-15,4 1-13 0,0-17-3 0,0 0-682 16,-10 8-137-16</inkml:trace>
  <inkml:trace contextRef="#ctx0" brushRef="#br0" timeOffset="650">0 36 1497 0,'0'0'32'0,"0"0"8"0,0 0 0 0,0 0 4 0,0 0-36 0,0 0-8 0,4-4 0 0,-4 4 0 16,0-12 53-16,0 8 9 0,5-4 2 0,-5 8 0 15,4-8 0-15,-4 8 0 16,0 0 0-16,0 0 0 0,0 0-103 0,0 0-20 0,0 0-4 0,0 0-743 16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5:02:52.5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14 206 1321 0,'0'0'58'0,"0"0"13"0,0 0-57 0,0 0-14 16,0 12 0-16,0-12 0 0,0 0 139 0,0 0 25 16,0 0 4-16,0 0 2 0,-9 4-79 0,9 0-16 15,0-4-3-15,-4 12-1 0,4-4 45 0,0-4 10 16,0 5 2-16,4-1 0 0,-4 4-103 0,0 0-25 15,5-4 0-15,-1 0 0 0,1 0 0 0,4 4 0 16,-4 1 0-16,4-5 0 0,-5 4 53 0,1 0 6 16,4 0 1-16,-4 0 0 0,-1 0-45 0,5 0-15 15,-4-3 9-15,4-1-9 0,-5 0 0 0,1 0-16 16,-5-8 3-16,9 8 0 0,-4 0 21 0,-5-8 4 0,4 4 0 0,5 4 1 16,-4-4 3-16,4 0 0 15,-9-4 0-15,0 0 0 0,0 0-16 0,0 0 0 0,0 0 0 0,0 0-10 16,14-4-2-16,-1 0 0 15,-8 0 0-15,-5 4 0 0,0 0 12 0,0 0 0 0,0-8 0 0,0 0 0 16,0 0 0-16,0 0 0 0,4 4 0 0,1-4 0 16,-1 0 0-16,-4-5 0 0,5-3 10 0,-5 4-10 15,9 0 0-15,-4 4 0 0,-1 0 0 0,1-4-10 16,-1-1 10-16,1 1 0 0,4 0 0 0,-4 0 0 0,4 0 0 16,-5-4 0-16,5-1 0 0,0 5 0 0,0-4 0 15,-4 4 0-15,0 0 0 0,4 4 0 0,-5-4 0 16,5 4 0-16,-4-1 0 0,-1 5 0 15,1-4-49-15,-5 8-8 0,0 0-2 0,0 0 0 16,0 0-110-16,0 0-23 0,0 0-4 0,5 4-792 0</inkml:trace>
  <inkml:trace contextRef="#ctx0" brushRef="#br0" timeOffset="380">479 279 921 0,'0'0'82'0,"9"4"-66"0,0 4-16 0,0-4 0 16,-4-8 183-16,-5 4 33 0,0 0 6 0,9-4 2 15,-9 4-60-15,13 0-12 0,-3 4-3 0,-1-4 0 16,-5-8-85-16,-4 4-16 16,5-4-4-16,-5 8-1 0,0 0-35 0,0 0-8 0,0 0 0 0,0 0 0 15,-5-4 23-15,1 0 2 0,-5 0 1 0,-1 0 0 16,6-1-42-16,-10 5-8 0,5 0-1 0,-5 0-1 0,1 5 26 15,4-1 0-15,-5 0 0 0,5 4 0 0,0 0 0 0,4 0 0 16,-4 4 0-16,9-4 0 0,-4 4-20 0,4 4 0 16,0-3 1-16,0 3 0 0,0 4 31 0,4-8 5 15,5 0 2-15,-4-4 0 0,-5-8-19 0,4 9 0 16,1-1 0-16,0 0 0 0,-1 0 55 0,5 0 7 16,0 0 2-16,0 0 0 0,-4-4-52 0,-5-4-12 15,14 8 0-15,-5-4 0 0,0 0-17 0,4 0-7 16,1 0 0-1,-5 0-746 17,-9-4-149-32</inkml:trace>
  <inkml:trace contextRef="#ctx0" brushRef="#br0" timeOffset="666">816 279 1126 0,'0'0'50'0,"0"0"10"0,0 0-48 0,0 0-12 0,0 0 0 0,0 0 0 0,0 0 85 32,0 0 15-32,0 0 2 0,-5 0 1 0,1 0 20 15,-5 0 4-15,4 4 1 0,-4 0 0 0,4 0-52 0,-4 4-9 16,5-4-3-16,-1 4 0 0,-4 0-51 0,4 0-13 16,1 5 0-16,-1-5 0 0,1 0 54 0,4 4 8 15,0-4 2-15,-5 4 0 0,5 0-48 0,0 0-16 16,5 1 9-16,4-5-9 0,-5 4 0 0,6-4 0 15,-10-8 0-15,4 8 0 0,5 0 0 0,0-4 0 16,-4 0 0-16,4 0 0 0,0 0-15 0,0 0 5 16,5-4 1-16,-5 0 0 0,0 4-7 0,5-4-2 0,-5 0 0 15,9 0 0 1,-4 0-220-16,-5 0-44 0,18-4-9 0,-27 4-1 0</inkml:trace>
  <inkml:trace contextRef="#ctx0" brushRef="#br0" timeOffset="966">1007 4 1166 0,'14'-4'25'0,"-14"4"6"0,0 0 1 0,9 0 1 0,-9 0-33 0,0 0 0 0,0 0 0 0,0 0 0 15,0 0 132-15,0 0 19 0,0 0 4 0,0 0 1 0,0 0-74 0,0 0-14 16,0 0-4-16,4 16 0 0,5 4 52 0,-4-4 9 15,-5-16 3-15,4 16 0 0,-4 1-52 0,5 3-9 16,0-4-3-16,-5 8 0 0,4-3-38 0,1 3-8 16,-1-4-2-16,1 0 0 0,-5 0 26 0,4 5 5 15,1 3 1-15,-5-4 0 0,4-7-39 0,1-1-9 16,0 0 0-16,-5 0 0 0,4 0 0 0,1-4 0 16,-1 5 0-16,1-5 0 15,-1 0-28-15,-4-12-8 0,0 0-2 0,0 0 0 16,0 0-102-16,0 0-21 0,0 0-4 0,0 0-548 0,0 0-110 0</inkml:trace>
  <inkml:trace contextRef="#ctx0" brushRef="#br0" timeOffset="1188">993 238 633 0,'0'0'56'0,"0"0"-44"0,0 0-12 0,0 0 0 0,0 0 245 15,9 0 47-15,-9 0 10 0,9-4 2 16,-4 4-143-16,9 0-28 0,-5-4-5 0,4 4-2 0,1 0-48 0,0 0-10 16,-1 4-1-16,1 4-1 0,4-4-53 0,-4 0-13 15,0-4 0-15,-1 0 0 0,1 5 0 0,0-1 0 16,-1 4 0-16,1-4 0 16,0-4-126-16,-5 0-28 0,0 0-6 0,0 0-754 0</inkml:trace>
  <inkml:trace contextRef="#ctx0" brushRef="#br0" timeOffset="1519">1494 356 1580 0,'23'0'35'0,"-14"0"7"0,0 4 2 0,-4-4 0 0,-1-4-36 0,5 0-8 0,-4 0 0 0,-5 4 0 16,0 0 86-16,0 0 15 15,0 0 3-15,0-4 1 0,4 0-33 0,-4-5-6 0,-4 5-2 0,-1 0 0 16,-4 0 0-16,0 4 0 0,0-4 0 0,-5 0 0 16,1 0-51-16,-1 4-13 0,0 4 0 0,5 0 0 0,9-4-9 0,-13 4-5 15,3 0-1-15,10-4 0 0,0 0 24 0,0 0 5 16,-9 12 1-16,9-12 0 0,0 0-15 0,0 0 0 16,0 0 0-16,0 0 0 0,0 0 0 15,0 0 0-15,0 0 0 0,0 13 0 16,0-13-48-16,0 0-13 0,5 8-3 0,-5-8 0 0,0 0 75 0,9 4 14 15,0 0 3-15,0 0 1 16,0-4-46-16,0 4-10 0,1-4-1 0,-1 4-1 16,0-4-79-16,0 0-16 0,0 4-4 0,5-4 0 0</inkml:trace>
  <inkml:trace contextRef="#ctx0" brushRef="#br0" timeOffset="1773">1749 433 1497 0,'0'0'32'0,"0"0"8"0,0-4 0 0,0-5 4 16,0 1-36-16,0 8-8 0,0 0 0 0,5-8 0 0,-5-8 104 0,0 4 20 16,4-4 3-16,1 4 1 0,-1-1-103 0,1 1-25 15,-5 0 0-15,0 0 0 0,4 0 56 0,-4 12 7 31,0 0 1-31,0 0 0 0,5-16-52 0,4 8-12 16,-9 8 0-16,9-4 0 0,0-13 0 0,-4 9 0 16,-5 0 0-16,0 8 0 15,9 12-202-15,-9-12-43 0,0 0-9 0,0 0-2 0</inkml:trace>
  <inkml:trace contextRef="#ctx0" brushRef="#br0" timeOffset="2058">1977 396 1267 0,'0'0'56'0,"0"0"12"0,0 0-55 0,0 0-13 0,9 4 0 0,-9-4 0 15,0 0 149-15,0 0 27 0,0 0 6 0,0-4 1 16,0-4-88-16,-5 0-18 16,1 4-3-16,-1-4-1 0,1 0-58 0,-1 0-15 0,0 0 0 0,5-1 0 15,-4 1 0-15,-5 0 0 0,4 0 0 0,5 0 0 16,-4 0 54-16,4 0 8 0,0 0 2 0,0 0 0 0,4 0-52 0,1 4-12 15,-1-5 0-15,1 1 0 0,-1 4 0 16,6 0 0-16,-6 0 0 0,5 0 0 0,0 0 0 16,5 4 0-16,0-4 0 0,-5 8 0 0,0 0 0 0,5-4 0 15,-1-4 0-15,-4 4 0 0,5 4 0 0,-5 0 0 16,5-4 0-16,-1 4 0 16,-4 0-151-16,1 4-33 0,-10-8-6 0,9 9-2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5:02:50.9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446 547 1101 0,'-28'-4'48'0,"28"4"12"0,0 0-48 15,0 0-12-15,0 0 0 0,0 0 0 0,0 0 113 0,0 0 21 16,0 0 4-16,0 0 1 16,0 0-32-16,0 0-7 0,0 0 0 0,0 0-1 0,0 0-28 0,0 0-6 15,0 0-1-15,0 0 0 0,-4-8-51 0,4 4-13 16,-9-8 0-16,4 4 0 0,1-5 0 0,-1 5 0 15,1 0 0-15,-1 0 0 0,-4-4 11 0,-5 0-1 16,5 4 0-16,-4-8 0 0,3 3-10 0,-3 1-14 31,-5 4 3-31,4 0 1 0,0-4 10 0,-4 8 0 0,4 4 0 16,1-4 0-16,-6 0 0 0,10-4 0 16,-4 8 0-16,-1-4 0 0,0 0 19 0,1 4 5 0,4 4 2 15,0-4 0-15,-5 4-18 0,5 0-8 0,-5 4 0 0,0 0 8 31,5 4-29-31,0-4-7 0,0-8 0 0,9 0-1 0,9 20 74 0,-9-7 15 0,-9-9 4 0,9-4 0 16,5 12-52-16,-5-4-12 0,-5 0 0 0,1 0 0 16,-6 0 0-16,10 0-15 0,0-8 3 0,5 8 1 15,9 5 11-15,-5-5 16 0,4-8-4 0,-13 0-1 16,0 0-11-16,0 0 0 0,0 0 0 0,0 0 0 0,14 0 0 0,-5-8 0 16,0 3 0-16,-4 1 0 15,4 0 0-15,-4-4 0 0,-1 0 0 0,5 4 0 0,-4-4 0 16,4 4 0-16,0 0 0 0,0-8 0 0,0 0 0 15,0 4 0-15,0-5 0 0,-4 5 0 0,-1 0 0 0,1 0 0 16,0-4 0-16,-1 0 0 0,-4 12 0 0,0-8 0 16,5-8 0-16,-5 3 0 0,0 13 0 0,4-12 0 15,-4-4 0-15,0 4 0 0,0 0 0 0,0 0 0 16,-4 0 0-16,-1-1 0 0,5 1 21 0,-4 0 3 16,-6 4 0-16,6-8 0 0,-10 4-24 0,5 0 0 15,0 3 0-15,0 1 0 0,0 0-15 0,0 4-7 0,-5 0-2 0,5 4 0 16,-5 0 71-16,1 0 13 0,-1 4 4 0,5 0 0 15,-5 0-52-15,5 4-12 0,-5 5 0 0,10-5 0 16,-5 0-10-16,9 0-5 0,0 0-1 0,4 4 0 16,5-4 26-16,-9 4 5 0,-13-8 1 0,-1 9 0 15,10-9-64 1,4-4-13-16,13 12-3 0,-8-4 0 0,-5-8-204 0,0 0-42 0,0 0-8 16,0 0-2-16</inkml:trace>
  <inkml:trace contextRef="#ctx0" brushRef="#br0" timeOffset="332">505 138 1728 0,'0'0'38'0,"0"0"8"0,-9 4 2 0,4 4 0 0,5-8-39 0,0 9-9 0,0-9 0 0,0 8 0 16,0-8 104-16,5 12 20 0,4 0 3 0,-4 4 1 16,-1-4-52-16,1 4-9 0,4 5-3 0,0-1 0 15,-5-8-51-15,6 0-13 0,-6 0 0 0,1 0 0 16,-1 1 0-16,1-1 0 0,-1 0 0 0,1 0 0 15,-1-4-48-15,-4 4-13 0,0-12-3 0,0 8 0 16,-4-4-150-16,-1 0-30 0,1 5-7 0,4-5-1 0</inkml:trace>
  <inkml:trace contextRef="#ctx0" brushRef="#br0" timeOffset="728">341 150 1036 0,'14'-16'23'0,"-5"12"5"0,-9 4 0 0,4-8 1 0,-4 8-29 0,5-4 0 31,-5-4 0-31,0 4 0 0,0-4 57 0,0 4 6 0,0 4 1 0,5-12 0 0,-1 4 0 0,5-5 0 0,0 5 0 0,5-4 0 16,0 4 0-16,-1 4 0 0,1-4 0 0,0 0 0 15,-1 0 0-15,5 4 0 0,1 4 0 0,-1 0 0 16,0 0 0-16,0 0 0 0,0 0 0 0,5 0 0 15,-9 0-52-15,9 8-12 0,-1 4 0 0,1 0 0 16,-5 4 54-16,1-4 8 0,-6 1 2 0,5 7 0 16,1-4 0-16,-6 4 0 0,-4 0 0 0,5 1 0 15,-9-5-52-15,4 0-12 0,-5 4 0 0,-4 1 0 16,0-1 0-16,-4-4 0 0,-1 4 0 0,-4-4 0 0,0 1 0 16,0-5 0-16,-5 4 0 0,1 0 0 0,-6-4 0 15,6 0 0-15,-5-4 0 0,4 1 0 0,0-5 0 0,5 4 0 16,-5 0 0-16,5-4 0 15,0-4-48-15,9 0-13 0,0 0-3 0,0 0 0 16,-9 4 52-16,9-4 12 0,0 0 0 0,0 0 0 16,0 0-208-16,0 0-38 0,0 0-8 0,0 0-2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37.3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6 380 1818 0,'0'0'40'0,"0"0"8"0,0 0 1 0,4 8 3 0,6 1-42 0,-1 3-10 0,0-4 0 0,4 0 0 0,-3-4 110 0,3 4 20 15,1-4 4-15,4 4 1 0,-4 0-31 0,-1 0-7 16,1-8-1-16,0 0 0 0,-1 4-25 0,1-8-6 16,-5 0-1-16,0 0 0 0,-9 4-64 0,14-8-17 15,-10-4-2-15,6 0 0 0,-6-4 19 0,1 8 0 16,-5 8 0-16,0-13 0 0,0-3 0 0,0 0 0 15,-5 0 0-15,-4 8 0 0,4 4 12 0,-4-4 5 16,0 0 2-16,-4 3 0 16,-1 1-55-16,-4 4-12 0,4 4-1 0,-4-4-1 0,-5 9 22 15,5-1 5-15,0 0 1 0,-1 4 0 0,6 4 14 0,4 0 8 16,0 0-10-16,-1 5 10 0,6-1 0 0,-1 0 15 16,5 4-2-16,5 1 0 0,-5-1-13 0,9 0 0 15,0 1 0-15,0-5 0 0,-9 0 0 0,9 0 0 16,14 1 0-16,-14-5 0 0,-9 0 21 0,5-8 2 15,-1 0 0-15,5 0 0 16,1-4-15-16,3 4-8 0,1 4 10 0,-5-7-10 16,5-1-68-16,-5-4-19 0,4-4-4 0,-4-1-1039 0</inkml:trace>
  <inkml:trace contextRef="#ctx0" brushRef="#br0" timeOffset="299">448 688 1861 0,'0'0'40'0,"0"0"9"0,0 0 2 0,0 0 2 0,0 0-42 0,0 0-11 15,9-4 0-15,-9 4 0 0,0 0 92 0,9-8 17 16,0 4 3-16,0-8 1 0,0-5-37 0,5 5-8 15,-1-4-2-15,1 8 0 0,0-4-27 0,-1-4-6 16,-4-1-1-16,5-3 0 0,0 4-14 0,-1-4-3 16,1 4-1-16,0-1 0 0,-5 1-14 0,5 4 8 15,-5 0-8-15,0 0 0 0,0 0 0 0,-5 0 0 0,1 3 0 0,-5 9 0 32,-5-8-100-32,5 8-25 0,0 0-6 0,0 0-1 0</inkml:trace>
  <inkml:trace contextRef="#ctx0" brushRef="#br0" timeOffset="502">388 437 518 0,'5'8'46'16,"4"0"-37"-16,0-4-9 0,-4 4 0 15,8 0 356-15,-4-4 70 0,5 5 14 0,0-1 2 16,-1-4-234-16,1 8-48 0,0 4-8 0,-1-4-3 0,1 0-119 0,4 4-30 15,0-3 0-15,5 3 0 0,0-4 0 0,0 0 0 16,-5 4 0-16,0-4 0 16,0 1-148-16,-4-5-35 0,4-4-7 0,-4-4-2 0</inkml:trace>
  <inkml:trace contextRef="#ctx0" brushRef="#br0" timeOffset="986">844 36 1267 0,'9'21'56'0,"-5"-9"12"0,5 0-55 0,-4 0-13 0,0 0 0 0,-5 0 0 31,4 0 156-31,1 5 29 0,-1 3 6 0,1 0 1 0,-1 0-52 0,1 5-9 15,4 3-3-15,0-4 0 16,-4 5-51-16,-1-5-10 0,1 4-3 0,-1-4 0 0,5 5-51 0,-4-1-13 0,4 0 0 0,-4 1 0 16,-1-1 54-16,5 0 8 0,-4 1 2 0,-1 3 0 15,1-4-52-15,-1-3-12 0,1-9 0 0,0 0 0 16,-5-4 0-16,4-4 0 0,-4 0 0 0,0-4 0 16,0-4 0-16,0 0 0 0,0 0 0 0,0 0 0 15,0 0 0-15,0-16 0 0,0 0 0 0,5 0 0 16,-10 0-48-16,5 0-13 0,0-1-3 0,0 1 0 15,0 0 0-15,5 0 0 0,-5-9 0 0,4 9 0 0,5 0 52 0,-4 0 12 16,4 8 0-16,0 0 0 0,0-4 0 0,-4 4 0 16,8-1 0-16,-4 5 0 0,1 8 0 0,3-4 0 15,-13 0 0-15,9 9 0 0,0 3 0 0,1-4 0 16,-1 0 0-16,-5 4 0 0,5 8 48 16,-4-4 13-16,-1-8 3 0,6 13 0 0,-6-1-52 0,-4-4-12 15,5-4 0-15,-1 4 0 0,-4 5 0 0,5-1 0 16,-5-4 0-16,4-4 0 0,-4-12 0 15,0 0 0-15,0 12 0 0,0-12 0 16,5 4-151-16,-1 5-33 0,-4-9-6 0,10 4-2 0</inkml:trace>
  <inkml:trace contextRef="#ctx0" brushRef="#br0" timeOffset="1365">1445 526 1980 0,'0'0'44'0,"0"0"8"0,4 8 3 0,1 4 0 0,-1-4-44 0,-4-8-11 16,0 0 0-16,0 0 0 0,5 12 103 0,-5-3 18 16,4 7 4-16,5-4 1 0,-4 0-53 0,0 0-10 15,-1 4-3-15,1 1 0 0,-5-5-48 0,-5 4-12 16,5 4 0-16,-4-8 0 0,4-12 0 0,0 0 0 15,0 0 0-15,0 0 0 0,0 0 0 0,4 12 0 16,-8 1 0-16,8-1 0 16,-4-12-90-16,0 0-21 0,0 0-4 0,0 0-600 0,0 0-120 15</inkml:trace>
  <inkml:trace contextRef="#ctx0" brushRef="#br0" timeOffset="1537">1417 336 1666 0,'0'0'36'0,"0"0"8"0,0 0 2 0,0 0 2 0,-9-4-39 0,9 4-9 0,0 0 0 0,0 0 0 0,0 0 67 15,0 0 11-15,0 0 2 16,0 0 1-16,0 0-13 0,0 0-4 0,0 0 0 0,0 0 0 0,0 0-51 0,0 0-13 16,0 0 0-16,0 0-646 15,5-4-132-15</inkml:trace>
  <inkml:trace contextRef="#ctx0" brushRef="#br0" timeOffset="1974">1695 28 1681 0,'0'0'36'0,"0"0"8"0,0 12 2 0,5 5 2 0,-5-1-38 0,4 4-10 0,-8 0 0 16,8 5 0-16,-4-1 64 0,5 0 10 0,-5-4 2 0,0 1 1 15,0 7-6-15,4-4-2 0,1 4 0 0,-1 5 0 16,-4-9-29-16,5 0-7 0,-1 5-1 0,6-5 0 16,-6 0 0-16,1 5-1 0,8-5 0 0,-4 4 0 15,-4 1 23-15,4-9 5 0,5 0 1 0,-5 0 0 16,0 1-48-16,-5-5-12 0,6-4 0 0,-1-4 0 15,-5 0 0-15,1-4 0 0,4 8 0 0,-9-12 0 16,0 0-8-16,0 0-4 0,4-8-1 0,1 4 0 16,0-8 5-16,-5 4 8 0,0-4-13 0,0 4 5 15,-5-5 22-15,0 1 5 0,1 0 1 0,-5 0 0 16,-5-4-20-16,0 4 0 0,5-9 0 0,-4 9 0 16,-1-4 0-16,0 4 0 0,5 4 0 0,5 0 0 0,-10 4 0 15,5 4 0-15,0-4 0 0,9 4 0 16,0 0-26-16,0 0-9 0,-9-4-1 0,9 4-1 15,0 0-28-15,0 0-6 0,0 0-1 0,0 0-630 16,0 0-126-16</inkml:trace>
  <inkml:trace contextRef="#ctx0" brushRef="#br0" timeOffset="2209">2100 486 806 0,'0'0'72'0,"0"0"-58"16,0 0-14-16,0 0 0 0,0 4 156 0,0-4 29 15,0 0 6-15,0 12 1 0,-4 0-52 0,4 0-9 0,0 0-3 16,0 0 0-16,0 0 0 0,0 5 0 0,4 7 0 0,1-4 0 16,-5-8-51-16,0 0-10 0,9 5-3 0,-5-1 0 15,-4-4-51-15,5 4-13 0,-5 0 0 0,0-4 0 16,0-12 0-16,0 0 0 0,0 21 0 0,5-5 0 15,-5-16 0-15,0 0 0 0,0 0 0 0,0 0-782 16,0 0-159-16</inkml:trace>
  <inkml:trace contextRef="#ctx0" brushRef="#br0" timeOffset="2397">1991 316 1497 0,'0'-29'66'0,"0"17"14"0,0 12-64 16,0 0-16-16,5-8 0 0,-5 8 0 0,0 0 106 0,0 0 18 16,-5-8 3-16,10 0 1 0,-5 0-103 0,4 0-25 15,-4-5 0-15,5 5 0 16,-5 8-60-16,0 0-16 0,0 0-4 0,0 0-1 0</inkml:trace>
  <inkml:trace contextRef="#ctx0" brushRef="#br0" timeOffset="2678">2287 0 691 0,'0'0'61'0,"0"0"-49"0,0 0-12 0,0 0 0 15,0 0 169-15,0 0 31 0,0 0 7 0,4 16 1 16,1 4-116-16,-5 1-24 0,0 7-4 0,0-4 0 15,5 0 4-15,-5 1 2 0,4 3 0 0,-4 0 0 16,9 5 4-16,-4-1 1 0,-1 5 0 0,5-1 0 16,-4-4-24-16,4 1-5 0,5-1-1 0,-5 5 0 0,0-9 1 15,0 4 0-15,0-3 0 0,5 3 0 16,-5-8-7-16,0 1-2 0,0-5 0 0,-4 0 0 0,-1-4-29 16,5-4-8-16,-9 0 0 0,0-12 0 15,0 0-152-15,0 0-32 0,0 0-7 0</inkml:trace>
  <inkml:trace contextRef="#ctx0" brushRef="#br0" timeOffset="2851">2287 514 806 0,'0'0'72'0,"0"0"-58"0,0 0-14 0,9-4 0 0,5 4 260 0,-1-4 50 15,1 0 10-15,9 0 1 0,-5 0-156 0,0 0-31 16,0 0-6-16,10 0-2 0,-1-1-58 0,-4-3-12 15,0 4-3-15,-1 4 0 0,1-8-33 0,0 8-8 0,-5 0 0 0,0 0-1 32,0 4-132-32,-4-4-27 0,0-4-4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5:03:12.0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324 1736 1036 0,'0'21'46'0,"0"-21"10"0,0 0-45 0,0 0-11 16,0 4 0-16,0 4 0 0,0 0 84 0,-4 4 16 15,4 8 2-15,-5-4 1 0,5-16-33 0,0 0-6 16,0 17-2-16,0-5 0 0,0-12-28 0,0 0-6 16,0 0 0-16,-4-4-1 0,-1-9 29 0,5 13 5 15,-5 13 2-15,5-13 0 0,0-21-21 0,-4 1-4 16,4 8-1-16,-5-4 0 0,5 4-7 0,-4 0-2 16,4-1 0-16,-5-3 0 0,5 0-28 0,0-4 0 15,0 4 0-15,-4-5 0 0,4 1 0 0,0 0 0 16,0-4 0-16,0 3 0 0,0-3 0 0,0 0 0 15,0 0 0-15,0-5 0 0,0 5 0 0,-5 0 0 0,1 3 0 16,4 5 0-16,0 0 0 16,-5 0 0-16,0-4 0 0,1 3 0 0,4 1 0 0,0 0 0 0,0 4 0 0,-5-8 0 15,1-1 0-15,4 5 0 0,0 4 0 0,4-4 0 16,-4 4 32-16,5 0 0 0,-5-1 0 0,0 1 0 16,0 4-52-16,0 8-9 0,0 0-3 0,0 0 0 15,0-8 77-15,0 8 15 0,0 0 4 0,0 0 0 16,-5-8-52-16,1 4-12 0,-5 4 0 15,-5 4 0-15,5 12-8 0,0-4-5 0,-5 9-1 0,0-5 0 0,1 4 14 0,-5 4 0 16,-1 1 0-16,6-1 0 0,-1-4 13 0,0 0-1 16,1 1 0-16,4-1 0 0,-5-4-12 0,9-4 0 15,1 0 0-15,-1-4 0 0,5-8 0 0,0 0 0 16,0 0 0-16,0 0 0 0,0 0 0 0,0 0 0 16,9-8 0-16,-4 4 0 0,4 0 0 0,0 0 0 15,0-4 0-15,-4-4 0 0,4-8 0 0,-4 8 0 16,-1-5 0-16,5 1 0 0,0 0 0 0,0-4 0 15,5 0 0-15,-5 3 0 0,0-3 0 0,0 4 0 0,0 0 0 16,1 0 0-16,-1-1 0 0,0 1 8 16,0 4-8-16,-5-4 0 0,1 4 0 0,4 4 0 0,-4-5 0 15,-1 9 0-15,1-4 0 0,-1 4 0 0,1 0 0 0,-5 0 0 16,0 4 0-16,0 0 11 0,0 0-2 0,0 0 0 16,9 0-9-16,-4-4-12 0,4 0 2 15,-9 4 1-15,9 8 25 0,0 8 6 0,0-3 1 0,0 3 0 16,5 8-8-16,4-4-2 0,-4 4 0 0,-1-3 0 15,5-1 9-15,-4 0 2 0,4 0 0 0,-4 1 0 16,0-5-15-16,-1 4-9 0,6-4 12 0,-1 9-12 16,-5-9 0-16,1 0 0 0,-5 0 0 0,0-4 0 15,-4 0-114-15,-1-8-20 0,-4-4-4 16,0 0-899-16</inkml:trace>
  <inkml:trace contextRef="#ctx0" brushRef="#br0" timeOffset="760">19 741 1497 0,'0'0'32'0,"0"0"8"0,0 0 0 0,0 0 4 0,0 0-36 16,0 0-8-16,0 0 0 0,0 0 0 0,-4 8 104 0,4-8 20 15,0 0 3-15,0 0 1 0,-5 8-52 0,5-8-9 16,-5 8-3-16,5-8 0 0,0 0-8 0,0 0-3 15,0 0 0-15,0 0 0 0,0 0-33 0,0 0-8 16,0 0 0-16,0 0-1 0,-4-8 42 0,4 4 9 16,0-8 2-16,0 4 0 0,4 4-52 0,-4-4-12 15,5-5 0-15,0 5 0 0,-1-4 0 0,-4 0 0 16,0-8 0-16,-4 0 0 0,8 3 0 0,1-3 0 16,-5 0 0-16,4 0 0 0,-4-5 0 0,5 5 0 15,-5 0 0-15,4-4 0 16,-4-1-48-16,5 5-13 0,-1 0-3 0,1 0 0 0,9-1 52 0,-10 9 12 15,5 0 0-15,-9 4 0 0,-4 4 0 0,4 0 0 0,0-4 0 0,0 8 0 32,0 0-54-32,0 0-8 0,4 20-2 0,1-4 0 0,-5-16 52 0,0 0 12 0,0 0 0 0,14 16 0 15,-5 1 48-15,0 3 13 0,0 0 3 0,-5-4 0 16,5 5-52-16,1-1-12 0,-1-4 0 0,0 0 0 16,0-4 0-16,-5 0-15 0,-4-12 3 0,14 17 1 31,0-1 22-31,-14-16 4 0,0 0 1 0,13 12 0 0,-13-12 34 15,0 0 7-15,14 8 2 0,-14-8 0 0,0 0-47 0,0 0-12 16,0 0 0-16,18 4 0 0,-18-4 0 0,0 0 0 16,0 0 0-16,9-4 0 0,-9 4 8 0,10 0-8 15,-6-8 8-15,1 0-8 0,-1-4 0 0,-4 4 0 16,0-5 8-16,0 1-8 0,5-4 0 0,-5 4 0 16,0-8-12-16,0 0 12 0,0-1 0 0,0-7 0 15,0 0 0-15,0-1 0 0,0-3 0 0,0 4 0 16,0-1 0-16,0 1 0 0,0 0 0 0,0-1 0 15,0 1 0-15,0 8 8 0,0-1-8 0,4 5 0 0,-4-4 0 0,0 4 0 16,0 0 0-16,0 4 0 0,5-5-10 0,-5 17 10 31,0-8-57-31,0 8-6 0,0 0-1 0,0 0 0 16,0 0-36-16,0 0-7 0,0 0-1 0,0 0-544 0,4-8-108 0</inkml:trace>
  <inkml:trace contextRef="#ctx0" brushRef="#br0" timeOffset="1915">1886 3408 288 0,'0'0'12'0,"0"0"4"0,0 12-16 0,0-12 0 0,0 0 0 0,0 0 0 15,0 0 198-15,0 0 37 0,-5 0 7 0,5 0 2 16,0 0-125-16,0 0-25 0,0 0-5 0,0 0-1 16,0 0-36-16,0 0-8 0,-4 0-2 0,4 0 0 0,0 0 18 15,0 0 3-15,0 0 1 0,0 0 0 0,0 0 5 0,0 0 2 16,0 0 0-16,9 8 0 0,0-4-17 0,5 0-3 15,-5-12-1-15,0 4 0 0,4 0-4 0,1 4-1 16,4 0 0-16,0 4 0 0,1 0 6 0,-1 0 1 16,0-8 0-16,0 0 0 0,5 8-42 15,0-4-10-15,-5 0 0 0,5 0 0 0,0 0 16 0,-10 0 2 16,5 0 0-16,1 0 0 0,-1 0-10 0,5 0-8 16,-1 4 9-16,1 0-9 0,0 0 8 0,4-4-8 15,-4-8 0-15,0 4 0 0,0-4-14 0,-5 4-9 16,5 0-1-16,-10 0-1 0,5-4 25 0,-4 4 0 15,4 0 0-15,-4-1 0 0,-10 1 10 0,6 0 7 16,-1 0 2-16,-5 4 0 0,-4 0-19 0,0 0 0 0,0 0 0 16,0 0 0-16,0 0-9 0,0 0 9 0,-13-8-8 0,-6-4 8 15,1 4-15-15,0 4 3 0,0 0 0 0,0 4 0 16,-5-4 12-16,5 0 0 0,-1 0 0 0,1 4 0 16,0 0 0-16,4 0 0 15,1 0 0-15,-1-4 0 0,0 0 0 0,5 0 10 0,0 0-2 0,0 0 0 16,4 4-8-16,5 0 0 0,-9-9 0 0,9 9 0 15,0 0-12-15,0 0 12 0,0-8-12 0,0 8 12 32,5-8 0-32,-5 8 0 0,4-4 0 0,6-4 0 0,3 4 0 15,-4 4 0-15,5-4 0 0,0 4 0 0,-1-4 0 16,1 4 0-16,0 0-9 0,-5 0 9 0,4 4 0 0,1 0 0 16,4-4 0-16,-4 4 0 0,4 0 0 0,-9 0 0 15,5 4 0-15,0 0 0 16,-5 0 0-16,4 1 0 0,-4-1 0 0,0 0 0 0,1 4 9 0,-6 0-1 15,5 0 0-15,-4 8 0 0,-5-3-8 0,-5 3 0 16,1 0 0-16,-1 0 0 0,-4-4 0 0,0 1 8 16,0-5-8-16,0 4 0 0,0 0 0 0,0-4-12 0,4 5 0 0,0-5 1 15,-4-4 11-15,9-8 0 16,0 0 0-16,0 0 0 0,0 0 0 0,0 0 0 16,0 0 0-16,0 0 0 15,0 12-121-15,0-12-23 0,0 0-4 0,9-4-880 0</inkml:trace>
  <inkml:trace contextRef="#ctx0" brushRef="#br0" timeOffset="2363">2860 3124 1036 0,'5'33'46'0,"-5"-33"10"0,0 0-45 0,0 0-11 15,9 12 0-15,-9 0 0 0,0 0 156 0,0-12 28 16,0 0 7-16,0 0 1 0,0 12-103 0,-5 5-20 16,5-1-4-16,0 0-1 0,-4 0 0 0,4 0 0 15,-5 5 0-15,5-1 0 0,0 0-51 0,0 0-13 16,0-4 0-16,0 1 0 0,0-9 54 0,0 4 8 16,0 0 2-16,5 0 0 0,-1-4-52 0,-4-8-12 15,0 8 0-15,0-8 0 0,5 12 0 0,-5-3 0 16,4 3 0-16,-4-12 0 0,0 0 0 0,0 0 0 0,5 12 0 0,-1-4 0 15,1 0 0-15,0 0 0 0,-5-8 0 0,9 8 0 16,-9-8 0-16,4 4 0 0,5 4 0 0,0 0 0 16,-4-8 0-16,9 0 0 0,-5 0 0 0,4 4 0 15,-4-4 54-15,10 0 8 0,-6 0 2 0,1 5 0 16,4-5-52-16,0 4-12 0,1 4 0 0,-1-4 0 16,0-4 0-16,0 0 0 0,0 4 0 0,-4 0 0 15,4 0 0-15,-4-8 0 0,0 0 0 0,-5 0 0 0,0 0 0 16,0-4 0-16,0 4 0 0,0-1 0 0,-4 1 0 15,-1-4 0-15,-4 8 0 0,0 0 0 0,0 0 0 16,0 0 0-16,0 0 0 0,-9-8 0 16,-4 0-202-16,-6-4-43 0,6 4-9 0,-6 0-667 15</inkml:trace>
  <inkml:trace contextRef="#ctx0" brushRef="#br0" timeOffset="2613">2947 3392 1267 0,'0'0'28'0,"0"0"5"0,9-5 2 0,-9 5 1 0,13 5-36 0,-4-1 0 0,-9-4 0 0,0 0 0 15,10-4 109-15,3-1 15 0,-4-3 4 0,5 4 0 16,0 4-103-16,-5-4-25 0,0 0 0 0,5 0 0 16,-10 0 56-16,-4 4 7 0,14-4 1 0,-5 0 0 15,-9 4-52-15,9 0-12 16,-9 0 0-16,9-4 0 0,0 4 0 0,-9 0 0 0,5-4 0 0,-5 4 0 0,0 0-8 15,9-4-5-15,-9 4-1 0,0 0 0 0,0 0 14 16,0 0-9-16,0 0 9 0,0 0-8 16,0 0-133-16,-9-4-27 0,0-4-4 0,-5 4-2 0</inkml:trace>
  <inkml:trace contextRef="#ctx0" brushRef="#br0" timeOffset="2866">2778 3153 806 0,'0'0'36'0,"0"0"7"0,5-4-35 0,4 0-8 0,-5 4 0 0,5 4 0 15,1-4 104-15,-1-4 20 0,4-4 3 0,-4-1 1 16,5 5-52-16,4-4-9 0,1 8-3 0,3 0 0 16,1 12 52-16,0-12 9 0,-5-4 3 0,9 8 0 15,-8 9-52-15,3-5-9 0,1-20-3 0,4 12 0 16,-4 4-51-16,0-4-13 0,4-4 0 0,-4 4 0 31,-5 4 54-31,0-4 8 0,-4-4 2 0,0 4 0 16,-1-4-52-16,-3 8-12 0,3 4 0 0,-4-4 0 15,5 0-48-15,-10 0-13 0,6-8-3 16,-6 0-947-16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5:06:40.6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105 12731 1364 0,'0'0'60'0,"0"0"13"0,0 0-58 0,0 0-15 0,5 12 0 0,-5 1 0 31,0-13-39-31,0 0-10 0,0 0-3 0,0 0 0 0,0 0 36 0,0 0 6 0,0 0 2 0,0 0 0 16,0 0 8-16,0 0 0 0,0 0 0 0,0 0 0 15,0 0 0-15,-5-8 0 0,1-1 0 0,-1-3 0 16,-4 0 14-16,4 0 5 0,1 4 1 0,-1-4 0 15,1 4 14-15,-5-4 3 0,4-1 1 0,1 1 0 16,4 4-13-16,-5-4-2 0,5 4-1 0,0-4 0 16,-5 4-7-16,5-4-2 0,0 3 0 0,0-3 0 0,0 4 15 0,0 0 2 15,0-4 1-15,5 4 0 0,0-4 3 0,-5 4 1 16,0-4 0-16,0-1 0 0,0 1-12 0,0 0-3 16,0 0 0-16,0 0 0 0,0-4-20 0,-5-1 0 15,5-3 0-15,-5 0 0 0,1 0 12 0,-1 0-3 16,1-1 0-16,-1-3 0 0,1 4 4 0,-1-5 1 15,1 1 0-15,-1 0 0 0,0 0-14 0,5 3 11 16,-4-3-11-16,4 0 10 0,-5 0-10 0,5 3 0 16,5 1 0-16,-5 0 8 0,0 4-8 0,0 4 0 0,4-5 0 15,1 5 8-15,-5-4-8 0,5 4 0 0,-1-4 9 0,1 4-9 16,-1-5 8-16,1 5-8 0,-1 0 8 0,-4-4-8 16,5 4 12-16,-1-4-3 0,-4-1 0 0,5-3 0 15,0 0-9-15,-5-4 0 0,0 3 0 0,0-3 8 16,0-4-8-16,0-1 0 0,0 1 0 0,4 0 8 15,-4-1-8-15,0-3 0 0,0 8 9 0,0-5-9 16,0 1 0-16,0 4 8 0,5 4-8 0,-5-5 0 16,0 5 0-16,0 0 8 0,0 4-8 0,0-5 0 15,4 5 0-15,-4 0 0 0,0-4 0 0,0 0 0 16,0 3 0-16,0 1 8 0,0-4-8 0,0 0 0 16,0 0 0-16,0-1 0 0,0-3 0 0,0 0 0 0,0-1 0 0,-4 1 0 15,4 4 0-15,0-4 0 0,0-5 0 0,0 5 9 16,0-4-9-16,0-1 0 0,0 5 13 0,0-4-4 15,0-1-1-15,0 5 0 0,0 0-8 0,0 4 10 16,0-1-10-16,0 1 10 0,0 0-10 0,4 0 0 16,-4 4 0-16,0-1 8 0,5-3-8 0,-5 4 0 15,0 0 0-15,0 0 8 0,4-5-8 0,1 5 0 16,-1-4 9-16,-4 4-9 0,5-5 0 0,-5 5 8 16,5-8-8-16,-5 4 0 0,4-5 0 0,-4 1 9 15,5 0-9-15,-5-4 0 0,0 3 12 0,0 1-12 0,0 0 12 16,0-1-12-16,0-3 8 0,-5 8-8 15,5-4 0-15,0-1 0 0,0 5 0 0,0-4 0 0,0 4 0 16,0-1 0-16,0 5 13 0,0-4-4 0,-4 4-1 16,4 0 0-16,0-1-8 0,0-3 0 0,0 4 0 15,0 0 0-15,4-5 0 0,1 5 0 0,-5-4 0 0,4 0 8 16,1 0-8-16,-5-1 0 0,4 1 0 0,1 0 0 16,-1 0 0-16,1-5 8 0,-1 1-8 0,1 4 0 15,0-4 8-15,-1 3-8 0,-4-3 8 0,5 4-8 16,-5 0 9-16,0-1-9 0,-5 1 10 0,5 0-10 15,0 0 10-15,0-1-10 0,0 1 10 0,-4 0-10 16,-1 0 0-16,5-1 8 0,-5 1-8 0,5 0 0 16,-4 0 0-16,4 0 0 0,-5-1 0 0,5 1 0 15,-4 0 0-15,-1-4 0 0,5 3 0 0,0 1 0 0,0-4 0 16,-4 4 0 0,8-1 0-16,-4-3 0 0,0 4 0 0,0 0 0 0,0-5 0 0,0 5 0 0,5 0 0 0,-1-4 9 15,-4-1-9-15,0 5 8 0,5-4 2 0,-5-1 0 16,0 5 0-16,0 0 0 0,0 0-10 0,0-5 0 15,0 5 0-15,0-4 0 0,0 4 0 0,0-5 0 16,0 5 0-16,-5 0 0 0,5 0 0 0,0 0 0 16,-4-1 0-16,4 1 0 0,-5 0 0 0,5 0 0 15,0-1 0-15,0 1 0 0,0 0 0 0,0 0 0 16,0-1 0-16,0 1 8 0,0 0-8 0,0-4 0 16,5-1 0-16,-5 1 0 0,4 4 0 0,-4 0 0 15,5-9 0-15,-5 1 0 0,4 4 0 0,1-5 0 0,0 5 0 16,-5 0 0-16,4-5 9 0,-4 5-9 0,0 0 10 0,0 0-10 15,0 3 12-15,0-3-4 0,0 4-8 16,0-4 12-16,0 3-12 0,0 1 8 0,0-4-8 0,-4 0 0 16,-1-1 8-16,5 1-8 0,-5 0 0 0,1-5 9 15,-1 5-9-15,1-4 0 0,-1-1 0 0,5-3 0 16,-4 4 0-16,-1-5 0 0,1 1 0 0,4 0 0 16,0 3 0-16,0-3 0 0,-5 4 0 0,5-1 0 15,0-3 0-15,0 4 0 0,0-1 0 0,0 1 8 0,0 0-8 16,0-1 0-16,0 1 0 0,0 0 0 15,0-5 0-15,0 5 8 0,0-9-8 0,0 5 0 0,0-4 0 16,0 3 0-16,0-3 0 0,0-1 0 0,0 1 0 16,0 0 0-16,-4 3 0 0,4 1 0 0,0-5 8 0,-5 5-8 31,0 0 0 0,1-1 8-31,4 1-8 0,-5 0 0 0,1-1 0 0,4 1 8 16,-5-1-8-16,1-3 0 0,-5 4 0 0,9-5 0 0,-5-3 0 0,0 3 0 0,1 1 0 0,4-1 0 0,-5 1 0 0,5 0 0 0,-4-1 0 0,4 5 0 0,-5-1 0 0,5-3 8 31,0 4-8-31,0-1 0 0,0 1 0 0,5-1 0 0,-5 5 0 0,0 0 0 16,0-1 0-16,4-3 8 0,-4 8-8 0,0-4 0 15,5-5 19-15,-5 1-2 0,0-1 0 0,0 1 0 16,0 0-17-16,4-1-19 0,-4 1 4 0,5 0 1 16,-5 3 14-16,0-3 0 0,0-1 0 0,0 1 0 15,-5 0 0-15,5-1 0 0,0 5 0 0,0-4 0 16,0 3 0-16,0-3 0 0,0 0 0 0,0-1 0 15,0 1 0-15,0 3 0 0,0-3 0 0,0-4 0 16,5 3 0-16,-5-3 0 0,0 3 0 0,5 1 0 16,-5 0 8-16,0-1-8 0,4 1 0 0,-4 4 0 15,5-5 8-15,-1 5-8 0,-4-4 0 0,5 3 0 0,-5 1 10 0,4 4-2 16,-4-9 0-16,5 9 0 16,-5-4 3-16,0-1 0 0,0-3 0 0,0 4 0 0,0-1-11 15,0-3 12-15,0 4-12 0,0-5 12 0,0 5-12 0,0 0 0 16,4-1 9-16,-4 1-9 0,0 0 0 0,5-1 0 15,-5 1 0-15,5 0 0 0,-5-1 0 0,0 1 0 16,0 4 0-16,0-5 0 0,0 5 0 0,0-8 0 16,0 3 0-16,0 1 0 0,0-4 0 0,0 3 9 15,0-3-9-15,0 0 0 0,0-1 10 0,0 1-10 0,0-5 8 16,0 1-8-16,0-1 0 0,0 1 8 0,0 4-8 16,0-1 0-16,0-3 0 0,0 4 0 0,0-1 0 15,4 1 0-15,-4-1 0 0,-4 5 0 0,4-4 8 0,0-1-8 16,0 5 0-16,-5-4 0 0,5-1 0 0,0-3 0 15,0 7 0-15,0-3 0 0,0-4 0 0,0 3 0 16,-5-7 0-16,5-1 0 0,0 5 0 0,0 0 0 16,-4 3 0-16,4-3 0 0,0 3 0 0,0 1 0 15,0 0 0-15,0-1 0 0,0 1 0 0,0-1 8 16,0 1-8-16,0 4 0 0,0-5 0 0,0 1 0 16,4 0 0-16,-4-1 0 0,0 1 0 0,5 0 0 15,-5-1 0-15,5 1 0 0,-5-5 0 0,0 5 0 16,0 4 0-16,0-1 0 0,0-3 0 0,0 4 0 15,0-1 0-15,0 1 0 0,0 4 0 0,-5-1 0 0,5-3 0 0,0 4 0 16,0-5 0-16,0 5 0 0,-5 0 0 0,5 0 0 16,0-5 0-16,0 1 0 0,0 0 0 0,0-1 8 15,0 5-8-15,0-4 0 0,0-1 0 0,0 5 0 16,0-4 0-16,0 3 0 0,0-3 0 0,0 4 0 16,0 0 0-16,0-1 0 0,0 1 0 0,0 0 0 15,0 3 0-15,0-3 0 0,-4 4 0 0,4 0 0 0,0-1 0 16,-5 1 0-16,5 0 0 0,0 0 0 0,-4 0 0 0,4-5 0 15,0 5 0-15,0 0 0 0,-5-4 0 0,5-1 0 16,0 1 0-16,-4 4 0 0,4-9 0 0,-5 5 0 16,5 0 0-16,-4 0 0 0,4-9 0 0,0 5 0 15,0 4 0-15,0-1 0 0,-5 1 0 0,5 0 0 16,5 3 0-16,-5-3 0 0,0 4 0 0,0 0 0 16,0-1 0-16,0 1 0 0,0 4 0 0,0-4 0 15,0 4 0-15,0-1 0 0,0 1 0 0,0-4 0 16,0 0 0-16,0 4 0 0,0-1 0 0,0 1 0 15,0-4 0-15,-5 4 0 0,5 0 0 0,0-1 0 0,0 1 0 16,-5 0 0-16,5 4 0 0,-4-4 0 0,4 4 0 0,0-5 0 16,0 5 0-16,0 0 0 0,0 4 0 0,-5-4 0 15,1 4 8-15,4 4-8 0,-5-4 0 0,5 0 0 16,0 8 0-16,0 0 0 0,0 0 0 0,0 0-11 16,-4-9 11-16,4 9-12 15,0 0-18-15,0 0-4 0,0 0-1 0,-9 9 0 16,4-5-174-16,0 8-35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5:06:44.61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232 143 230 0,'0'0'20'0,"0"0"-20"15,0 0 0-15,0 0 0 0,0 0 155 0,0 0 26 16,0 0 6-16,0 0 1 0,-5-4-71 0,1-4-13 16,4 8-4-16,0 0 0 0,0 0-28 0,0 0-7 15,0 0-1-15,0 0 0 0,0 0 0 0,0 0 0 0,0 0 0 16,0 0 0-16,0 0 34 0,0 0 6 0,0 0 2 0,0 0 0 16,-5-8-30-16,5 8-5 0,0 0-2 0,0 0 0 15,0 0-41-15,0 0-9 16,0 8-2-16,-4 4 0 0,4 0 38 0,0 1 7 15,-5 3 2-15,10 0 0 0,-5 16-64 0,4-7-13 0,-4-5-3 16,0 0 0-16,-4 0 16 0,4 0 0 0,4 5 0 16,-4-5 0-16,0 0 8 0,0 0-8 0,0 1 0 15,0-1 0-15,5 0 16 16,-1-4-4-16,1 1-1 0,-5-1 0 16,0-8-24-16,4 4-5 0,-4-4-1 0,5 4 0 0,-5-12-72 15,0 0-14-15,0 0-3 0,0 0-592 0,0-8-117 0</inkml:trace>
  <inkml:trace contextRef="#ctx0" brushRef="#br0" timeOffset="379">0 107 925 0,'0'0'20'0,"0"0"4"0,0-8 0 0,0 8 4 0,0 0-28 0,0 0 0 16,4-4 0-16,1 0 0 0,-1-9 81 0,1 5 11 16,-1 0 3-16,1 0 0 0,4 0 26 0,-9 4 6 0,9-8 1 15,0 4 0-15,0-8-52 0,5 12-9 0,-14 4-3 0,14 4 0 32,8-8 18-32,-8 12 3 0,13 8 1 0,-4-8 0 15,0-12-35-15,4 0-7 0,5 12-2 0,0 4 0 16,0 0 18-16,0 4 3 0,4 1 1 0,-4-5 0 15,0-4-52-15,-5 4-12 0,1 4 0 0,-6 0 0 16,-4 5 54-16,1 3 8 0,-10-4 2 0,0 4 0 16,-5 5-52-16,-8-1-12 0,-1 0 0 0,-4 1 0 15,-9-5-12-15,0 4-6 0,-5 1-1 0,-4-5 0 16,-1 4 31-16,1-8 5 0,-5 5 2 0,9-9 0 16,1 0-43-16,4-4-9 0,-5-4-2 0,5 0 0 15,4-3 5-15,5 3 1 0,0-4 0 0,0 4 0 16,9-8-79-16,0 0-16 0,0 0-4 0,9-8-580 15,0 0-116-15</inkml:trace>
  <inkml:trace contextRef="#ctx0" brushRef="#br0" timeOffset="851">897 520 1666 0,'0'0'36'0,"0"0"8"0,13 8 2 0,-13-8 2 0,0 0-39 0,0 0-9 0,9-8 0 16,-9 8 0-16,5-9 95 0,-5 9 17 0,0 0 3 0,4-8 1 16,-4 8-70-16,-4-12-14 0,-1 4-2 15,1-4-1-15,-5 0-29 0,0 4 0 0,-1 0 0 16,1 8 0-16,5-4 0 0,-5 4 0 0,0 0 0 0,-1 0 0 16,1 4 32-16,5 0 0 0,-1 4 0 0,1 4 0 15,-1 0-12-15,1 0-1 0,-1-4-1 0,5 9 0 16,0-1-3-16,0 0-1 0,0-4 0 0,0 8 0 15,5-8-14-15,-1-3 0 0,-4 3 0 0,0-12 0 16,0 0 0-16,5 4 0 0,-1 0 0 0,-4-4 0 16,0 0-15-16,5-8-5 0,-1 0-2 0,1-1 0 15,-1 1 22-15,1-4 0 0,4 4 0 0,-4-4 0 0,-1-8 18 0,5 0 2 16,-4 3 0-16,-1 1 0 0,6 4-20 0,-6 0 0 16,5 4 0-16,-4 4 0 0,-1-4 0 0,-4 8 0 15,0 0 0-15,0 0 0 0,0 0 0 0,0 0-16 16,0 0 4-16,5 12 0 0,-1-4 20 0,1 4 4 15,-1 4 0-15,1 0 1 0,0 1-13 0,-1 3 0 16,1-8 0-16,-1 4 0 0,-4-4 0 0,5 4 0 16,-1 1 0-16,5-1 0 0,-4-4 0 0,0 0 0 15,-1-4 0-15,5 0 0 0,0 4 10 0,0-7 2 16,-9-5 1-16,10 4 0 16,-1-4-199-16,0 4-40 0,14-4-8 0,-23 0-2 0</inkml:trace>
  <inkml:trace contextRef="#ctx0" brushRef="#br0" timeOffset="1087">1151 54 1267 0,'0'0'56'0,"0"0"12"16,0 0-55-16,0 0-13 0,0 0 0 0,0 12 0 0,0 5 145 0,5-1 27 15,-5 4 4-15,0-8 2 0,0-12-80 0,0 12-16 16,5 4-3-16,-5 1-1 0,4 7 2 0,1 0 0 15,-1 4 0-15,5-3 0 0,0 3-26 0,5 9-5 16,-5 3-1-16,0-4 0 0,0 5-48 0,-4-5-17 16,0 1 0-16,4-5 0 0,0-4 27 0,-5 1 6 15,1-5 0-15,-1-4 1 0,5-4-17 0,-4 1 0 16,0-9 0-16,-5-8-781 16,0 0-160-16</inkml:trace>
  <inkml:trace contextRef="#ctx0" brushRef="#br0" timeOffset="1323">978 342 1152 0,'0'0'102'0,"0"0"-82"16,10 8-20-16,-1 0 0 0,-9-8 184 0,9 4 32 15,4 0 6-15,-3 4 2 0,3 0-89 0,-4-4-18 0,0 0-3 0,5 0-1 16,0 0-78-16,-1 0-16 0,1 0-3 0,0 0-1 15,4-4-4-15,0 8-1 0,0-4 0 0,1 1 0 16,-1-1-28-16,0 4-6 0,0 0 0 0,0-4-1 16,1 0-224-16,3 4-45 0,15 4-9 15,-10 0-1-15</inkml:trace>
  <inkml:trace contextRef="#ctx0" brushRef="#br0" timeOffset="1704">1634 532 1958 0,'0'0'43'0,"0"0"9"0,0 0 1 0,0 0 3 0,0 0-45 0,0-8-11 16,0 8 0-16,0-8 0 0,-4-5 36 0,4 5 6 16,-5-4 1-16,-4 0 0 0,4 0-18 0,-4 4-3 15,0 8-1-15,0 0 0 0,0 0 35 0,9 0 6 16,-5 8 2-16,-4 0 0 0,0-4 0 0,0 4 0 16,4 4 0-16,-4-4 0 0,5 4-52 0,-1 9-12 0,5-1 0 0,0 0 0 15,-4-8 0-15,4 0 0 0,4 5 0 0,-4-1 0 16,0-16 0-16,5 12 0 0,-1 0 0 0,-4-12 0 15,0 0-48-15,0 0-13 16,9 16-3-16,-9-16 0 0,0 0 52 0,0 0 12 0,14-4 0 0,-5 0 0 16,-4-4 0-16,4 0 0 0,0 0 0 0,0 0 0 15,-4 0 0-15,4 0 0 0,0-4 0 0,0 3 0 16,-4 1 0-16,-5 8 0 0,0 0 0 0,0 0 0 0,13-8 0 16,-8 0 0-16,-5 8 0 0,13 0 0 0,-13 0 0 0,9 4 0 15,1 0 0-15,-1 4 0 0,-5 4 48 16,5-3 13-16,0 3 3 0,-4 0 0 0,0-4-52 0,-1 4-12 15,5 0 0-15,0-4 0 0,-4 0 0 0,-1 1 0 16,1 3 0-16,4 0 0 16,-4 0 0-16,-1-4 0 0,1 0 0 0,-1 0-1175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5:06:48.4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223 109 1022 0,'5'-12'22'0,"-5"8"5"0,0-4 1 0,0 4 1 15,4 0-29-15,-4-4 0 0,0 4 0 0,-4 0 0 16,4-1 50-16,-9-7 4 0,4 8 1 0,1-4 0 0,-6 4-34 0,1 0-6 15,0 0-2-15,-4 0 0 0,-1 4 41 0,-4 0 8 16,9 0 2-16,-10 4 0 0,6 4-17 0,-1 0-3 0,5 4-1 16,-5-4 0-16,1 5 2 0,3-5 1 15,1 4 0-15,0 0 0 0,5 0 10 0,-1-4 1 16,1 4 1-16,-1 0 0 0,5 1-10 0,0 3-3 0,0-4 0 0,0 0 0 16,5-4-36-16,-1 0-9 0,1 0 0 0,-5-8 0 15,9 8 0-15,0-3 0 0,5-5 0 16,-1 0 0-16,1 0 40 0,-5-5 5 0,9 1 2 0,-4 0 0 15,0-8-27-15,-1-4-4 0,1-4-2 0,0 0 0 16,-5-1-14-16,0 5 8 0,0 4-8 0,-5-4 0 16,1 0 8-16,-5 4-8 0,5-1 0 0,-5 5 0 15,0-4 0-15,0 0 0 0,0 4 0 0,0 8 0 16,0-8-159-16,0 8-31 0,0 0-6 0</inkml:trace>
  <inkml:trace contextRef="#ctx0" brushRef="#br0" timeOffset="347">287 52 806 0,'18'17'36'0,"-18"-17"7"0,0 0-35 15,5 8-8-15,8 4 0 0,-8 0 0 0,-5-12 104 0,0 12 20 16,4 0 3-16,1 4 1 0,0 5 0 0,-5-5 0 16,4 0 0-16,-4-4 0 15,5-4-52-15,-5 8-9 0,0-3-3 0,0-1 0 0,0 0-16 0,0-4-4 0,0-8-1 0,0 0 0 16,0 0-18-16,0 0-3 0,0 0-1 0,0 0 0 15,0 0-21-15,0 0 0 32,0 0 0-32,0 0 0 0,4-4 0 0,1-4 0 0,4 0 0 0,-9-8 0 0,0 3 0 0,4 1 0 0,1-4 0 0,0 4 0 15,-1-4 0-15,-4 4 0 16,5-1 0-16,4 1 0 0,-5 8 36 0,10-8 2 0,0 0 1 0,-5 0 0 16,0-4-11-16,0 4-3 0,0 3 0 0,5 5 0 15,-5 0 31-15,0 0 7 16,5 8 1-16,-1 0 0 0,-4 0-52 0,0 5-12 0,-4 3 0 0,4-4 0 0,0 8 0 15,0 0 0-15,0-4 0 0,-4 4 0 0,4 9 27 16,-4-5 2-16,-5-12 1 0,4 8 0 16,1 0-48-16,-5 1-10 15,0-17-1-15,0 0-1 0,0 8-181 0,4 4-36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5:06:50.1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54 459 288 0,'-5'-17'12'0,"5"17"4"0,0 0-16 0,0 0 0 0,0 0 0 0,0 0 0 15,0 0 155-15,0 0 28 0,0 0 5 0,0 0 2 16,0 0-86-16,0 0-18 0,0 0-3 0,0 0-1 16,0 0-14-16,0 13-4 15,0-13 0-15,0 8 0 0,0-8-10 0,0 0-2 0,0 0-1 0,0 0 0 16,5 4 5-16,4 0 0 0,0 0 1 0,5 0 0 0,-5 4-29 0,0-4-7 15,0 0-1-15,5 4 0 0,-5 0 36 0,4-8 6 16,-4 0 2-16,1 0 0 0,-1 0-46 0,4 4-9 16,-4 0-1-16,1 0-8 0,-6-8 12 0,5-4-4 15,-4 0 0-15,-1 4-8 0,1 0 8 0,-1 0-8 16,1-4 0-16,0-4 0 0,-5 8 0 0,4 0 0 16,-4 4 0-16,0-8 0 0,0-5 0 0,0-3 0 15,-4 4 0-15,-6 0 0 16,6 0-16-16,-5-8 4 0,-5-1 0 0,5 5 0 0,-5 4 12 0,1 4 8 15,-1-8 0-15,0 8-8 0,1 0 0 0,4-1 0 16,0-3 0-16,-1 4 0 0,1-4 0 0,0 4 0 16,9 8-12-16,-4-12 12 0,-5 4 0 0,-5-8 0 15,5 3 0-15,4 5 0 0,1 4 0 0,-1-4 0 0,1 8 0 16,-6-8 0-16,6 0-18 0,4-4 2 0,-5 4 1 0,1 0 0 16,4 8 15-16,0 0 0 0,-5-17 0 0,5 9-9 15,0 8 21-15,-4-4 4 0,4-8 0 0,-5 0 1 16,5 4-17-16,0 8 0 0,0 0 0 0,0 0 0 15,0 0 0-15,0 0 0 0,9-12 0 0,-9 12 0 16,9-4 0-16,0-4-11 0,1 0 2 0,3 0 0 16,-8-1 36-16,8 5 7 0,1 8 2 0,4 0 0 15,1 1 0-15,-1-1 1 0,9-4 0 0,-9-4 0 16,5-5 22-16,0 1 4 0,0 8 1 0,-1 0 0 0,6 8-52 0,-6-4-12 16,-8-4 0-16,0 0 0 0,-14 0 0 0,0 0 0 15,0 0 0-15,0 0 0 16,0 0 0-16,0 0-18 0,0 0 4 0,4 9-763 15,5-5-153-15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5:06:52.3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164 323 1497 0,'0'0'32'0,"0"0"8"0,-5-4 0 0,1 0 4 15,4 4-36-15,-9 0-8 0,0 0 0 0,-1 0 0 0,10 0 53 0,0 0 9 16,-4 0 2-16,-5 8 0 0,-5 4 0 0,0-3 0 16,1 7 0-16,-1 0 0 0,1 0-23 0,-1-4-4 15,9-4-1-15,-4 0 0 16,5 5-21-16,-1 3-5 0,-4 0-1 0,9 4 0 0,0-4 8 0,0 1 2 15,9-5 0-15,-4 4 0 0,4 0-19 0,0 0 0 16,-9-16 0-16,14 8 0 0,-1 5 55 0,-4-5 7 16,-9-8 2-16,14 8 0 0,4-8-52 0,-4 4-12 15,-5 0 0-15,5 4 0 0,4-8 0 0,5 4 0 16,-5 4 0-16,0-8 0 16,-4-4-100-16,4 4-22 0,-5-4-5 0,1 4-820 0</inkml:trace>
  <inkml:trace contextRef="#ctx0" brushRef="#br0" timeOffset="284">524 542 1497 0,'13'4'32'0,"-8"-4"8"0,4-4 0 0,-5-4 4 0,6 0-36 0,-6 0-8 0,-4-1 0 0,5 1 0 16,-5-4 84-16,0 0 16 16,-5 0 2-16,5 0 1 0,-9-8-63 0,4 7-12 0,-4 1-2 0,0 4-1 0,0 4 31 0,0 4 7 15,0-4 1-15,4 0 0 0,-8 0-52 0,4 4-12 16,-1 0 0-16,1 8 0 0,5 0 54 0,-5 4 8 15,4 5 2-15,1-1 0 0,4 4-52 0,-5 0-12 16,1 0 0-16,4 1 0 0,4-5 0 0,1-4 0 16,-5 4 0-16,4-4 0 0,-4 0 0 0,5-3 0 15,-5-9 0-15,4 12 0 0,1-4 0 0,-5-8 0 16,0 0 0-16,0 0 0 0,0 0 0 0,9 4 0 16,-9-4 0-16,9 8 0 0,0-4 0 0,-9-4 0 0,0 0 0 0,9-8 0 31,0 0 0-31,-9 8 0 0,9-8 0 0,1 4 0 15,-1-4-202-15,0 8-43 0,-9 0-9 0,23 0-565 0</inkml:trace>
  <inkml:trace contextRef="#ctx0" brushRef="#br0" timeOffset="599">788 607 1497 0,'0'0'32'0,"0"0"8"0,9-4 0 0,0 0 4 15,-9 4-36-15,0 0-8 0,0 0 0 0,9-5 0 16,0-7 53-16,-4 4 9 0,-5-4 2 0,4 4 0 0,-8 4 0 0,4-4 0 15,0-8 0-15,-5 4 0 0,-4-9 0 0,0 5 0 16,-5 0 0-16,5-4 0 0,-5 8-52 0,-4-1-12 16,5 5 0-16,-1 4 0 0,0-4 0 0,5 8 0 15,0 4 0-15,-5 4 0 0,5-4 54 0,0 4 8 16,5 5 2-16,-6-1 0 0,6 0-52 0,-5 0-12 16,4 0 0-16,5 0 0 0,-4 4 0 0,8-3 0 15,-4-13 0-15,5 12 0 0,-5-12 0 0,9 12 0 16,-5 4 0-16,6-4 0 0,-10-12 0 0,9 8 0 15,4-4 0-15,-4 4 0 0,-9-8 0 0,10 5-12 16,8-1 3-16,-5-4 0 0,1 4-2 0,-5-4 0 16,5 4 0-16,4-4 0 15,-4 0-180-15,-1 0-36 0,10 4-7 0,0 0-2 0</inkml:trace>
  <inkml:trace contextRef="#ctx0" brushRef="#br0" timeOffset="883">1038 570 1267 0,'0'0'28'0,"0"0"5"16,0 0 2-16,0 0 1 0,0-8-36 0,0 8 0 0,0-12 0 0,0 12 0 16,0 0 109-16,-5-12 15 0,1-4 4 0,4-1 0 0,-5 5-52 15,5 4-9-15,0 0-3 0,0-4 0 0,0 4-51 0,5-4-13 16,-5 0 0-16,4 3 0 0,-4 1 36 0,5 0 4 15,0 0 0-15,-1 0 1 0,1 0-14 0,4 0-3 16,-5 4-1-16,1-4 0 0,4 4-23 0,0 0 0 16,0-4 0-16,0 4 0 0,0 0 0 0,1-1 0 15,-1 10 0-15,0-5 0 0,4 0 0 0,-3 0 0 16,-1 4 0-16,0 0 0 0,0-4 0 0,0 8-16 16,5-4 2-16,-5 4-627 15,0 8-126-15</inkml:trace>
  <inkml:trace contextRef="#ctx0" brushRef="#br0" timeOffset="1323">1471 534 1227 0,'0'0'27'0,"0"0"5"0,0 0 2 0,0 0 1 0,9-8-35 0,-5 4 0 0,5-4 0 0,-9 8 0 16,0 0 118-16,5-9 17 0,-1-3 3 0,1 4 1 15,-5-4-60-15,-5 4-12 0,5 8-3 0,0 0 0 31,-4-12 0-31,-5 4 0 0,0-4 0 0,-5 3 0 16,5 5 0-16,0 4 0 0,0-4 0 0,-5 8 0 0,9 0-51 0,-4 5-13 16,0-1 0-16,0 4 0 0,0-4 54 0,4 4 8 15,1 0 2-15,-1 4 0 0,1-3-64 0,-1-1-24 16,5 8 0-16,0-4 1 0,5-4 37 0,-5-12 7 16,4 8 2-16,5 4 0 0,1-7-23 0,-1-1 0 15,-9-4 0-15,9 4 0 0,4 0 0 0,1-4 0 16,0-4 0-16,-5 0 0 0,5 0 0 0,-1-1 0 15,1-7 0-15,-5 4 0 0,5-4 0 0,-5 0 0 16,4 0 0-16,-8-8 0 0,-5-5 0 0,0 5 0 16,0-4 0-16,4-1 0 0,-4-7 0 0,5 0 0 15,0-1 0-15,-5 1 0 0,0 4 0 0,0-5 0 16,0 5 0-16,0-4 0 0,0 3 0 0,0 5 0 16,-5 8 0-16,0-4 0 0,5-1 0 0,0 9 0 0,5 8 0 15,0 0 0-15,-5-12 0 0,0 4 0 0,0 4 0 0,0 4 0 16,0 0 0-16,0 4 0 0,0 0 0 0,0 0 0 31,-5 24-47-31,5-12-13 0,0 8-4 0,-5-4 0 16,5 1 0-16,0 3 0 0,0-4 0 0,0 4 0 0,5 0-153 15,0 9-31-15,13 23-7 0,-5-11-1 0</inkml:trace>
  <inkml:trace contextRef="#ctx0" brushRef="#br0" timeOffset="1558">1844 590 1728 0,'0'0'38'0,"0"0"8"16,0 0 2-16,0 0 0 0,0 0-39 0,0 0-9 0,0 0 0 0,0 0 0 0,0 0 104 0,0-8 20 15,0 0 3-15,0-4 1 0,0 4-103 0,0 8-25 16,0 0 0-16,0-8 0 0,0-12 0 0,0 8 0 15,4-5 0-15,-4 5 0 16,0 0-46-16,0 0-14 0,5-16-4 0,-5 7 0 0</inkml:trace>
  <inkml:trace contextRef="#ctx0" brushRef="#br0" timeOffset="1887">1976 505 1454 0,'4'29'64'0,"-4"-29"14"0,5 12-62 0,-5 0-16 0,0 4 0 0,5-4 0 16,-5 5 116-16,0-17 21 0,0 0 4 0,0 0 1 16,0 16-64-16,0-16-13 0,0 0-2 0,0 0-1 15,0 0-18-15,0 0-3 0,0 0-1 0,0 0 0 16,0 0-24-16,0 0-6 0,4-12-1 0,-4 4 0 16,5-1-9-16,-5-3 0 0,4 0 0 0,1 4 0 15,-5 8 0-15,0 0 0 0,4-8 0 0,5 0 0 16,-4-4 0-16,0-4 0 0,4-1 0 0,0 1 0 15,0 4 0-15,0 0 0 0,0 0 0 0,0 0 0 16,0 3 8-16,0 5-8 0,5 0 0 0,-9 4 8 0,4 0-8 16,0 0 10-16,0 4-10 0,0 5 10 0,0-1-2 15,-4 4-8-15,-1 0 12 0,1 0-4 0,-5-12-8 0,4 8 0 16,-4 4 0-16,0 4 0 0,0-7 0 0,-4 3 0 16,4-12-11-16,0 12 11 15,-5-4-98-15,1 4-14 0,-5-8-4 0,-1 4-836 0</inkml:trace>
  <inkml:trace contextRef="#ctx0" brushRef="#br0" timeOffset="2029">1830 218 864 0,'0'0'38'0,"9"8"8"0,-4 8-37 0,-1-12-9 0,6-4 0 0,-1 0 0 15,0 4 68-15,0 1 12 0,0 3 3 0,5 0-389 16,-1 4-78-16</inkml:trace>
  <inkml:trace contextRef="#ctx0" brushRef="#br0" timeOffset="2456">2413 550 1076 0,'0'0'48'0,"0"0"9"0,0 0-45 16,0 0-12-16,5-8 0 0,-5 0 0 0,0 0 91 0,-5-4 16 15,0 3 3-15,1 1 1 0,-5 0-11 0,0 0-3 16,0 0 0-16,-1 4 0 0,-3 4-48 0,4-4-9 16,0 4-3-16,-1 4 0 0,1 4 22 0,-4 4 4 15,4 0 1-15,0-4 0 0,-1-3-56 0,6-1-8 16,-5 4 0-16,4 0-10 0,5-8 10 0,0 0 0 16,0 8 10-16,0 4-10 0,0-12 0 0,0 8 0 15,0-8 0-15,0 0 0 0,0 0 0 0,9 8 0 16,-9-8 0-16,14 4 0 0,-5-4 0 0,5-4 0 0,-14 4 0 0,9-4 0 15,0 0 0-15,5 4-8 0,-14 0 8 0,9 0-10 16,0-8 10-16,0 0 0 0,0-8 0 0,0 0 0 16,-4 3 0-16,4 1 8 0,-5 0 0 0,1 4 0 15,4 4-8-15,-9 4-10 0,0 0 10 0,0 0-13 16,9-4 13-16,0 0 0 0,-9 4 0 0,0 0 0 16,5 8 8-16,4 4-8 0,-5 4 9 0,1 0-9 15,0 1 0-15,-1-1 0 0,1-4 0 0,-1-4 0 0,-4 8 0 16,5-4 0-16,-1 1 0 0,-4-1 0 0,5 0 13 15,-1 4-3-15,1-4-1 0,-1 0 0 16,1 0-85-16,0-3-18 0,-1 3-3 0,1-4-792 16</inkml:trace>
  <inkml:trace contextRef="#ctx0" brushRef="#br0" timeOffset="2725">2718 28 1260 0,'0'0'56'0,"-5"8"11"0,5-8-54 0,0 12-13 15,0-4 0-15,0 4 0 0,-4-4 92 0,4 5 15 0,-5 3 3 0,5-4 1 16,0 4-27-16,-4 4-4 0,4 5-2 0,0-1 0 16,0 0-24-16,0 5-5 15,4-1-1-15,1 0 0 0,-5 1-9 0,4 3-3 0,6 0 0 0,-6 1 0 16,5-1-36-16,0 0-16 0,-4 1 0 0,-1-5 1 15,6 4 63-15,-1-7 13 0,-5-1 3 0,1-12 0 16,-1 0-64-16,1-4-16 0,-1 1-2 0,-4-9 0 16,0 0-73-16,5 12-14 0,-5-4-3 0,0-8-830 15</inkml:trace>
  <inkml:trace contextRef="#ctx0" brushRef="#br0" timeOffset="3135">2586 445 1267 0,'0'0'56'0,"0"0"12"0,5-8-55 0,-5 8-13 15,0 0 0-15,0 0 0 0,9-4 71 0,4 4 11 0,-13 0 2 0,14 4 1 16,-5 0-33-16,0 0-8 0,5 4 0 0,-5 0-1 16,5 0 17-16,-5 4 3 0,4 0 1 0,1 0 0 15,0-8-52-15,-1 1-12 0,1 3 0 16,4-4 0-16,-4 4 0 0,0-4 0 0,4-4 0 0,-5 8 0 15,1-8 54-15,0 4 8 0,-1 0 2 0,1-4 0 16,-5-4-52-16,5 0-12 0,-1 0 0 0,1-4 0 16,0 0 0-16,-1 4 0 0,-3-4 0 0,3-1 0 15,1-7 0-15,-5 4 0 0,-4 4 0 0,4 0 0 16,-5-8 0-16,1 4 0 0,-10-1 0 0,5 5 0 31,-4-4 0-31,-5 4 0 0,-1 0 0 0,1 8 0 0,0-4 32 16,-4 4 4-16,3 0 1 0,-3 4 0 0,4 4-8 15,0 0-1-15,-1 8-1 0,6-3 0 16,-1-1-27-16,1 0 0 0,-1 0 0 0,1 0 0 0,4 4 0 0,0 0 0 16,-5 1 0-16,10 7 0 0,-5 0 0 0,4-4 0 15,1-3 0-15,-1-1 0 0,10 0 14 0,-5 0-2 16,5-4-1-16,-1 1 0 0,6-5-11 0,-6 4-16 16,6-4 4-16,-1 0 1 0,0 0 1 0,-4-4 0 15,4 0 0-15,0 0-1055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5:06:50.6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 0 345 0,'0'0'15'0,"0"0"4"0,0 0-19 0,0 0 0 16,0 0 0-16,0 0 0 0,0 0 260 0,0 0 48 31,0 0 9-31,0 0 3 0,0 0-154 0,-5 12-30 16,5 0-7-16,0 5-1 0,-4-1 0 0,-1 0 0 15,5 0 0-15,5-4 0 0,-5 9-52 16,0-5-10-16,0 0-2 0,4 8-1 0,-4 0 1 0,5 5 1 0,0-5 0 0,-1 13 0 16,1-9-52-16,-1 4-13 0,1-3 0 0,-5-5 0 15,4 4 0-15,1-4 0 0,-5 1 0 16,0-5 0-16,0 4 0 0,4-8 0 0,-4 5 0 0,5-9 0 15,-5 0 0-15,0-12 0 0,0 0 0 0,0 0 0 16,0 0-202-16,0 0-43 0,0 0-9 0,0 0-770 16</inkml:trace>
  <inkml:trace contextRef="#ctx0" brushRef="#br0" timeOffset="332">267 498 1036 0,'14'-4'46'0,"-5"4"10"0,0 4-45 0,4-8-11 16,-3 0 0-16,-1-4 0 0,0 4 156 0,0-8 28 16,0 3 7-16,5 1 1 0,-5 0-94 0,0 0-18 15,-5-4-4-15,-4 8-1 0,10 0-22 0,-10-8-4 16,-10 4-1-16,1-4 0 0,9 12-34 0,-9-4-14 16,-4-5 11-16,-6 1-11 0,6 8 57 0,-1 0 6 15,0 0 1-15,-4 4 0 0,9 4-52 0,-5-3-12 16,5 3 0-16,-4 0 0 0,4 4 0 0,-1-4 0 0,6 4 0 15,-1-4 0-15,1 0 9 0,4 4-9 0,0 5 8 0,0-5-8 16,4 0 0-16,-4-12 0 0,5 8 0 0,-5-8-11 16,9 12 11-16,0-4 0 0,5 8 0 0,-5-3 0 15,0-5 8-15,0-4 3 0,-9-4 1 0,14 0 0 16,-5 0-12-16,-9 0 0 0,9 0 0 0,0 0 0 16,5 4-26-16,-1-8-1 0,1 0 0 0,-5 0-684 15,5 4-137-15</inkml:trace>
  <inkml:trace contextRef="#ctx0" brushRef="#br0" timeOffset="586">718 437 1497 0,'0'0'32'0,"0"0"8"0,0 0 0 0,0 0 4 0,0 0-36 0,0 0-8 16,0 0 0-16,0 0 0 0,-5-4 53 0,-4 0 9 15,-5-4 2-15,10 8 0 0,-5 0 31 0,0 0 6 16,-5 4 2-16,0 0 0 0,10 4-11 0,-5 0-3 0,-5 0 0 0,5 5 0 15,4-5-71-15,1 8-18 0,-1-4 0 0,1 4 0 16,-1 4 0-16,5-7 0 0,0-13 0 0,0 0 0 16,5 16 55-16,-1-4 7 0,5 4 2 0,0 0 0 15,-9 0-52-15,10-3-12 0,-10-13 0 0,9 8 0 16,0 0 0-16,4-4 0 0,-4 8 0 0,5-8 0 16,0 0-48-16,-5 4-13 0,0 0-3 0,5 0-682 15,-1 0-137-15</inkml:trace>
  <inkml:trace contextRef="#ctx0" brushRef="#br0" timeOffset="919">1009 591 1497 0,'5'-8'32'0,"4"4"8"0,-5-4 0 0,5 0 4 0,-9 8-36 0,9-4-8 16,-9-13 0-16,0 5 0 15,0 0 53-15,0 4 9 0,-4 0 2 0,-5 0 0 0,4 4 0 0,-4-4 0 16,0 4 0-16,-5-4 0 0,5 8-52 0,0 0-12 15,-4 0 0-15,3 8 0 0,1-4 54 0,0 4 8 16,0 4 2-16,0 4 0 0,4-4-52 0,1 0-12 0,-5-3 0 16,9 3 0-16,-5-4 0 0,5 4 0 0,0-12 0 0,5 8 0 15,-5-8 0-15,0 0 0 0,0 0 0 0,0 0 0 16,0 0 0-16,9 8 0 0,0-4 0 0,5 0 0 16,-5-8 0-16,0 0 0 0,0 0 0 0,0 0 0 15,0-4 0-15,0 0 0 0,-9 8 0 0,9-4 0 16,1-4 0-16,-1 8 0 0,-9 0 0 0,9-4 0 15,-9 4 0-15,0 0 0 0,9 0 0 0,4 0 0 0,-3 4 0 0,-6-4 0 16,5 4 0-16,0 4 0 0,0 0 0 0,-4 4 0 16,9 0 0-16,-5 0 0 15,9-4-100-15,-4-4-22 0,-5 5-5 0,-5-1-445 16,-4-8-88-16</inkml:trace>
  <inkml:trace contextRef="#ctx0" brushRef="#br0" timeOffset="1092">1341 684 1728 0,'10'-8'38'0,"-10"0"8"0,4-4 2 0,-4 0 0 0,5-1-39 0,-1-3-9 16,1-8 0-16,-5 0 0 0,-5-5 69 0,5-3 12 16,0 0 3-16,-4-5 0 0,-5 1-38 0,-1 3-7 0,6 5-2 0,-1 8 0 15,5 0-24-15,-9-5-5 0,5 1 0 0,4 0-8 16,-5-1 0-16,1 9 0 0,4 0 0 0,-5-4-642 15,5 4-135-15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5:06:56.6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125 339 1267 0,'0'0'56'0,"0"0"12"0,0 0-55 0,0 0-13 15,0-4 0-15,0 4 0 0,0 0 54 0,0 0 8 16,0 0 2-16,-5-8 0 0,1 8 0 0,4 0 0 15,-5-4 0-15,-4 4 0 0,5-4 0 0,-5 4 0 16,-1 4 0-16,1 0 0 0,5 0-52 0,-5 0-12 0,0 0 0 0,-1 5 0 16,1-5 54-16,5 4 8 0,-5 4 2 0,9-12 0 15,-5 4-52-15,5-4-12 0,0 0 0 0,0 0 0 16,-9 16 54-16,9-16 8 0,0 16 2 0,0 4 0 16,-5-3-52-16,5-5-12 0,5 8 0 0,0-4 0 15,-1 9 54-15,5-1 8 16,-4 0 2-16,4-8 0 0,-5-4-52 0,-4-12-12 0,0 0 0 0,10 13 0 15,-1 3 0-15,0-4 0 0,-9-12 0 0,0 0 0 16,13 4 0-16,-13-4 0 0,10 0 0 0,-1 4 0 16,-9-4 0-16,0 0 0 0,9 0 0 0</inkml:trace>
  <inkml:trace contextRef="#ctx0" brushRef="#br0" timeOffset="552">221 0 1267 0,'0'0'28'0,"0"0"5"0,0 0 2 0,0 0 1 0,0 0-36 0,0 0 0 0,0 0 0 0,9 8 0 15,-5 12 58-15,-4-20 5 0,0 0 1 0,0 0 0 16,5 12 0-16,-5-12 0 0,0 0 0 0,0 0 0 16,0 0 0-16,9 8 0 0,-5 4 0 0,6 0 0 15,-6 5 51-15,1-1 10 0,-1 0 3 0,1 8 0 16,-1-4-52-16,1 5-9 0,-1 3-3 0,1-4 0 16,-5 9-51-16,0-5-13 0,5 0 0 0,-5 9 0 15,-5-5 54-15,5-4 8 0,0 1 2 0,0-1 0 16,0 5-52-16,0-9-12 0,0-12 0 0,0 0 0 0,0 4 0 0,-5 0 0 15,5 1 0-15,0-5 0 0,0-12 0 0,0 0 0 16,0 0 0-16,0 0 0 0,0 0 0 0,0 0 0 16,0 0 0-16,0 0 0 0,5-20 0 0,-5 3 0 15,5 5 0-15,-1-8 0 0,1 4 0 0,-1-4 0 16,1 3 0-16,4-3 0 0,0 4 0 0,0-4 0 16,0 4 0-16,0-1 0 0,0 9 0 0,0-8 0 15,5 4 0-15,-5 0 0 16,0 8-19-16,-9 4-6 0,0 0-2 0,0 0 0 0,0 0 27 0,0 0 0 15,0 0 0-15,9 12 0 0,5 0 16 0,-5 0 9 16,-4-4 2-16,-1 4 0 0,1 5-27 0,-1 3 0 0,6-4 0 16,-6 4 0-16,1-4 0 0,-1 5 0 0,-4 7 0 15,5-8 0 1,-1 0-46-16,1-3-14 0,4 3-4 0,-5-8 0 16,-4-12 0-16,5 8 0 0,4 4 0 0,-4 0 0 0,-1-3-102 15,-4-9-21-15,9 4-4 0</inkml:trace>
  <inkml:trace contextRef="#ctx0" brushRef="#br0" timeOffset="931">762 477 576 0,'0'0'51'16,"0"0"-41"-16,0 0-10 0,0 0 0 0,5-8 214 0,-1 0 41 16,-4 8 8-16,5-8 1 0,-5-4-142 0,0 4-29 15,0 8-5-15,0 0-2 0,-5-9-21 0,5 9-4 16,0 0-1-16,-9-8 0 0,0 4-18 0,5 0-4 31,-5 8-1-31,-1 4 0 0,-3 0-29 0,4 5-8 0,0-5 0 0,-1 4 0 0,-3 4 33 0,4-4 6 16,0 0 1-16,0 5 0 0,4 7-31 0,0-8-9 31,5-16 0-31,0 0 0 0,-4 8 24 0,4 0-1 16,0-8-1-16,0 0 0 15,0 0-46-15,0 0-8 0,0 0-3 0,9 4 0 0,5-4 26 0,-1 0 9 0,-13 0 0 16,0 0-9-16,14 4 9 0,0-4 0 0,-5-4 0 0,4-4-8 15,-4 4 8-15,1 0 0 0,-1 0 0 0,0 0 0 16,-5-4 0-16,5 0 0 0,-4-8 0 0,0 3-8 16,4 5-12-16,-9 8-1 0,0 0-1 0,0 0 0 15,4-4 38-15,-4 4 8 0,9 0 2 0,-4 8 0 16,4 0-18-16,0 1-8 0,-4-9 0 0,4 4 8 16,-9-4-29-16,4 8-7 0,5 0 0 0,-4 0-1 15,4-4 21-15,0 0 8 0,0 4 0 0,0-4-653 16,0 4-124-16</inkml:trace>
  <inkml:trace contextRef="#ctx0" brushRef="#br0" timeOffset="1185">1072 663 1267 0,'0'0'28'0,"0"0"5"0,0 0 2 0,0 0 1 0,0 0-36 0,0 0 0 16,0 0 0-16,0 0 0 0,0 0 109 0,0 0 15 15,-9-16 4-15,0 0 0 0,0 4-44 0,4-4-9 0,1-1-2 0,-1 5 0 16,5 0-31-16,0 0-6 0,0 0-2 0,5 4 0 16,-1-9-17-16,1 5-3 0,-1 4-1 0,5-4 0 15,0 0-5-15,0 4-8 0,1-4 11 0,-1 8-11 16,0-4 10-16,9 4-10 0,-4-1 8 0,-1 5-8 16,-4-8-48-16,5 8-14 0,-5 0-3 15,0-4-1-15,0 4-101 0,1 0-20 0,3 4-4 0</inkml:trace>
  <inkml:trace contextRef="#ctx0" brushRef="#br0" timeOffset="1439">1341 627 1267 0,'0'28'28'0,"0"-28"5"0,4-8 2 0,-4 4 1 0,-4-4-36 16,4 4 0-16,0-4 0 0,0 8 0 0,13-4 109 0,-8-4 15 15,-14-5 4-15,4-3 0 0,1 4-47 0,-1-4-9 16,0-8-1-16,1-5-1 0,4 1-25 0,-5 0-5 0,1-1 0 16,-1 1-1-16,1-4-22 0,-1 3-4 0,1 1-1 15,-1 0 0-15,0 3-12 0,1 1 0 0,-1 0 8 0,1 4-8 16,-1 11 0-16,5-7 0 0,-4-4 8 0,-1 4-8 31,1 8-114-31,-1-4-26 0,0 0-4 0,1-1-2 0</inkml:trace>
  <inkml:trace contextRef="#ctx0" brushRef="#br0" timeOffset="1645">1149 303 2142 0,'0'0'47'0,"0"0"9"0,9-4 3 0,5 4 1 0,-14 0-48 0,14 0-12 16,-1-4 0-16,6 4 0 0,3 0 98 0,-3-4 17 15,-1 4 3-15,0 0 1 0,5 4-49 0,0 0-10 16,-5 0-1-16,0 0-1 0,0-8-39 0,0 4-8 15,-4 0-2-15,0 4 0 0,-1 0 8 0,1 0 2 16,0 0 0-16,-5 0 0 16,4 0-110-16,-3 0-21 0,-1 0-5 0,-5 0-1 15,5 1-128-15,0-1-26 0</inkml:trace>
  <inkml:trace contextRef="#ctx0" brushRef="#br0" timeOffset="1978">1618 696 691 0,'0'0'61'0,"9"4"-49"0,0-4-12 0,1 4 0 15,-10-4 182-15,13 0 34 16,-8 0 6-16,8 0 2 0,-8 0-54 0,4 0-10 0,5 0-3 0,-14 0 0 0,4-4-66 0,5 4-14 16,-4-4-2-16,4-4-1 0,-4 3-30 0,-1-3-5 15,1 4-2-15,-5-8 0 0,0 0-22 0,-5 4-5 16,5-4-1-16,-4 0 0 0,-5 0-9 0,-1-5 0 15,1 5 0-15,-4 0 0 0,4-4 0 0,-1 4 0 32,1-4 0-32,0 7 0 0,0-3 0 0,5 4 0 15,-6-8 0-15,6 0 0 0,4 4 0 0,0 4 0 16,0-5 0-16,0 5 0 0,0 8 0 0,9-4 0 16,0-4 0-16,0 0 8 0,0 0-8 0,5 4 0 15,0 0 9-15,-1 4-9 0,1 0 0 0,4-4 9 0,0 4-9 16,-4 4 0-1,0-4-16-15,4 4-11 0,0 4-1 0,-4-4-1 16,-1 0-79-16,1-4-16 0,0 4-4 0,-14-4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5:07:04.3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42 607 1036 0,'0'0'46'0,"0"0"10"0,0 0-45 0,0 0-11 16,9 0 0-16,-4 8 0 0,4-4 156 0,-5 0 28 0,5 0 7 0,-4 0 1 16,-5-4-88-16,9 4-16 0,5 1-4 0,-1-1-1 15,-4-4 9-15,0 0 3 0,1-4 0 0,-1 4 0 16,0-5-47-16,-5 5-8 0,1-4-3 0,4 0 0 16,-4 0 4-16,-1-4 1 0,-4 4 0 0,0 4 0 15,5-4-42-15,-5-4-16 0,0 0 1 0,0-4 0 16,-9 4 23-16,-1 0 5 0,1-4 1 0,0 3 0 15,-4-3-34-15,3 4-8 0,1-4 0 0,-4 0-1 0,-1 0 29 0,5 4-9 16,0 0 9-16,-5-1 0 31,5 1-32-31,-5 0 0 0,5 0-1 0,-4-4 0 0,8 4 33 0,1 4 8 16,-1-4 0-16,5 4 1 0,-5 0-9 0,5 0-12 16,-4-4 2-16,4 8 1 0,0-4 9 0,0-1 0 15,0-3 8-15,4 4-8 0,1 4 0 0,4-4 9 16,0 0-9-16,-4 0 0 0,-1-4 0 0,1 4 0 15,4 0-10-15,-4 0 10 0,4 0 0 0,0 0 0 16,0 4 0-16,0-4 0 0,0 0 0 0,0 4 0 16,5 0 0-16,-1 0 0 0,-3-4 0 0,3 4 0 15,1-4 0-15,0 4-718 16,-1 0-146-16</inkml:trace>
  <inkml:trace contextRef="#ctx0" brushRef="#br0" timeOffset="489">260 0 403 0,'0'0'17'0,"0"0"5"0,0 0-22 0,5 8 0 15,0 0 0-15,-1 4 0 16,5 5 350-16,-4-1 66 0,-1 4 12 0,1-4 4 0,-1 4-244 0,1 1-48 15,-1-1-9-15,1 4-3 0,0 5-64 0,-1-1-14 16,1 0-2-16,-5-3-1 0,4-1-15 0,-4 0-2 16,5 0-1-16,-5-3 0 0,0 3 8 0,4-4 2 15,-4-4 0-15,0 5 0 0,0-21-48 0,0 12-10 16,0-12-1-16,0 0-1 0,0 16 11 0,0-16 10 16,0 0-13-16,0 0 5 0,0 0 8 0,0 0 0 15,0 0 0-15,0 0 0 0,0 0 0 0,0 0-10 16,0 0 10-16,0 0 0 0,0 0-22 0,0 0 2 15,5-4 1-15,-5-4 0 0,4 0 19 0,-4 0 0 16,5-1 0-16,0-3 0 0,-5 4 0 0,4-4 0 16,1 4 0-16,4-4 0 0,-9 0 0 0,4 4 0 0,1-5 11 0,9 5-11 15,4 0 0-15,-5 0 0 0,-8 0 0 0,4 4 0 16,14 8 0-16,-10-4 0 0,-8-4 0 0,-5 0-12 16,9 8 21-16,0-4 5 0,-4 4 1 0,-1 0 0 15,1 4-24-15,-1-4-5 0,-4 4-1 0,5 0 0 16,0 1 30-16,-5 3 5 0,0-4 2 0,0 8 0 15,4-4-22-15,1 0 0 0,-5 4 0 0,4-3 0 16,1-1-32-16,-5 0-7 0,0 0-1 0,0-4-1 16,0-8-133-16,0 4-26 0,4 4-6 0,1-4-434 15,-1 0-86-15</inkml:trace>
  <inkml:trace contextRef="#ctx0" brushRef="#br0" timeOffset="868">738 449 1227 0,'0'0'54'0,"0"0"12"0,0-8-53 0,0 8-13 16,0-8 0-16,0 0 0 0,-9 0 63 0,5 0 9 15,-1 0 3-15,1 4 0 0,-1-4 11 0,1 4 2 16,-6 0 1-16,1 4 0 0,9 0-40 0,0 0-8 0,0 0-1 0,-9 4-1 16,0-4-1-16,0 4 0 0,-5 4 0 0,10-4 0 15,4-4-21-15,-5 8-4 0,1 0-1 0,-1 0 0 16,5-8 2-16,5 12 0 0,-1 4 0 0,1-8 0 15,-5-8-14-15,0 9 0 0,0-1 8 0,4 0-8 16,5-4 0-16,-4 0 0 0,-5-4 0 0,5 4 0 16,4 0 8-16,0 0 4 0,0 0 2 0,-9-4 0 15,9-4-14-15,-9 4 8 0,5-4-8 0,-5 4 0 16,13 0 0-16,-13 0 0 0,5-8 0 0,4 4 0 16,-9 4 0-16,0 0-21 0,4-4 3 0,6-4 1 15,-6 4 25-15,-4 4 6 0,0 0 1 0,0 0 0 0,0 0-15 0,14-4 9 16,-14 4-9-16,9 0 8 0,0 0-8 15,-9 0 0-15,9 4 9 0,0 4-9 0,0-4-13 0,-4 4-7 16,4 0-2-16,-4 0 0 0,4-4 22 0,-5 0-9 16,1 4 9-16,4 0 0 15,4 0-206-15,-3 1-34 0,-1-5-8 0</inkml:trace>
  <inkml:trace contextRef="#ctx0" brushRef="#br0" timeOffset="1074">889 546 518 0,'0'0'46'0,"0"0"-37"0,0 0-9 16,0 0 0-16,-9-8 160 0,4 4 29 0,0-4 7 0,5 0 0 16,0 0-76-16,0 0-16 0,0-4-4 0,0 4 0 15,0-4-20-15,5 8-5 0,4-5-1 0,0 5 0 16,-4-4-18-16,-1 0-4 0,1 0-1 0,-1 0 0 16,1-4-19-16,0 8-4 0,8-4-1 0,-4 8 0 15,10-4-16-15,-10 4-3 0,4-4-8 0,-4 0 12 16,5 4-54-1,-5 0-11-15,5-4-3 0,-5-1-550 0,-9 5-110 0</inkml:trace>
  <inkml:trace contextRef="#ctx0" brushRef="#br0" timeOffset="1295">1144 518 1854 0,'13'-32'82'0,"-8"20"17"0,-5 12-79 0,0-13-20 0,-5 5 0 0,5 8 0 16,0 0 14-16,5-8-1 0,-1-4 0 0,1 0 0 31,0 4-151-31,-1 0-30 0,-4 8-7 0,14-16-1 0</inkml:trace>
  <inkml:trace contextRef="#ctx0" brushRef="#br0" timeOffset="1642">1294 498 1436 0,'0'0'32'0,"0"12"6"0,4 4 2 0,-4-8 0 0,0-8-32 0,0 0-8 16,0 0 0-16,0 0 0 0,0 0 66 0,0 0 12 31,0 0 2-31,0 0 1 0,0 0-21 0,0 0-4 15,0 0 0-15,0 0-1 0,0 0-37 0,0 0-7 16,0 0-2-16,10-8 0 0,-6 0-9 0,5 0 0 16,-4 0 0-16,-1 0 0 0,1 0 0 0,-1 0 0 15,1 0 0-15,0-1 0 0,-1 1 0 0,1-4 0 16,-1 4 0-16,1 0 0 0,-1 4 0 0,1-4 0 16,-1 0 0-16,6 4 0 0,-1 0 0 0,0-4 0 15,-9 8 0-15,9 0 0 0,-9 0 0 0,4-4 0 16,5 4 0-16,-9 0 0 0,10 4 53 0,-10-4 9 0,9 4 2 0,-5 4 0 15,5 0-52-15,-4 4-12 0,-5 0 0 0,4 0 0 16,-4 0 0-16,0 1 0 0,0-1 0 0,0 0 0 16,0 0 0-16,0 0 0 0,-4 0 0 0,-1-4 0 15,5 5 0-15,-4-5 0 0,4-8 0 0,0 0 0 16,0 0-100-16,0 0-22 0,-9 8-5 0,9-8-445 16,0 0-88-16</inkml:trace>
  <inkml:trace contextRef="#ctx0" brushRef="#br0" timeOffset="1783">1262 211 115 0,'0'0'0'0,"5"8"0"0,4 8 0 0,-5-8 10 0</inkml:trace>
  <inkml:trace contextRef="#ctx0" brushRef="#br0" timeOffset="2365">1695 510 1497 0,'0'0'32'0,"0"0"8"0,0 0 0 0,0 0 4 0,0 0-36 0,0-8-8 0,-5 0 0 0,5-4 0 16,-5 4 53-16,1 0 9 0,-1-1 2 0,1 1 0 15,-1-4-14-15,1 4-2 16,-5 0-1-16,4 4 0 0,-4-4-24 0,4 4-5 0,5 4-1 0,-4 0 0 16,-1-4-17-16,-4 0 0 0,9 4 0 0,0 0 0 15,0 0 0-15,0 0 0 0,-9 4 0 0,9-4 0 16,0 0 0-16,0 0 0 0,-5 12 0 0,5-12 0 16,0 8 0-16,0 4-11 0,0-4 2 0,5 4 0 0,4-4 9 0,-4 1 12 15,-5-9-2-15,9 4-1 0,-5 0-9 0,5 4 0 16,1-4 0-16,-1 0 0 0,0 0 0 0,4 0 0 15,1 0 0-15,0 0 0 0,-5 0-9 0,0 0-4 16,5 4-1-16,-1-4 0 0,-4 0 22 0,-9-4 5 16,5 12 1-16,-1 1 0 0,1 3-14 0,-5 4 0 15,0 0-9-15,0 0 9 0,-5 9 0 0,5-5 0 16,-4 0 0-16,-1 1 10 0,-4-1 7 0,0 0 2 16,0-4 0-16,-5 5 0 0,5-5-19 0,-4 0 0 15,-1 0 0-15,5 1 0 0,-5-9 0 0,1 4-9 16,-1 0 1-16,-4 0 0 0,4 1-3 0,0-5 0 15,5 0 0-15,-4 0 0 0,4-4 11 0,-5-4 0 16,5 4 0-16,-5-4 0 0,5-4 0 0,0 0 0 0,0 0 0 16,9 0 0-16,-5-4 13 0,1-4 5 0,4 8 1 0,0-12 0 15,0 0-19-15,0-4 0 0,4-1 0 0,1 1 0 16,4 0-12-16,0 0-5 0,0-4-2 0,5-1 0 16,-1 1 67-16,1 0 12 0,4 4 4 0,0 4 0 15,1 0-52-15,3-1-12 0,6 1 0 0,-1 4 0 16,5 4 0-16,-5 0 0 0,-4-4 0 0,4 4 0 15,1 0 16-15,-1 0 1 0,0 0 0 0,-4 4 0 16,0-4-27-16,-5 4-6 0,0 0 0 0,0 0-1 16,-4-4-96-16,-5 4-19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5:07:01.3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27 141 576 0,'0'0'51'0,"0"0"-41"0,0 0-10 0,0 0 0 16,-9 0 100-16,-4 0 19 16,8-4 3-16,5 0 1 0,5-4-66 0,-1 4-13 0,-4 4-2 0,0-4-1 15,14-4 5-15,0 0 1 0,4 0 0 0,-14 4 0 16,-26 0-2-16,8 0 0 0,14 4 0 0,0 0 0 15,0 0 15-15,0-4 4 0,4 0 0 0,-4 0 0 0,0 4 15 0,5-4 3 16,-5 0 1-16,0 4 0 0,0 0-19 0,0 0-4 16,0 0-1-16,0 0 0 0,0 0-19 0,0 0-3 15,0 0-1-15,0 0 0 0,5 8-7 0,-1 4-1 16,1-4-1-16,-1 4 0 0,-4-12 2 0,0 12 1 16,5 4 0-16,-5 1 0 0,4 3 17 0,1 0 3 15,-5-4 1-15,4 0 0 0,1 5-51 0,0-1-12 16,-5-4-2-16,4 0 0 0,-4 0 22 0,5 1 4 15,-5-1 0-15,4-8 1 0,1 8 18 0,-1-4 3 16,-4 0 1-16,5-4 0 0,-1 5-48 0,1-5-10 16,0 0-1-16,-1 4-1 0,1-4 40 0,-1 4 8 0,5-4 1 15,-4-4 1-15,-5-4-37 0,4 8-7 0,-4-8-1 16,5 4-1-16,-5-4 21 0,0 0 0 0,0 4-9 0,0-4 9 16,0 0 15-16,5 9 6 0,-5-9 2 0,0 0 0 15,0 0-23-15,4 4 0 0,-4 4 0 0,0-8 0 16,0 0-19-16,0 0-8 15,0 0-1-15,0 0-1 0,0 0 20 0,0 0 9 0,0 0-8 0,9-4 8 16,-4 0 0-16,-5 0 0 0,4 0 0 0,-4-5 0 16,5-3 0-16,-1 4 0 0,-4-4 0 0,5 4 0 15,-1-4-25-15,1 4-3 0,-5-4-1 0,5-1 0 16,-5 1 48-16,4 0 9 0,1 0 3 0,-5 4 0 0,4 4-31 16,-4-4 0-16,0 8 0 15,5-4 0-15,-5 0 0 0,0 4 0 0,4-4 0 0,-4 4 0 0,0 0 0 0,0 0 0 16,5 0 8-16,-5 0-8 0,0 0 19 0,4 4 1 15,6-4 0-15,-6 8 0 0,5-4-20 0,-4 0-16 16,-5 4 4-16,9 0 0 0,-5 0 12 0,6 4 10 16,-6 0-2-16,1-3 0 0,-1 3-8 0,1-4 0 15,-1 0-12-15,1 0 12 0,4 4 0 0,0 0 0 16,-4 0 0-16,4-4 0 0,-5 1 8 0,1-1 8 16,-5-8 3-16,0 0 0 0,0 8-19 0,4 0 8 0,-4-8-8 15,5 8 0-15,-1-4-12 0,-4-4-10 0,0 0-2 16,0 0 0-16,0 0 24 0,0 0-9 0,0 0 9 0,0 0 0 15,0 0 0-15,0 0-8 0,0 0 8 0,0 0 0 16,0 0 0-16,0 0 0 0,0-4-8 0,5-4 8 16,4 8 8-16,-9-8 4 0,0-4 2 0,0-1 0 15,5 9-14-15,-5-8-16 0,-5-4 3 0,5 4 1 16,5 0 12-16,-1 0-9 0,1-5 9 0,-1 1-8 16,-13-8 8-16,9 0 0 0,-4-1 0 0,4 1 0 15,0-4 0-15,4 4 0 0,-4-1 8 0,0 1-8 0,5 4 0 16,-1 0 0-16,-4-5 0 0,9 9 0 0,5 0 0 15,-5 4 0-15,-9-4 0 0,5-1 0 0,-1 5-8 0,-4 0 8 16,-4 4-8-16,4 0 8 16,0 4-28-16,0 4-1 0,0 0 0 0,0 0 0 15,0 0-133-15,0 0-26 0,0 0-6 0,0 0-794 0</inkml:trace>
  <inkml:trace contextRef="#ctx0" brushRef="#br0" timeOffset="394">601 368 1116 0,'0'0'49'0,"0"0"11"0,0 0-48 0,0 0-12 0,0 0 0 0,0 0 0 16,0 0 138-16,0 0 26 16,0 0 4-16,0 0 2 0,9 4-84 0,-9-4-17 0,0 0-3 0,9 0-1 15,-4 4 23-15,-5-4 5 0,9 0 1 0,0 0 0 16,-9 0-54-1,0 0-12-15,9-4-1 0,-9 4-1 0,0 0-5 0,0 0-1 0,0 0 0 0,0 0 0 0,0-8-4 0,0 8-2 16,0-8 0-16,0 8 0 0,-4-4-30 0,-1 0-7 16,1-4-1-16,-6 0 0 0,6 8 32 0,-1 0 5 15,-4 0 2-15,5 4 0 0,-10-4-3 0,14 0-1 16,-5 8 0-16,5-8 0 0,-4 4-11 0,-5 8 8 16,4 0-8-16,5-4 8 0,0-8 19 0,0 8 3 15,0 4 1-15,0-3 0 0,0 3-31 0,5-4-21 16,-1 4 3-16,1-4 1 0,4 4 27 0,-4-4 6 15,4 4 0-15,-5-3 1 0,-4-9-29 0,9 8-7 16,0 4-1-16,1-4 0 0,-1 0 20 0,0-4 0 16,-5 4 0-16,10-4 0 0,-14-4 20 0,9 4-3 15,-4 0 0-15,4 0 0 16,-9-4-96-16,9 4-19 0,0-4-4 0,5 0-621 16,-10 0-124-16</inkml:trace>
  <inkml:trace contextRef="#ctx0" brushRef="#br0" timeOffset="647">883 554 1497 0,'23'-4'32'0,"-23"4"8"0,0 0 0 0,0 0 4 0,0 0-36 0,0 0-8 0,0 0 0 0,0 0 0 0,-4-4 104 0,-1-4 20 0,1 0 3 0,4 4 1 0,0 0-46 0,0 0-9 0,-5-4-1 0,5 0-1 0,0 0-21 0,0-1-4 16,0 1-1-16,0 0 0 0,0 0-18 0,0-4-4 16,0 4-1-16,0 0 0 0,0 0-22 0,5 0-12 15,-5-4 2-15,4 7 0 0,-4-3 10 0,5 0 0 16,-5 8 0-16,0 0 0 16,0-4-71-16,0 4-12 0,0-4-2 0,0 4-904 0</inkml:trace>
  <inkml:trace contextRef="#ctx0" brushRef="#br0" timeOffset="1055">1093 518 1267 0,'0'0'28'0,"0"0"5"0,0 0 2 0,0 0 1 0,0 0-36 0,0 0 0 0,0 0 0 0,0 0 0 16,0 0 109-16,9-8 15 0,0 0 4 0,-9 8 0 15,0 0-20-15,9-8-4 0,-9 8-1 0,0-4 0 16,0-5-45-16,-4 1-9 0,4 4-1 0,-5-4-1 15,0 0-4-15,1 4-1 0,4 0 0 0,-9 0 0 16,4-4-34-16,5 4-8 0,0 4 0 0,-4 0 0 16,4 0 0-16,-9-4 0 0,4 4 0 0,5 0 0 15,0 0 0-15,-4 4-17 0,-1 0 4 0,5-4 1 16,-5 8-15-16,5-8-2 0,0 0-1 0,0 0 0 16,0 0 6-16,5 8 2 0,-5 0 0 0,0-8 0 15,0 0 22-15,0 0 0 0,0 0 0 0,0 0 0 0,0 0 0 16,9 8 0-16,-9-8 0 0,0 0 0 0,0 0 0 15,0 0-9-15,0 0 9 0,0 0 0 0,0 8 0 0,5 0 0 16,-1 1 0-16,-4-9 0 0,0 0 0 0,0 8 0 16,5 4 0-16,-5-4 0 0,0 8 0 0,0 0 0 15,0 4 0-15,0 1 0 0,0-13 0 0,-5 8 0 16,5 0 0-16,-4-4 0 0,4 4 0 0,0 5 9 16,0-1-9-16,-5 0 8 0,5-4-8 0,-4-3 0 15,-1-1 0 1,0-4 0-16,-4 4 0 0,5-4 0 0,-1 0-9 0,1 4 9 15,-1-12 0-15,-4 4 0 0,4 0 0 0,1 0-976 0</inkml:trace>
  <inkml:trace contextRef="#ctx0" brushRef="#br0" timeOffset="1509">1284 174 1350 0,'0'0'60'0,"0"0"12"0,0 0-58 0,0 0-14 0,-5 4 0 0,1 4 0 0,4 0 101 0,-5 4 18 0,1 0 3 0,-1 5 1 0,1-1-62 0,4 0-12 0,-9 4-2 0,4 0-1 0,1 1 10 0,-1-1 3 15,5 0 0-15,0-8 0 16,0 8-43-16,0-3-16 0,5 3 11 0,-5-4-11 0,0-4 59 0,0 0 5 15,0 1 2-15,4-1 0 0,-4 0-39 0,5-4-8 16,-5-8-2-16,0 8 0 0,0-8-9 0,9 4-8 16,-5 0 9-16,1 0-9 0,4 0-13 0,-5-4-9 15,1-4-2-15,4 0 0 0,-4 0 24 0,-1 0 0 16,5-4 0-16,-9 4 0 0,9-4 0 0,-4 4 16 16,4-4-2-16,-4 0-1 0,-1-1-13 0,5 5-15 15,-4-4 3-15,4 0 1 0,-4 4 11 0,4-4 0 16,-5 4 0-16,-4 4-8 0,0 0 8 0,0 0 0 15,0 0 0-15,9 4 0 0,0-4 0 0,-4 8 0 0,4-4 0 16,5 0 0-16,-10 0 0 16,5 4 9-16,1-4-1 0,-1 5-8 0,0-1 0 0,0 0 0 0,0 4-10 0,0 4 10 31,0 0-59-31,-4-4-4 0,4 1-1 0,-5-1-614 0,1-4-123 0</inkml:trace>
  <inkml:trace contextRef="#ctx0" brushRef="#br0" timeOffset="1730">1589 570 1497 0,'0'0'32'0,"0"0"8"16,0 0 0-16,0 0 4 0,5-8-36 0,-1-4-8 0,-4 4 0 0,0-4 0 0,0-8 53 0,0 0 9 15,-4-1 2-15,-1 1 0 0,5 0 0 0,0 0 0 16,0-1 0-16,0-3 0 0,-4-4-52 0,-1-1-12 15,5 1 0-15,0 0 0 0,0 3 34 0,-5 1 4 16,5-8 1-16,-4 3 0 16,4-3-63-16,-5 4-12 0,5 3-2 0,-4 5-560 15,-1 4-112-15</inkml:trace>
  <inkml:trace contextRef="#ctx0" brushRef="#br0" timeOffset="1998">1325 275 1497 0,'0'0'66'0,"0"0"14"0,9-4-64 0,-4 4-16 16,-5 0 0-16,9 0 0 0,4-4 96 0,-3 0 15 15,3 0 3-15,5 0 1 0,-4 4-31 0,4 0-5 16,-4 0-2-16,4 4 0 0,5 0-10 0,0-4-3 15,-1 0 0-15,1 0 0 0,-5 0-51 0,-4 4-13 16,4 0 0-16,-4-4 0 0,-5 0 0 0,5 0 0 16,-14 0 0-16,0 0 0 15,0 0-68-15,0 0-17 0,0 0-3 0,0 0-899 0</inkml:trace>
  <inkml:trace contextRef="#ctx0" brushRef="#br0" timeOffset="2203">929 24 864 0,'0'0'38'0,"0"0"8"16,0 0-37-16,0 0-9 0,0 0 0 0,0 0 0 15,0 0 245-15,4-4 47 0,-4 4 10 0,5-4 2 16,-5 4-244-16,0 0-48 0,0 0-12 0,0 0-577 15,0 0-119-15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40.7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337 526 1324 0,'0'0'118'0,"0"0"-94"0,0 0-24 0,0 0 0 0,0 0 196 16,0 0 36-16,0 0 6 0,0 0 2 0,0 0-141 0,0 0-28 16,-4-4-6-16,-1-4-1 0,0-8-51 0,1 0-13 15,-1-4 0-15,1-5 0 0,-5-7 0 0,4 0 0 16,-4-5 0-16,4 1 0 0,5 3 0 0,-4-3 0 15,-5 4 0-15,4-1 0 0,-4 1 0 0,0 3 0 16,0 1 0-16,0 8 0 16,0-4-100-16,0 7-22 0,-1 1-5 0</inkml:trace>
  <inkml:trace contextRef="#ctx0" brushRef="#br0" timeOffset="1142">0 118 1900 0,'0'0'42'0,"9"0"9"0,5 0 1 0,0 0 1 0,-1-4-42 0,5-1-11 0,-4 1 0 0,4-4 0 16,-4 4 117-16,0 0 22 0,4 0 4 0,-9 0 1 15,5 0-64-15,4 4-13 16,0 0-3-16,-4 0 0 0,8-8-51 0,-3 8-13 0,-1-4 0 0,0 4 0 16,-4-4 0-16,-1 4 0 0,6 4 0 0,-6 0 0 15,-4-4 0-15,5 0 0 0,-5 4 0 0,9 0 0 16,-9 8 0-16,5-4 0 0,-5 9 0 0,0-1 0 15,-4 0 0-15,4 4 0 0,-4 4 0 0,4 1 0 16,-5 3 0-16,1 0 0 0,-1 1 0 0,1 3 0 0,-1 0 0 16,-4-3 0-16,5-1 0 0,-5-8 0 0,5-3 0 15,-1-1 0-15,-4-4 0 0,0-12 0 0,0 0 0 16,5 4 0-16,-1 4 0 0,-4-8 0 0,5 0 0 16,-1-4 0-16,-4 4 0 0,5-4 0 0,4-8 0 15,-4-4 0-15,-1 3 0 0,1-3 0 16,-1 4 0-16,1 0 0 0,-5-4 0 0,4 4 0 0,1 4 0 15,-5 3 0-15,0 5 0 0,0 0 0 0,4-4 0 16,-4 4 0-16,0 0 0 0,5 4 0 0,4 5 54 16,-4-1 8-16,4 4 2 0,-5 0 0 15,5 0-74-15,0 4-14 0,1-4-4 0,-1-3 0 0,0 3 45 0,0 4 9 16,5-4 2-16,-1 0 0 0,-4-4-28 0,5-4 0 16,0 0 0-16,-1-4 0 0,-4 4 0 0,5-4 0 15,-5-4 0-15,0 4 0 16,0-8-46-16,-4 4-14 0,4 0-4 0,5 0 0 0,-10 0 52 0,1 0 12 0,-1-4 0 15,1-4 0-15,4 8 0 0,-4-8 0 0,-1-1 0 16,5 1 0-16,0-4 0 0,-4 0 0 0,-1 0 0 0,1 4 0 16,-5-5 0-16,5 5 0 0,-10-4 0 0,5 4 0 15,-5 0 0-15,-4 4 0 0,5-4 0 0,-5 3 0 16,9 9 0-16,0 0 0 0,0 0 0 0,0 0 0 16,0 0 0-16,-9 9 0 15,-1-1 0-15,6 4 0 0,-1 0 26 0,1 4 8 0,4-4 2 0,0 4 0 16,4 1-25-16,1 3-11 0,-1-4 10 15,1 4-10-15,4-8 24 0,-4 5 0 0,4-5-1 0,4 4 0 16,1-4-23-16,4 4 0 0,-9 0 0 0,5-3 0 16,0-5 0-16,-1-4 0 0,1 4 0 0,-5 0 0 0,0-8 0 15,5 4 0-15,-5-4 0 0,-9 0 0 0,0 0 0 16,9 0 0-16,0 0 0 0,-9 0 0 0,0 0 0 16,14-4 0-16,-10 0 0 0,-4 4 0 15,10-8-149-15,-10 8-35 0,4-4-6 0,1-4-2 16,4 0-51-16,-9 8-10 0,0 0-3 0,4 0 0 15,1-9 154-15,-5 9 30 0,0 0 7 0,0 0 1 16,9-4 0-16,-9 4 0 0,5 4 0 0,-5-4 0 16,9 0 153-16,0 0 31 0,-5 5 7 0,-4-5 1 0,0 0 51 0,5 0 10 15,-5 0 3-15,0 0 0 0,0 0-103 0,0 0-20 16,0 0-4-16,0 0-1 0,0 0 0 0,0 0 0 16,0-9 0-16,-5-7 0 0,5 0-51 0,-4 0-13 15,-1-4 0-15,5-1 0 0,0-3 54 0,0 4 8 16,-4 4 2-16,4-1 0 0,0 1-52 0,0 4-12 15,0-4 0-15,0 4 0 0,0 0 0 0,4 0 0 0,1-1 0 16,-1 5 0-16,-4 8 0 0,0 0 0 0,5-8 0 16,-5 8 0-16,4-8 0 0,-4 8 0 0,0 0 0 0,9-4 0 15,-9 4 0-15,10 0 0 0,-1 8 0 0,-5-4 0 16,5-4-100-16,5 4-22 16,-9 4-5-16,4 0-1 0,0 1 0 15,0-1 0-15,-5 0 0 0,6 0 0 0,-1-4 103 0,0 4 25 0,0 0 0 0,5 4 0 16,-5-4 0-16,-5 0 0 15,5-8 0-15,0 4 0 0,0-4 46 0,1-4 14 0,-1 4 4 16,0 0 0-16,0-4 51 0,0-4 10 0,0 4 3 16,0 0 0-16,-4 4-103 0,-5-8-25 0,0 0 0 0,0 0 0 0,-5 0 56 0,5 8 7 15,-4-8 1-15,-5 4 0 0,-1-4-52 0,1-1-12 16,0 1 0-16,0 4 0 0,9 4 0 0,-9 4 0 16,4 0 0-16,-4 0 0 0,9-4 0 0,-4 9 0 15,-5-1 0-15,4 4 0 0,1 0 0 0,-1 4 0 16,5 0 0-16,0 0 0 15,5 1 54-15,-1-1 8 0,5 0 2 0,0 4 0 0,0-4-52 0,5 1-12 16,0-5 0-16,4 4 0 0,0 0 0 0,-4-8 0 16,4 0 0-16,0 0 0 15,-4-3-48-15,9 3-13 0,-5 4-3 0,0-8-751 16,0-8-150-16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5:07:55.1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64 409 403 0,'0'0'36'0,"0"0"-36"0,0 0 0 0,0 0 0 0,0 0 148 0,0 0 22 16,0 0 5-16,0 0 1 0,0 0-52 0,0 0-9 15,0 0-3-15,0 0 0 0,0 0-17 0,0 0-4 16,0 0-1-16,0 0 0 0,0 0-27 0,0 0-6 15,0 0-1-15,0 0 0 0,0 0-12 0,0 0-2 16,0 0-1-16,0 0 0 0,0 0-2 0,0 0-1 16,-5-4 0-16,5-4 0 0,-5 0-8 0,1 0-2 15,4 4 0-15,-5-5 0 0,1 1-28 0,-1 0-16 16,5-4 1-16,0 4 1 0,-4 0 22 0,-1 0 4 16,5 0 0-16,0 0 1 0,0 0 0 0,0-1 0 15,-4 1 0-15,4 0 0 0,-5 0-13 0,0 4 0 16,5-4 0-16,0 0 0 15,0 0-116-15,5 4-20 0,0-4-4 0</inkml:trace>
  <inkml:trace contextRef="#ctx0" brushRef="#br0" timeOffset="506">186 227 288 0,'0'0'25'0,"5"8"-25"0,0 0 0 0,-5-8 0 0,-5 8 89 0,5 0 13 16,-5 0 2-16,5 0 1 0,0 0-45 0,0 1-8 16,0-1-3-16,-4 4 0 0,-5-8 11 0,4 8 3 15,5-12 0-15,-4 8 0 0,-1 0 18 0,5-8 4 16,-4 8 1-16,4 4 0 0,0-3-13 0,0-9-2 16,0 0-1-16,0 0 0 0,0 8-6 0,0 0-2 15,0-8 0-15,0 0 0 0,0 0-16 0,0 0-3 16,0 0-1-16,0 0 0 0,0 12-14 0,0-12-2 15,0 0-1-15,0 0 0 0,0 0-11 0,0 0-2 16,0 0-1-16,0 0 0 0,0 0-11 0,0 0 0 0,0 0 0 16,0 0 0-16,0-12 0 0,4 4 0 0,1 4 0 0,-1-5 0 31,-4-3 22-31,5 4-1 0,4 0 0 0,-5 0 0 16,1 0-33-16,4 0-8 0,5 0 0 0,-10 0-1 15,5 0 21-15,-9 8 0 0,0 0 0 0,5-9 0 16,-5 9 0-16,14-4 8 0,-1-4-8 0,1 8 8 15,-14 0-8-15,9-4 0 0,5 4 9 0,-14 0-9 16,9 0 11-16,0 4-3 0,5 0 0 0,-14-4 0 16,0 0-8-16,0 0 8 0,18 8-8 0,-14 1 8 15,-4-9 13-15,0 8 3 0,-4 4 0 0,8-4 0 16,1 4 1-16,-1-4 1 0,-4 4 0 0,5-4 0 0,0 0-6 0,-1 5 0 16,-4-1-1-16,0-4 0 0,5 4-7 15,-5 0 0-15,4 0-1 0,-4 0 0 0,0 1-11 16,0-13 0-16,0 12 0 0,0-12 0 0,0 0 0 0,0 0 0 15,-4 12 0-15,4-12-11 16,0 0-91-16,0 0-18 0,0 0-4 0</inkml:trace>
  <inkml:trace contextRef="#ctx0" brushRef="#br0" timeOffset="711">0 0 864 0,'0'0'38'0,"0"0"8"0,0 0-37 0,0 0-9 0,0 0 0 0,0 0 0 16,0 0 238-16,0 0 46 0,0 0 8 0,0 0 3 15,0 0-198-15,0 0-39 16,0 0-8-16,0 0-2 0,0 0-35 0,0 0-13 0,0 0 9 0,0 0-9 16,0 0 0-16,0 0-16 0,0 0 3 0,0 0 0 15,13 0-165-15,1 0-33 0,-5 0-6 0</inkml:trace>
  <inkml:trace contextRef="#ctx0" brushRef="#br0" timeOffset="1183">532 437 691 0,'0'0'61'0,"0"0"-49"16,0 0-12-16,0 0 0 0,0 0 182 0,0 0 34 0,0 0 6 15,0 0 2-15,0 0-117 0,14 12-23 0,-14-12-5 16,9 8-1-16,5-3-21 0,-5-1-4 0,0 4-1 16,-9-8 0-16,0 0-11 0,0 0-2 0,9 4-1 0,-9-4 0 15,0 0-7-15,0 0-2 0,0 0 0 0,9 0 0 16,5 4-6-16,-9-8-2 0,-5 4 0 0,9 0 0 15,-5-4 14-15,1 0 2 0,-1 0 1 0,1 0 0 16,-5-5-28-16,0 1-10 0,-5 0 0 0,-4 0 9 16,5 0-29-1,-5-4-7-15,-5 0-1 0,5 0 0 0,-9 0 28 0,-5-1-8 0,9 5 8 0,0 0 0 16,1 0 16-16,4 0 9 0,0 0 2 0,0 4 0 16,9 4-27-16,-5-8 0 0,-4 4 0 0,9 4 0 15,0 0-10-15,0 0-7 0,18-4-2 0,-4 0 0 16,-10-4 19-16,-4 8 0 0,0 0 8 0,0 0-8 15,9 0 12-15,-9 0-4 0,9-5-8 0,5 1 12 0,-5 4-12 0,0-4 8 16,0 4-8-16,5 0 0 0,-14 0 0 0,14 4 0 16,-5-4 0-16,-9 0 0 0,18-4 9 0,-4 4-9 15,-5 4 8-15,5-4-8 0,-14 0 0 0,13 9-14 16,-4-5 2-16,-9-4-698 16,9 4-139-16</inkml:trace>
  <inkml:trace contextRef="#ctx0" brushRef="#br0" timeOffset="1482">869 328 1987 0,'0'0'44'0,"0"0"8"0,0 0 3 0,5 12 1 0,-5-12-45 0,4 12-11 0,-4 0 0 0,0 1 0 16,0-1 47-16,5-4 7 0,-5-8 2 0,0 0 0 16,0 12 4-16,0-4 0 0,9 4 1 0,-9-12 0 15,0 0-33-15,5 8-8 0,-5-8 0 0,0 0-1 16,9 8-10-16,-9-8-1 0,9 8-8 0,-9-8 12 15,0 0-28-15,0 0-5 0,9 0-2 0,0 0 0 16,5-8 34-16,-14 8 6 0,0 0 2 0,0 0 0 0,0 0-19 16,0-8 0-16,4-4 0 0,1 4 0 0,-5-4-8 0,0 0 8 15,0 0 0-15,0-1-9 0,0 1-3 0,-5 4-1 16,10-8 0-16,-5 4 0 0,0 0 13 0,4 0 0 16,-4 4 0-16,0-1 0 0,5-3 0 0,-5 12 0 15,0-8 0-15,0 8 0 16,9-8-140-16,-9 8-24 0,0 0-6 0,0 0-734 0</inkml:trace>
  <inkml:trace contextRef="#ctx0" brushRef="#br0" timeOffset="1814">1088 494 1267 0,'0'0'56'0,"0"0"12"0,0 0-55 0,0 0-13 0,0 0 0 0,0 0 0 16,0 0 54-16,0 0 8 0,0 0 2 0,0-8 0 15,4 4 35-15,-4-4 7 0,0-4 2 0,-4-1 0 16,4-3-71-16,0 0-13 0,4 4-4 0,-4-4 0 16,-4 0 25-16,4-1 5 0,4 1 1 0,1 4 0 15,-5-4-35-15,5 4-6 0,-1 0-2 0,1 3 0 16,-1-3-8-16,1 0 10 0,4 4-10 0,-5 0 10 0,6-4-10 0,-1 4 0 16,0 4 0-16,0-4 0 0,5-1 0 15,-1 5 0-15,1 0 0 0,-5 0 0 0,0 4 0 0,0-4 0 16,5 4 0-16,-5 0 0 0,0 0 53 15,-4 0 9-15,4 0 2 0,4 4 0 0,-8-4-52 0,4 4-12 16,-9-4 0-16,9 8 0 0,0-3 0 0,-4-1 0 16,-5-4 0-16,0 12 0 15,4 8-202-15,-4-8-43 0,0-12-9 0,0 24-2 0</inkml:trace>
  <inkml:trace contextRef="#ctx0" brushRef="#br0" timeOffset="2128">1416 328 1728 0,'0'0'38'0,"0"0"8"0,9 0 2 0,0-4 0 0,-5-4-39 0,6 4-9 0,-10 4 0 0,4-4 0 15,-4 4 53-15,9-8 9 0,-4 0 2 0,-1 4 0 16,-4-5 0-16,0 1 0 0,5 0 0 0,-10 4 0 16,5-4-52-16,-4 4-12 15,-1-4 0-15,1 4 0 0,-1 0 54 0,-4 0 8 0,4 0 2 0,5 4 0 16,0 0-52-16,-13 4-12 0,-1-4 0 0,5 4 0 0,0 0 0 0,-5 4 0 15,10 4 0-15,-5 0 0 0,4 9 0 0,1-13 0 16,4-8 0-16,-5 16 0 0,0-4 0 0,5 0 0 16,0 0 0-16,0-4 0 0,0-4 0 0,5 4 0 15,0 1 0-15,-1 3 0 0,1-4 0 0,-1 0 0 16,5 0 0-16,0 4 0 0,5-4 0 0,-5 4 0 31,0-8 0-31,0 9 0 0,0 3 0 0,-4-8 0 0,4-8 0 0,0 4 0 16,0 0-151-16,-4 0-33 0,4-4-6 0</inkml:trace>
  <inkml:trace contextRef="#ctx0" brushRef="#br0" timeOffset="2382">1589 518 1497 0,'0'-8'32'0,"0"4"8"0,0 0 0 0,0 0 4 0,4 0-36 0,1-4-8 15,4 0 0-15,-4 0 0 0,-1-5 53 0,-4 5 9 0,5-4 2 0,-5 0 0 16,0 0 0-16,0-4 0 0,0 0 0 0,0 3 0 15,4 9-1-15,-4-8 0 0,0-4 0 0,0-4 0 16,0 4-50-16,0-1-13 0,0 5 0 0,0 0 0 16,0 0 0-16,0 4 0 15,0 0 0-15,0 0 0 0,0 0 0 0,0 0 0 0,5-1 0 0,-5 9 0 16,0 0 0-16,4-4 0 0,-4 4 0 0,9-8 0 0,-4 8 0 16,4-4 0-16,-9 4 0 0,0 0 0 0,5-4 56 0,8 4 7 15,1 0 1-15,-5 0 0 0,5 0-52 0,-5 4-12 16,4-4 0-16,1 4 0 0,-14-4 0 0,14 0 0 15,-1 4 0-15,1 0 0 16,-14-4-48-16,9 4-13 0,-9-4-3 0,0 0-614 16,0 0-123-16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5:07:59.4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365 179 1497 0,'0'0'32'0,"0"0"8"0,9 0 0 0,0-4 4 0,-9 4-36 0,10-4-8 0,-10 4 0 0,9-4 0 15,-9 4 104-15,0 0 18 0,4-4 4 0,-4 4 1 0,9-9-50 0,-4-3-9 16,-5 12-3-16,0-8 0 0,-5 0-52 0,5 8-13 16,0 0 0-16,0 0 0 15,-4-4 8-15,-5 0 0 0,-5-8-8 0,5 4 12 0,-5 4-12 0,1 0-8 16,-1 0 8-16,0 4-13 0,-4 0 13 0,4 0 0 16,-4 4 0-16,5 0 0 0,-6 4 0 0,6 0 0 15,-1-4 0-15,5 8 0 0,0 0 0 0,4 4 0 16,5-3 0-16,0 3 0 0,-4-4 48 0,4-12 13 15,0 0 3-15,0 12 0 0,-5 0-52 0,1 0-12 16,8-4 0-16,-4-8 0 0,0 0 0 0,5 9 0 16,4-5 0-16,4 4 0 0,-13-8 0 0,10 4 0 15,3-8 0-15,5 0 0 0,-4 0 0 0,0 0 0 0,-5-9 0 16,5 9 0-16,-14 4 0 0,9-4 0 0,4-12 0 16,-4 4 0-16,0-4 0 0,1 4 0 0,-1-1 0 0,0 1 0 15,-5 0 0-15,5-4 0 0,-4 8 0 16,4-4 0-16,-4 4 0 0,-1 0 0 15,-4 8 0-15,0 0 0 0,0 0 0 0,0 0 0 0,0 0 0 0,0 0 0 16,0 0 0-16,0 0 0 0,0 0 0 0,0 0 0 16,0 12 0-16,0 0 0 0,0 4 0 0,0 8 0 15,-4 1 0-15,-1 3 0 0,1 0 0 0,-6 9 0 0,-3 3 0 16,4 9 0-16,0-1 0 0,-1-7 0 0,1-5 54 16,-4 5 8-16,-1-5 2 0,-4-4 0 15,-5 1-52-15,5-5-12 0,0-4 0 0,4-3 0 0,-4-1 0 16,-10 0 0-16,1-4 0 0,4-4 0 0,5-3 0 0,0-1 0 15,0-4 0-15,4-4 0 0,0 0 0 0,5 0 0 16,0-12 0-16,5 8 0 0,-5-1 0 0,4 1-8 16,5-8 8-16,0 0 0 15,9 0-206-15,-4-4-34 0</inkml:trace>
  <inkml:trace contextRef="#ctx0" brushRef="#br0" timeOffset="774">638 106 1267 0,'-13'20'28'0,"13"-20"5"0,0 0 2 0,-9 8 1 15,0 0-36-15,4 0 0 0,-4 0 0 0,0 5 0 0,0-5 109 0,4 0 15 16,5 0 4-16,-4 0 0 0,-1 0-20 0,5 0-4 15,-5 0-1-15,5 0 0 0,0-8-63 0,0 0-12 16,0 8-2-16,0-8-1 0,0 0 31 0,0 0 7 16,14 9 1-16,-14-9 0 0,0 0 0 0,14 0 0 15,-1 0 0-15,-3 0 0 0,-10 0-52 0,13 0-12 16,1-9 0-16,4 1 0 0,-4-4 0 0,-1 4 0 0,-13 8 0 0,14-4 0 16,0-8 0-16,-5 4 0 0,0-4 0 0,5 4 0 15,-14 8 0-15,9-4 0 0,-5-5 0 16,1 1 0-16,-5 8 0 0,4-8 0 15,5 0 0-15,-9 8 0 0,0-8 0 0,0 8 0 16,0 0 0-16,0-8 0 0,0 0 0 0,-4 0 0 0,4 8 0 16,0 0 0-16,-5-8 0 0,1 4 0 0,-5 0 0 0,0 4 0 15,9 0 0-15,-5-4 0 0,-4 0 0 0,0-1 0 16,0 5 0-16,0-4 0 0,0 4 0 0,-1 0 0 16,-3 0 0-16,4 0 0 0,0 4 0 0,-1-4 0 15,-3 0 0-15,4 5 0 0,0 3 0 0,-1 0 0 16,1 0 0-16,0-4 0 0,5 4 0 0,-5 0 0 15,4 4 0-15,0-4 0 0,1 4 0 0,-1-3 0 0,1-1 0 16,-1 0 0-16,5-8 0 0,0 0 0 0,0 8 0 16,0-8 0-16,0 0 0 0,0 0 0 0,0 0 0 0,5 8 0 15,-5 4 0-15,0-12 0 0,0 0 0 0,0 0 0 16,9 0 0-16,0 0 0 0,0-4 0 0,5 4 0 16,-1-8 0-16,-3 4 0 0,3-4 0 0,1 0 0 15,0 4 0-15,-5-4 0 0,0-1 0 0,0 5 0 16,5-4 0-16,-1 0 0 0,-4 4 0 0,5-4 0 31,-5 0 0-31,0 4 0 0,0-4 0 0,0 4 0 0,-4-4 0 0,-5 8 0 0,0 0 0 0,9-4 0 0,-9 4 0 0,0 0 0 16,0 0 0-16,0 0 0 15,0 0 0-15,0 0 0 16,0 0 0-16,0 0 0 0,0 0 0 0,0 0 0 0,0 0 0 0,0 0 0 0,-5 12 0 0,5 0 0 16,-9-4 0-16,9 4 0 0,-4 0 0 0,4 0 0 15,-5 5 0-15,1-5 0 0,-1-4 0 0,5 8 0 16,0-4 0-16,0 0 0 0,0 0 0 0,-4 1 0 15,4-1 0-15,0-4 0 0,0 4 0 0,0-4 0 16,0-8 0-16,0 0 0 0,0 0 0 0,0 0 0 16,0 0 0-16,4 8 0 0,-4-8 0 0,0 0 0 15,9 4-202-15,0-8-43 0,0 0-9 0,1-4-667 16</inkml:trace>
  <inkml:trace contextRef="#ctx0" brushRef="#br0" timeOffset="1072">939 41 1306 0,'0'0'28'0,"0"0"7"0,0 0 1 0,0 0 1 0,0 0-29 0,0 12-8 16,-5-4 0-16,1 4 0 0,4-3 95 0,-5 3 17 15,5 8 4-15,-4-4 1 0,-1-8-42 0,5 8-9 16,0-3-2-16,0-1 0 0,5-4 0 0,-5-8 0 16,0 0 0-16,4 12 0 0,10 0 0 0,-10 0 0 15,1-4 0-15,-5-8 0 0,9 0-51 0,0 0-13 16,0 12 0-16,0-12 0 0,1-4 0 0,-1-4 0 31,0 8 0-31,0-4 0 0,-5 0 0 0,6-4 0 0,-1 4 0 0,0-8 0 0,0 0 0 0,0-4 0 0,0 8 0 16,0-5 0-16,-4 5 0 0,-1 0-8 0,1-8 8 15,4 0 0 1,-5 4 0-16,1-5 0 0,0 5-8 0,-1 8 8 0,-4 4-14 0,0 0 1 0,5-12 0 0,-5 0 0 31,4 8-142-31,-4 4-28 0,0 0-5 0</inkml:trace>
  <inkml:trace contextRef="#ctx0" brushRef="#br0" timeOffset="1449">1194 215 1659 0,'0'0'36'0,"0"0"8"0,9-4 2 0,0 0 1 0,0 0-38 16,0 0-9-16,0 0 0 0,-4 0 0 0,4-4 68 16,-4 4 12-16,-5 4 3 0,9-8 0 0,-5 0-23 0,-4 3-4 31,0 5 0-31,0-8-1 0,0 0-37 0,0 0-7 15,-4 4-2 1,-1-4 0-16,5 8-9 0,-4-8 0 0,4 4 0 0,0 4 0 0,-9-8 0 0,9 8 0 16,0 0 0-16,0 0 0 0,0 0 0 0,-10 0 0 15,10 0 0-15,0 0 0 0,-4 12 0 0,4-12 0 16,0 0 0-16,0 0 0 0,0 0 0 0,-9 12 0 16,4 4 0-16,1 0 0 0,4 5 0 0,0-9 0 15,0-12 0-15,0 0 0 0,0 20 0 0,0 4 0 0,-5 1 0 16,5-1 0-16,-4 0 0 0,4 0 0 15,0 1 0-15,-5 3 0 0,0 0 0 16,1 5 0-16,-5-1 0 0,4 1 0 0,-4-5 0 0,-5 4 0 0,1 1 0 16,4-13 0-16,0 0 53 0,-5-4 9 0,5-4 2 15,0-3 0-15,9-9-54 0,0 0-10 0,-14 8 0 0,14-8 0 16,0 0 0-16,0 0 0 0,0 0 0 0,-9-8 0 31,4-1-22-31,5-3-9 0,0 0-1 0,5-8-1 0,0 0-203 16,4-5-41-16,0 5-8 0,0-8-2 0</inkml:trace>
  <inkml:trace contextRef="#ctx0" brushRef="#br0" timeOffset="1780">1381 37 633 0,'0'0'56'0,"0"0"-44"16,18 8-12-16,-18-8 0 0,13-8 194 0,6 0 37 16,-6 0 7-16,1 4 2 0,-14 4-109 0,14-4-22 15,-14 4-4-15,0 0-1 0,0 0-26 0,0 0-6 16,13-4 0-16,-4 8-1 0,5-4-36 0,-14 0-7 15,0 0-2-15,0 0 0 0,9 4-26 0,-9-4-9 16,0 0 0-16,0 0 0 0,0 0 17 0,-9-4 4 16,0 4 1-16,-5 4 0 0,1-4-13 0,-1 4-18 15,0 0 4-15,-4 4 1 0,4 0 13 0,1-4 0 16,-1 4 0-16,0 0 0 0,5 0 16 0,-4 1 5 16,8-1 2-16,1 0 0 0,-1 0-37 0,5 4-7 15,0-4-2-15,5 4 0 0,-1-4 56 0,5 4 11 0,-4-3 3 16,4-1 0-16,0 4 27 0,5-4 6 0,-5-4 0 0,4 4 1 15,-3 0-65-15,3-4-16 0,-4 0 0 0,5 0 0 16,0 0 55-16,-5 0 7 0,-9-4 2 0,13 0 0 16,1 0-52-16,0 0-12 0,-14 0 0 0,0 0 0 15,0 0 0-15,0 0 0 0,13 0 0 0,-13 0 0 16,0 0-151-16,9-4-33 16,1-4-6-16,-1 0-898 0</inkml:trace>
  <inkml:trace contextRef="#ctx0" brushRef="#br0" timeOffset="2080">1781 37 1645 0,'0'0'36'0,"0"0"7"0,0 0 1 0,0 0 4 0,5 8-39 0,4-4-9 0,-5-8 0 0,6 0 0 16,-6-4 123-16,10 4 22 0,-10 0 5 0,5 0 1 15,5 0-48-15,0 4-10 0,-1 4-1 0,1-8-1 16,0 0-42-16,-1 0-8 0,6 0-1 0,-1 4-1 16,-5-4-23-16,1 4-5 0,4 0-1 0,-4 0 0 15,0 4-10-15,-5-4 0 0,0 0 9 0,-9 0-9 16,0 0-103-16,0 0-25 0,0 0-4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5:08:02.5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0 310 1497 0,'0'0'66'0,"0"0"14"0,18-4-64 0,-18 4-16 16,9 4 0-1,-4 8 0-15,8-8 150 0,-3 0 26 0,-10-4 6 0,0 0 1 0,13 4-88 0,-4 4-18 16,5-4-3-16,-5 4-1 0,5-4-7 0,-1 0-2 16,1 4 0-16,0 1 0 0,-1-9-51 0,1 0-13 15,0 0 0-15,-1 0 0 0,-4 0 54 0,5-5 8 16,-5 1 2-16,0 0 0 0,5 0-64 0,-5 0-28 15,-4-4 3-15,-1 0 0 0,-4-4 25 0,0 4 0 16,0-4 0-16,-4 0 0 16,-1-1-36-16,-4 5-3 0,0-4 0 0,0 8 0 0,0-4 83 0,0 4 16 0,-5 0 3 0,0 0 1 31,1 4-103-31,-6 4-20 0,1 0-4 0,0 0-1 0,-5 4 52 0,14 0 12 0,4 0 0 0,1 4 0 16,-10 1 0-16,1-1 0 0,4 0 0 0,-1 4 0 15,6-4 25-15,-1 8 8 0,1 1 2 0,4-1 0 16,0-4-5-16,4 0-1 0,1-4 0 0,-1 5 0 15,6-5-29-15,-1 0 0 0,4 0 0 0,1 0 0 16,-5 0 0-16,5-4 0 0,-5-4 0 0,4 9 0 0,1-9 0 16,0 4 0-16,-1-4 0 0,-3 0 0 0,8 0 0 15,-5-4 0-15,1 4 0 0,0-4 0 16,-1-4-87-16,1 4-23 0,0-4-5 0,-5 4-669 16,4-8-133-16</inkml:trace>
  <inkml:trace contextRef="#ctx0" brushRef="#br0" timeOffset="441">601 438 1335 0,'18'-4'59'0,"-18"4"13"0,0 0-58 0,0 0-14 15,5-8 0-15,-5 0 0 0,-5 0 90 0,1-4 15 0,-6 4 3 16,6 0 1-16,-1-1-8 0,1 1-1 0,-10 0-1 16,5 4 0-16,-5 0-12 0,5 4-3 0,-4 4 0 0,-1 0 0 15,0-4-27-15,-4 8-5 0,4 0-2 0,-4 1 0 16,5-1-26-16,-1 4-4 0,5-4-2 0,0 4 0 15,0 0-10-15,4 0-8 0,5-8 9 0,-5 9-9 16,5-5 10-16,0-8-10 0,5 12 10 0,-5-12-10 16,5 8 0-16,-5-8 0 0,9 8 0 0,0 0 0 15,0-8 0-15,0 4 0 0,5-4 0 0,4 0-10 16,0-4 10-16,-9 4 0 0,5-4 0 0,-1 0-8 16,1-4 8-16,-5 0 0 0,5 0 0 0,0 0-8 15,-1-5 8-15,1 5 0 0,-5-4 8 16,0 0-8-1,5 0 0-15,-5 4 0 0,0 0 0 0,-5 0 0 0,-4 8 0 16,0 0 0-16,0 0 0 0,0 0 0 0,0 0 0 0,0 0 0 16,0 0 0-16,0 0 0 0,-4 8 0 0,-5 0 0 15,4 4 0-15,-4 4 0 0,0 0 0 0,5 1 0 16,-6-1 0-16,6 4 0 16,-10 0 0-1,1 13 0 1,3 23 0-16,1-7 0 0,5-17 0 0,-5 5 0 15,9-9 0-15,-5-8 0 16,10-8-150-16,-1-4-34 0,5 0-8 0,-9-8-792 0</inkml:trace>
  <inkml:trace contextRef="#ctx0" brushRef="#br0" timeOffset="741">860 329 748 0,'-22'8'67'0,"17"-4"-54"0,-4 0-13 0,0 0 0 15,4 4 220-15,-4 0 42 0,9-4 8 0,-4 5 2 16,-5 3-84-16,4-4-17 0,5 4-3 0,-5-4-1 0,5 8-63 16,0 0-13-16,5 1-3 0,0-5 0 0,-1 4-18 0,1 0-4 15,-1 0-1-15,1-4 0 0,4 1-55 0,-5-1-10 16,1 0 0-16,9-4 0 0,4 0 0 0,-9 0 0 16,-9-8 9-16,0 0-1 0,0 0-8 0,9 0 0 15,-9 0 0-15,0 0-8 0,0 0 8 0,9 0 0 16,-4-8 0-16,4 4 0 0,0-8 0 0,-5 0 0 15,6 0 0-15,-1-1 0 16,-5 1 0-16,1 0 0 0,-1-4 0 0,1-4 0 0,-5 4 0 0,4-1 0 16,1 1 0-16,0-4 0 0,-1 0 0 0,1 3 0 15,-1 1 0-15,5 8-8 16,-9 0-95-16,5 0-18 0,-1 0-4 0,1 4-651 16,-5 4-129-16</inkml:trace>
  <inkml:trace contextRef="#ctx0" brushRef="#br0" timeOffset="931">1065 547 345 0,'0'0'15'0,"5"0"4"15,-5 0-19-15,4-8 0 0,1 4 0 0,-1-4 0 16,-4 4 260-16,0-4 48 0,5 0 9 0,0-4 3 15,-5 0-256-15,4 0-52 0,-4 4-12 0,5-5-663 16</inkml:trace>
  <inkml:trace contextRef="#ctx0" brushRef="#br0" timeOffset="1214">1252 458 1497 0,'4'9'32'0,"-4"3"8"0,0-4 0 0,5 8 4 0,0 0-36 0,-5-4-8 15,0 4 0-15,-5 1 0 0,0-5 94 0,1 4 17 0,4 0 3 0,0-4 1 16,0-4-59-16,-5 5-11 0,-4-5-2 0,5 0-1 16,4-8-6-16,0 0 0 0,0 0-1 0,0 0 0 15,0 0-35-15,0 0 0 0,0 0 0 0,9 0 0 16,-9 0 0-16,13-4 0 0,-3 0 0 0,3-8 0 16,1 3 0-16,-5-3 0 0,0 0 0 0,5-4 0 15,-5 4 32-15,0-4 0 0,-4-1 0 0,8 1 0 16,-4 0-51-16,0 4-10 0,0-4-3 0,-4 0 0 15,0-1 56-15,4 1 12 0,-5 0 1 0,5 4 1 16,-4 0-61-16,-1 0-12 0,1-1-2 0,0 5-1 0,-1-4 55 0,-4 8 11 16,0 4 3-16,0 0-699 15,0 0-139-15</inkml:trace>
  <inkml:trace contextRef="#ctx0" brushRef="#br0" timeOffset="1402">1215 179 806 0,'0'0'72'0,"0"0"-58"15,0 0-14-15,14 0 0 0,9 0 156 0,-9 0 29 16,-14 0 6-16,0 0 1 0,0 0-154 0,0 0-30 16,0 0-8-16,9 4-443 0,4 0-89 0</inkml:trace>
  <inkml:trace contextRef="#ctx0" brushRef="#br0" timeOffset="1813">1675 418 576 0,'0'0'51'0,"0"0"-41"15,0 0-10-15,0 0 0 16,-4-4 258-16,-1 0 50 0,-4-4 9 0,0 4 3 0,4-4-154 0,-4 4-30 15,5 0-7-15,-5 0-1 0,4-1-51 0,-4 1-10 16,4 4-3-16,-8 0 0 0,4 0-20 0,4 0-5 16,-4 4-1-16,0 1 0 0,0 3-25 0,4-4-5 15,-4 4 0-15,5 0-8 0,-1-4 22 0,5-4-2 16,-4 8-1-16,4 0 0 0,-5 0-29 0,5 0-6 16,0 0 0-16,5 0-1 0,-5-8 1 0,4 13 1 15,1-5 0-15,4-4 0 16,-9-4-13-16,9 4-4 0,0 4 0 0,0-4 0 0,-9-4 32 0,9 0 0 0,-9 0 0 0,14 0 0 15,-5-4 0-15,0 0 0 0,-9 4 0 0,5-4 0 16,8 0 9-16,-4 0 8 0,-9 4 2 0,14 0 0 16,-5-4-31-16,5 0-5 0,-5 4-2 0,0-4 0 15,-9 4 19-15,0 0 0 0,0 0 0 0,14 4 0 16,-1-4 0-16,1 4 0 0,-9 0 0 0,4 0 0 16,-9-4 48-16,9 4 12 0,-9-4 4 0,9 12 0 15,-9-12-52-15,0 8-12 0,9 4 0 0,0-4 0 16,0 0-48-16,0 0-13 0,-9-8-3 0,5 13 0 15,4-9-153-15,0 4-31 0,0 4-7 16,-9-12-564-16</inkml:trace>
  <inkml:trace contextRef="#ctx0" brushRef="#br0" timeOffset="2034">1921 539 1497 0,'0'0'32'0,"0"0"8"0,0 0 0 0,0 0 4 0,0 0-36 0,5-8-8 16,-5 0 0-16,0 0 0 0,-5 0 104 0,10 0 20 16,-1-4 3-16,1 4 1 0,-1 0-52 0,1 0-9 15,-5-1-3-15,4 1 0 0,1 0-20 0,4 0-4 16,-4 4 0-16,4-4-1 0,-5 0-22 0,5 4-4 16,1 0-1-16,3 0 0 0,-4-4 1 0,5 4 0 0,4 0 0 0,-4 0 0 15,0-1-13-15,-1 5 0 0,1 0 0 0,0 5 0 31,-1-5-202-31,1 4-43 0,-1 0-9 0</inkml:trace>
  <inkml:trace contextRef="#ctx0" brushRef="#br0" timeOffset="2256">2272 568 1728 0,'0'0'38'0,"0"0"8"0,0 0 2 0,0 0 0 0,0 0-39 0,4-4-9 15,1-4 0-15,-5-1 0 0,4-3 104 0,-4 4 20 16,5-4 3-16,0 4 1 16,-1-4-65-16,1 0-13 0,-1 4-2 0,1-4-1 0,-1 3-11 0,-4 1-3 15,9-4 0-15,-4 4 0 0,-1 0-33 0,-4-4-19 16,5 4 3-16,0 4 0 16,-5 4-90-16,9-4-18 0,4-4-3 0,-4 4-1 0</inkml:trace>
  <inkml:trace contextRef="#ctx0" brushRef="#br0" timeOffset="2538">2645 463 1450 0,'0'0'32'0,"0"0"6"0,0 0 2 0,0 0 1 0,9-5-33 0,0-3-8 0,-9 8 0 0,0 0 0 16,0-8 64-16,5 0 10 0,-1 0 2 0,-4 8 1 15,0-8 27-15,-4 0 6 0,-1 4 1 0,1-4 0 16,-5 4-51-16,9 4-9 15,-5 0-3-15,-4-4 0 0,0 4-32 0,0 4-6 0,0-4-2 0,-5 4 0 16,0-4-8-16,5 4 0 0,0 0 0 0,0 0 8 16,0 0 12-16,0 0 3 0,9-4 0 0,-9 12 0 15,9-12-70-15,0 0-13 0,4 8-4 0,-4-8 0 0,0 0 52 0,5 12 12 16,-1-4 0-16,10-3 0 0,0 3-15 0,-1-8 0 16,-13 0 0-16,14 4 0 0,0-4 15 0,-1 0 0 15,1 0 0-15,-5-4 10 0,5 0-10 0,-5 0-14 16,5-1 3-16,-5 5-620 15,4-8-124-15</inkml:trace>
  <inkml:trace contextRef="#ctx0" brushRef="#br0" timeOffset="2886">2827 406 1497 0,'0'0'32'0,"0"0"8"0,0 0 0 0,0 8 4 0,0 0-36 0,-4 0-8 0,-1 0 0 15,1 0 0-15,4 4 104 0,-5-7 20 0,0 3 3 0,5-8 1 16,-4 4-52-16,-1 4-9 0,1-4-3 0,4-4 0 15,0 0 0-15,0 0 0 0,-5 8 0 0,5-8 0 16,0 0-51-16,0 0-13 0,0 0 0 0,0 0 0 16,0 0 28-16,0 0 2 0,0 0 1 0,0 0 0 15,0 0-31-15,0 0 0 0,5-8 0 0,-1 0 0 16,1 0 0-16,4 0 0 0,-4-1 0 0,4 1 0 16,0-4-19-16,0 4-9 0,5-4-3 0,-1 0 0 0,1 4 31 15,-5 4 0-15,5-4 0 0,-1-1 0 0,-4 5 45 0,5 4 15 16,0-4 4-16,-1 4 0 0,1 0-52 0,0 4-12 15,-1-4 0-15,1 4 0 16,-5 5 0-16,-4-1 0 0,4 0 0 0,-5 4 0 0,1-4 0 0,-5 4-18 16,-5 4 4-16,5-4 1 0,-4 9 21 0,4-5 4 15,-9 0 0-15,4 0 1 0,-4 0-13 0,4 1 0 16,1-5 0-16,-1 4 0 16,-4-8-100-16,9 0-22 0,0 0-5 0,0-8-922 0</inkml:trace>
  <inkml:trace contextRef="#ctx0" brushRef="#br0" timeOffset="3422">3310 361 1497 0,'0'0'32'0,"0"0"8"0,0 0 0 15,0 0 4-15,0 0-36 0,0 0-8 0,0 0 0 0,0 0 0 16,-5 0 75-16,5 0 13 0,-4 4 2 0,-5 0 1 15,4-4-43-15,-4 9-9 0,-5-5-2 0,5 4 0 0,0 0-29 16,5-4-8-16,4-4 0 0,-10 12 0 0,1-4 0 0,5 4 0 16,-1-4 0-16,5 4 0 0,0 1 0 0,0-5 0 15,5 4 0-15,-5-4 0 0,0-8 39 0,0 12 6 16,4-4 2-16,5 0 0 0,-4-4-24 0,4 8-5 16,0-8-1-16,5 5 0 0,-5-5-17 0,0 4 0 15,5-4 0-15,-1 0 0 0,1 4 32 0,-5-8 2 16,0 4 1-16,5 0 0 0,-5-4-35 0,0 0 0 15,0 4 0-15,0-8 0 0,-9 4-16 0,9 0-6 16,1 0-2-16,-1-4 0 16,-9 4-40-16,9-4-8 0,-5-4-1 0,5 8-1 15,-4-4 74-15,4 0 0 0,-4 0 16 0,4 0-2 0,-5-5-14 0,1 5 0 16,4 0 0-16,0-4 0 0,0 4 0 0,-4-4-18 0,4 0 4 16,-5 4 1-16,1-4 44 0,-5 8 9 0,9-8 1 0,-9 0 1 15,5-4-23-15,-5 4-5 0,0 8-1 0,-5-13 0 16,5 1-5-16,-5 4 0 0,1 4-8 0,4 4 12 31,-5-8 2-31,5 8 0 0,-9-4 0 0,9 4 0 0,0 0-14 0,-4-4-16 0,-10 8 3 0,14-4 1 16,0 0 52-16,-5 4 10 0,-4 8 2 0,9-4 1 15,-4 4-33-15,4 1-8 0,0-1 0 0,0 0-1 16,4 4 22-16,-4 0 5 0,9-4 1 0,-4 4 0 16,4-3-17-16,-4 3-3 0,8-4-1 0,-4 0 0 0,1 0 6 15,3 0 2-15,-4 1 0 0,0-1 0 16,5-8-26-16,-9 4-20 0,4-4 3 0,-9-4 1 15,0 0-76-15,0 0-14 0,0 0-3 0</inkml:trace>
  <inkml:trace contextRef="#ctx0" brushRef="#br0" timeOffset="3611">2499 1 1958 0,'14'4'87'0,"-5"-4"17"0,0 0-83 0,0 0-21 0,0 0 0 0,1-4 0 16,3 4 128-16,1 0 20 0,0 4 5 0,4-4 1 15,-5 0-93-15,1 4-18 0,0 0-4 0,-1 0-1 16,1-4-82 0,-5 0-16-16,5 4-3 0,-1 0-1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5:08:08.0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29 288 0,'0'0'25'0,"0"0"-25"0,0 0 0 0,0-8 0 15,0 4 15-15,0-4-3 0,0-1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42.9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198 404 1497 0,'0'0'66'0,"0"0"14"0,0 0-64 0,0 0-16 16,0 0 0-16,0 0 0 0,4 13 106 0,1-5 18 15,-5-8 3-15,0 0 1 0,-5-21-103 0,1 1-25 16,4 4 0-16,0 0 0 0,-5 8 0 0,1-9 0 16,-5-7 0-16,4 12 0 0,5 8 0 0,0 4 0 15,0-4 0-15,0 4 0 0,0 0 56 0,0 0 7 0,-4 20 1 0,-1-4 0 16,1 1-52-16,-1 7-12 0,0 0 0 0,1 4 0 15,-1-7 0-15,1-1 0 0,-1-12 0 0,1 0 0 16,4-8 0-16,0 0 0 16,0 0 0-16,0 0 0 0,-9 8 0 0,9-8 0 0,0 0 0 0,0 0 0 15,0 0 0-15,0 0 0 0,13-8 0 0,-4 0 0 16,0-4 0-16,1 0 0 0,-6-4 0 0,5-1 0 16,0 1 0-16,0 0 0 0,-4 0 0 0,4 4 0 15,-4 4 0-15,-1-5 0 0,1 5 0 16,-1 4 0-16,-4 4 54 0,0 0 8 0,0 0 2 0,5 12 0 15,-1 5-52-15,1 7-12 0,-1 4 0 0,-4 1 0 16,-4-1 0-16,4 0 0 0,-5 5 0 0,1-1 0 0,-1-4 54 16,-4 5 8-16,5 3 2 0,-6-4 0 0,1-3-52 15,0-5-12-15,-4 4 0 0,-1 1 0 0,0-1 0 16,1 0 0-16,-1 1 0 0,0-5 0 0,5-4 0 0,-9 5 0 16,0-13 0-16,9 4 0 0,4-8 0 0,-4 0 0 15,-5-4 0-15,5-8 0 0,5-4 0 0,-1 0 0 16,1 0 0-16,8-4 0 0,1-5 0 0,-1 1 0 15,5-4 0-15,0 0 0 16,1-5-100-16,-1 1-22 0,0 0-5 0,4 4-1 16,1-1 0-16,-5 5 0 0,5 4 0 0,0-4 0 15,-1 4 52-15,1 0 9 0,0 0 3 0,-5-1 0 0,4 5 51 0,1-8 13 16,0 4 0-16,-1 0 0 0,5 0 0 0,-4 0 0 16,-5 3 0-16,5-3 0 0,0 0 0 0,-1 0 0 0,1 0 0 15,0 0 0-15,-1-4 48 0,1 3 13 0,-1 1 3 16,-3 4 0-16,3-4 0 0,1 0 0 0,-5 4 0 15,5-4 0-15,-5 4-52 0,4-5-12 0,-3-3 0 16,3 4 0-16,-4 0 54 0,-4 0 8 0,-1 4 2 16,1 0 0-16,-5 8-52 0,0 0-12 0,0 0 0 0,-9-8 0 15,0 3 54-15,9 5 8 0,-14 5 2 0,0 3 0 16,5-4-52-16,0 4-12 0,-4 4 0 0,3 0 0 16,1 4 0-16,0-8 0 0,9-8 0 0,-4 12 0 15,-1 1 0-15,5 7 0 0,-4 16 0 0,13-11 0 16,-9-25 0-16,4 8 0 0,10 0 0 0,-5 0 0 15,5 4 54-15,-1-4 8 0,1-8 2 0,0 4 0 16,-1 0-52-16,6 0-12 0,-6 4 0 0,5-4 0 16,1 0 54-16,-6-4 8 0,1-8 2 0,4 0 0 15,-4 0-73-15,-1 4-15 0,1 0-2 0,-5 0-1 16,0 0-66-16,0 4-14 0,-4 0-2 16,4 0-1-1,-9 0-110-15,9-8-23 0,0-4-4 0,0 4-1 0</inkml:trace>
  <inkml:trace contextRef="#ctx0" brushRef="#br0" timeOffset="266">876 433 1432 0,'0'0'128'0,"9"-8"-103"16,1 4-25-16,-10 4 0 15,0 0 96-15,9-9 13 0,0 1 3 0,0 0 1 0,-9-4-13 0,4 4-2 16,-4-4-1-16,0 4 0 0,-9-4-77 0,5 0-20 16,-1-1 0-16,-4 5 0 0,0 0 0 0,4 4 0 15,-4 0 0-15,5 4 0 0,-5-4 35 0,0 8 3 0,-1 0 1 16,6 0 0-16,-5 4-11 0,4 4-3 0,-8 5 0 0,3-1 0 15,10 0-25-15,-4 4 0 0,4-4 0 0,0 1 0 16,4-1 0-16,1 0 0 0,0-4 0 16,4 0 0-16,-5 0 0 0,5-4 0 0,0-3 0 0,-9-5 0 15,5-5 31-15,4 5 1 0,-4 0 0 16,-5 0 0 0,9 0-52-16,0-8-9 0,0 4-3 0,-4 0 0 0,8 0 32 0,-4 0 0 0,-9 4 0 0,5-4 0 15,4 0-108-15,-9 4-16 0,0 0-4 16,0 0-819-16</inkml:trace>
  <inkml:trace contextRef="#ctx0" brushRef="#br0" timeOffset="926">1086 481 1497 0,'4'29'32'0,"-4"-29"8"0,0 0 0 16,0 0 4-16,0 0-36 0,0 0-8 0,0 0 0 0,0 0 0 0,0 0 104 0,0 0 18 15,0 12 4-15,0-12 1 0,0 0-50 0,0 0-9 16,0 0-3-16,0 0 0 15,-4-12-8 1,8-9-1 0,5-7-1-16,5 4 0 0,-5 12 14 0,0-1 3 15,-4-3 1-15,4 8 0 0,0 4-58 0,0 0-15 16,0 4 0-16,-9 0 0 0,9 0 0 0,0 8 0 16,1 4 0-16,-6 0 0 0,5 1 0 0,-4 3 0 15,4 0 0-15,-5 4 0 16,1-4 0-16,-5 1 0 0,5 3 0 0,-1-8 0 0,-4-4 0 0,5 4 0 0,-5 0 0 15,0-12 0-15,0 0 0 0,0 0 0 0,0 0 0 16,0 0 0-16,0 0 0 0,0 0 0 0,9-4 0 16,0 0 0-16,0-8 0 0,0 0 0 0,0 8 0 15,0-4 0-15,0 0 0 0,5-8-12 0,-5 3 3 0,0 1 0 16,0 4 9-16,0-4 0 0,1-4 0 0,-1 4 0 16,0 4 0-16,-9 0 12 0,0-1-2 0,0 1-1 0,0 8-9 15,0 0 0-15,0 0 0 0,0 0 0 0,0 0 0 0,9 21 0 16,-5 11 0-16,6-12 0 0,-10-20 0 0,0 0-12 15,0 0 2-15,0 0 1 0,9 12 9 16,0 0-8-16,-5 1 8 0,5-5-8 0,1 0 16 0,-10-8 4 16,13 8 1-16,-4-4 0 0,9 0-13 0,-18-4-18 15,14 0 4-15,-14 0 1 0,18-4 13 0,1 0 0 16,8 0 0-16,-9-4 0 0,-18 8 0 0,5-8 0 16,4 0 0-16,-5-1 0 0,1-3 12 0,-1 0 0 15,6 0-1-15,-6 4 0 0,-4-4-11 0,0 4 0 16,5 4 0-16,-5 4 0 0,-5-4 0 0,-4 0 0 15,4-13 0-15,-4 9 0 0,5 4 0 0,-1 4 0 16,5 0 0-16,0 0 0 0,0 0 0 0,-9 4 0 16,-5 0 0-16,10 8 0 0,-1 9 0 0,1-1 0 0,4-12 0 15,0 12 0-15,0 0 53 0,4-3 9 0,5-5 2 16,-4 0 0-16,0 8-64 0,8-4-8 16,5 1-4-16,1-1-1 0,-15 0 21 0,5-4 4 0,0 0 0 15,5 4 1-15,-5-3-13 0,0-5 0 0,0 0 0 0,0 0 0 16,1-4 0-16,-1-4 0 0,-5 0 0 0,5-4 0 15,-4 0-151-15,4 0-33 16,-4-8-6-16,-5-1-2 0</inkml:trace>
  <inkml:trace contextRef="#ctx0" brushRef="#br0" timeOffset="1191">1855 0 460 0,'0'0'41'0,"0"0"-33"15,0 0-8-15,0 0 0 0,0 0 284 0,0 0 54 32,0 0 11-32,0 0 3 0,0 0-180 0,5 12-35 0,-5 0-7 0,0 0-2 0,0 8 0 0,0 1 0 15,4-1 0-15,1 8 0 0,-1 0-51 0,1 5-10 16,4 3-3-16,0-7 0 0,-4 3-51 0,4 8-13 16,0 1 0-16,0-1 0 0,0 1 0 0,0-13 0 15,0-8 0-15,-4 1 0 0,-1-5 0 0,6 4 0 16,-6-4 0-16,1-4 0 0,-1 1 0 0,1-5 0 15,-5-8 0-15,0 0 0 16,0 0-151-16,0 0-33 0,0 0-6 0,-5 0-898 0</inkml:trace>
  <inkml:trace contextRef="#ctx0" brushRef="#br0" timeOffset="1395">1669 340 1659 0,'0'0'73'0,"9"4"16"0,0 0-71 0,0-4-18 0,4 0 0 0,1 0 0 15,-5 0 149-15,0 4 27 16,5 8 4-16,0-12 2 0,-1-8-71 0,6 0-15 0,-1 8-2 0,0 0-1 16,5 0-23-16,-5 0-5 0,0 4-1 0,5-4 0 15,0 0-51-15,-5 8-13 0,0 4 0 0,-4-4 0 16,4-16 0-16,-4 8 0 0,-1 8 0 0,-4-4 0 0,0-12 0 16,5 4-12-16,-5 0 3 0,0 4 0 15,0-4-139-15,1 8-28 0,-1 8-6 0,4-8-901 16</inkml:trace>
  <inkml:trace contextRef="#ctx0" brushRef="#br0" timeOffset="1660">2238 619 172 0,'0'0'16'0,"0"0"-16"16,0 0 0-16,0 0 0 0,0 0 275 0,0 0 52 15,0 0 10-15,0 0 3 0,0 0-199 0,0 0-39 16,0 0-8-16,0 0-2 0,0 0-22 0,0 0-5 15,0 0-1-15,-5-8 0 0,1 0 4 0,-1 0 0 0,5-1 0 16,-5-3 0-16,5 0-27 0,0 0-5 16,0 0 0-16,-4-4-1 0,8-5-18 0,-4 5-3 0,0 4-1 15,0-4 0-15,5 0-13 0,0 8 11 0,-5-4-11 16,9 3 10-16,-5 1-10 0,1 4 12 16,4 0-12-16,-5 0 12 15,5 4-53-15,5 0-11 0,-5 0-1 0,5 0-1 16,0 4-211-16,-1 0-43 0</inkml:trace>
  <inkml:trace contextRef="#ctx0" brushRef="#br0" timeOffset="1850">2534 595 921 0,'0'0'40'0,"0"0"10"0,0 0-40 0,0 0-10 0,0 0 0 0,9-4 0 0,-5-5 200 0,1 1 37 31,-5 0 8-31,4 0 2 0,-4 0-126 0,0 8-25 0,0 0-4 0,0-12-2 0,-4-4-43 0,4-5-9 16,-5 9-2-16,5 4 0 0,-4 0-18 0,-1-4-4 16,5-4-1-16,-4 4 0 0,4 0-13 0,0 3 8 15,0 1-8-15,0-4-684 16,4 4-140-16</inkml:trace>
  <inkml:trace contextRef="#ctx0" brushRef="#br0" timeOffset="2135">2775 384 1267 0,'9'-4'56'0,"-9"4"12"0,0 0-55 0,0 0-13 0,9-4 0 0,-4 0 0 31,-5 4 105-31,0 0 19 0,0 0 3 0,-14 4 1 16,9-8-1-16,-8 4 0 0,-1-4 0 0,5 4 0 15,0 4-112-15,-5 4-15 0,5 0-18 0,0 4 4 16,0 5 34-16,0-1 6 0,4-4 2 0,1 4 0 0,-1-4-12 0,10 4-3 15,-1 1 0-15,5-1 0 0,0 0-1 0,5 0 0 16,4 0 0-16,1 0 0 16,-1 1 11-16,0-5 1 0,-4 0 1 0,4 0 0 0,0-4-17 0,0-4-8 15,0 0 8-15,1 0-8 0,-1 0 0 16,-4-4 0-16,-5-4 8 0,0 0-8 0,4 0 0 0,-8 0 0 16,-5 4-12-16,0 0 12 15,0 0-60-15,0-16-4 0,0 4 0 0,-5-4-1 0</inkml:trace>
  <inkml:trace contextRef="#ctx0" brushRef="#br0" timeOffset="2292">2438 153 1742 0,'0'0'77'0,"4"-8"16"0,6 0-74 0,-1 4-19 0,0-4 0 0,0 0 0 15,-5 4 106-15,6 0 18 0,-1 0 3 0,-9 4 1 16,9-4-83-16,0 0-16 0,-9 4-3 0,0 0-1 15,0 0-69-15,0 0-15 16,9-4-2-16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4:05:30.2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1106 806 0,'0'0'36'0,"0"13"7"0,0-1-35 0,0-12-8 16,0 0 0-16,0 0 0 0,0 0 104 0,0 19 20 15,0-19 3-15,0 0 1 0,0 0-52 0,14 12-9 16,0 7-3-16,-7-6 0 0,-7-13 52 0,0 0 9 16,0 0 3-16,14 12 0 0,-14-12-52 0,21 6-9 15,-7 7-3-15,0-7 0 0,0-6 0 0,0 0 0 16,0 6 0-16,7 1 0 0,0-7 0 0,1 6 0 15,-8-6 0-15,0 0 0 0,7 0-51 0,0 0-13 16,-7-6 0-16,-7-1 0 0,-7-5 0 0,7-1 0 0,-7-5 0 0,0-1 0 31,0 0-19-31,0 7-6 0,-7-7-2 0,-7 6 0 0,7-5 27 0,-7 5 0 0,-7 1 0 16,0-7-8-16,0 7 28 0,-1-7 7 0,8-6 1 0,0 6 0 16,-7 0-28-16,7 7 0 0,0-1 0 15,-7 7 0-15,7-6 0 0,0 5 0 0,14 7 0 0,-7-12 0 16,0-1-20-1,-7 7-8-15,14 6-3 0,0-6 0 0,0 0 50 0,0-7 9 0,-7 1 3 0,7-1 0 16,7 7-31-16,7-7 0 0,-14-5 0 0,7 5 0 16,0 1 0-16,0 5 0 0,0-5 0 0,7-1 0 0,0 1 0 15,0-1 0-15,0 7 0 0,0 0 0 0,-7-7 0 0,14 13 0 16,-21 0 0-16,7-6 0 0,7 6-12 0,1 6-9 16,6-6-2-16,-7 7 0 0,-14-7 37 0,14 6 7 15,0 6 2-15,14-5 0 16,0 5-205-16,-7-12-41 0,0 6-8 0,0 1-713 0</inkml:trace>
  <inkml:trace contextRef="#ctx0" brushRef="#br0" timeOffset="349">583 925 1036 0,'-35'13'46'0,"35"-13"10"0,0 0-45 0,0 0-11 0,0 0 0 15,14 6 0-15,-14-6 124 0,14 0 24 0,0 0 4 0,0 0 0 16,0-6-30-16,0-1-6 0,0 7-2 0,0-6 0 15,7 6-49-15,-13-6-9 0,13 0-3 0,-7-1 0 16,0-5 9-16,-7-1 2 0,0 1 0 0,7-1 0 16,-7 1-36-16,-7 6-8 0,0 6 0 0,0-13-1 15,-7-6-19-15,0 13 0 0,-7 0 8 0,-7 0-8 16,7 6 0-16,-15-7 0 0,1 1 8 0,7 6-8 16,-7 0 0-16,0 6 0 0,0 1 0 0,7-1 0 0,-7 6-14 15,28-12 0-15,-7 25 0 0,0 7 0 0,0-1 14 16,0 0 0-16,7-6 9 0,-7 0-9 0,0 0 0 0,7 0-13 15,7 0 1-15,7 6 0 0,0-6 60 0,0-6 13 16,7 6 3-16,0 0 0 0,-7-6-52 0,14-1-12 16,-7-5 0-16,7-7 0 0,-7 0 0 0,8 1 0 15,-8-1 0-15,0 0 0 0,0 0 0 0,0-12 0 16,-7 0 0-16,7 0 0 0,-7 6 0 0,0-7 0 16,0 1 0-16,7-6-782 15,-7-1-159-15</inkml:trace>
  <inkml:trace contextRef="#ctx0" brushRef="#br0" timeOffset="587">1258 1181 1497 0,'0'0'32'0,"0"0"8"0,0 0 0 0,0 0 4 0,0-12-36 0,-7-1-8 0,7 13 0 0,0-19 0 16,-7-6 104-16,0 0 20 0,-7-6 3 0,14-6 1 0,0-1-52 15,0-5-9-15,-7-14-3 0,0-5 0 0,7-1 0 0,-7 20 0 16,7-14 0-16,0 7 0 0,0-12-51 16,0 6-13-16,0 0 0 0,0-1 0 0,7 1 0 0,-7-13-16 15,0 13 3-15,-7 6 1 16,0 0-104-16,7 19-21 0,-7 0-4 0,-8-1-1 0</inkml:trace>
  <inkml:trace contextRef="#ctx0" brushRef="#br0" timeOffset="761">899 494 1645 0,'0'0'72'0,"0"0"16"0,0 0-70 0,0 0-18 0,21 6 0 0,-6 7 0 16,6-7 98-16,-7 0 16 0,0-6 3 0,7 0 1 15,-7 6-68-15,-7-6-14 0,7-6-2 0,0 6-1 16,0-6-33-16,0 0 0 0,0 6 0 0,0 0-642 15,0 6-135-15</inkml:trace>
  <inkml:trace contextRef="#ctx0" brushRef="#br0" timeOffset="1109">1469 1031 1497 0,'0'0'66'0,"14"7"14"0,0 11-64 0,-7-5-16 15,0-1 0-15,0-6 0 0,-7-6 106 0,14 7 18 16,-14-7 3-16,14 6 1 0,-14-6-52 0,21 12-9 0,0-5-3 16,-21-7 0-16,0 0 52 0,21-7 9 15,-21 7 3-15,28 0 0 0,-28 0-104 0,14-18-24 16,0 5 0-16,-7-5 0 0,-7-7 0 0,0 6 9 0,-7 0-9 16,0 7 8-16,-7-1-8 0,7-6 0 0,-14-6 0 0,14 0 0 15,-7 0 0-15,0 7 0 0,0-7 0 0,-7-7 8 16,7 1-8-16,0 6 0 0,0 0-10 0,7 13 10 15,0-7 0-15,7 6 8 0,0 13 1 0,0 0 0 16,0-12 0-16,0 12 0 0,14-6 0 0,7 6 0 16,-7-13-1-16,7 7 0 0,0 6 0 0,0 0 0 15,0 0-27-15,0 0-5 0,0 0-2 16,1 0 0-16,-1 6 72 0,0 0 14 0,0 1 4 0,-7-7 0 16,-14 0-86-16,21 12-17 0,-7-6-3 0,-14-6-786 15,0 0-156-15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5:12.6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155 73 1267 0,'32'16'56'0,"-32"-16"12"0,-9-4-55 0,0 0-13 16,-1 0 0-16,10 4 0 0,0 0 156 0,0 0 29 15,-9 0 6-15,9 0 1 16,0 4-78-16,-4 4-15 0,4 0-3 0,0 1-1 0,4-1-26 0,-4 0-5 0,-4 0 0 16,-1 0-1-16,1 8-23 0,8-4-5 0,10 4-1 0,-10 1 0 15,-8 3 5-15,-5-4 1 0,4 4 0 0,1 1 0 16,4 3-13-16,-5 4-3 0,5 0 0 0,0 9 0 16,-4-1-24-16,4 9 0 0,0 7-14 0,0-3 5 15,-10-4 9-15,6-1 0 0,-5-8 0 0,4-3 0 16,1-9-49-1,-1-4-5-15,-4-7-1 0,9-13 0 0,-5-9-109 0,1 1-23 16,-5-4-4-16,4-4-1 0</inkml:trace>
  <inkml:trace contextRef="#ctx0" brushRef="#br0" timeOffset="328">0 150 1036 0,'14'-12'23'0,"-14"12"5"0,0 0 0 0,-5-16 1 16,5 4-29-16,9-1 0 0,-4-3 0 0,9 4 0 0,8 4 108 0,-8 0 16 15,-10-8 4-15,6 8 0 0,8 8-59 0,-5-4-11 16,1 0-2-16,0 0-1 0,-10 0 17 0,5-1 4 16,1-3 1-16,-1 8 0 0,4 0 10 0,6 8 1 15,-6 1 1-15,5 3 0 0,-4 0 8 0,0 4 2 16,-1 4 0-16,-4 0 0 0,5-3-79 0,-5 7-20 15,-4 0 0-15,-1-4 0 0,-8-3 30 0,4-1 2 16,-9-4 1-16,4 0 0 0,-9 4-33 0,5 1 0 16,5-1 0-16,-10-4 0 0,-9-4 0 0,-4 4-9 0,0-4 9 15,4 0-8-15,-4-4 0 0,8 0 0 0,6 0 0 16,-1-4 0 0,0 0-60-16,14 0-11 0,0 0-2 0,0 0-674 0,0-12-134 0</inkml:trace>
  <inkml:trace contextRef="#ctx0" brushRef="#br0" timeOffset="969">487 333 633 0,'0'0'56'0,"0"0"-44"0,0 0-12 0,0 0 0 15,0 12 245-15,0-12 47 0,0 0 10 0,0 0 2 16,-9 8-141-16,5 1-28 16,-1-1-6-16,0-4-1 0,1 0-51 0,-1-4-10 0,1-4-3 0,-1 0 0 15,1 0-13-15,-1 0-3 0,-4-1-1 0,4-3 0 16,5 8 0-16,-4-4 0 0,-1-4 0 0,5 0 0 16,-4-4-11-16,4 4-1 0,4-4-1 0,-4-4 0 15,0 3-34-15,5-3 0 0,-1 0 0 0,1 8 0 0,0 4 12 16,-1 0-4-16,1-4 0 0,-1-4-8 0,5-13 12 15,-4 1-12-15,4 8 12 16,0 0-12-16,5 12 0 0,-5-8 0 0,0-5 0 0,0 1 0 0,5 4 0 16,-1 0-14-16,6 8 1 0,-6 0 0 0,1 4 33 0,-5 4 6 15,5 0 2-15,-5 4 0 0,0 8-28 16,0-4 0-16,-4 4-9 0,4-3 9 16,-5-5-146-16,1 0-22 0,-1 4-5 0,-4-12-968 15</inkml:trace>
  <inkml:trace contextRef="#ctx0" brushRef="#br0" timeOffset="1266">943 223 1497 0,'18'20'66'0,"-18"-20"14"0,0 0-64 0,0 0-16 0,0 0 0 0,0 0 0 16,0 0 106-16,0 0 18 0,0 0 3 0,0 0 1 15,0 0 0-15,-5-4 0 0,1 0 0 0,-10-4 0 16,0 4-103-16,1 0-25 0,-6 0 0 0,6 0 0 15,-10 0 56-15,9 4 7 0,-4 0 1 0,4 0 0 16,1-8-52-16,4 4-12 0,0 4 0 0,0 4 0 16,-1 0 0-16,1 4 0 0,5 8 0 0,-1-4 0 15,1-4 17-15,-1 4 1 0,-4-4 0 0,9 1 0 16,5-1-18-16,-1 4 0 0,-4-12 0 0,0 0 0 16,0 0 0-16,0 0 0 0,0 0 0 0,0 0 0 15,18 8 0-15,-18-8-9 0,0 0 9 0,14 0 0 0,-14 0-16 0,14 0 3 16,-1 0 0-16,-4-4 0 15,0 0-41-15,-4-4-8 0,4 4-2 0,0 0-682 16,5 4-137-16</inkml:trace>
  <inkml:trace contextRef="#ctx0" brushRef="#br0" timeOffset="1735">1079 150 1958 0,'0'0'43'0,"0"0"9"0,0 0 1 0,0 0 3 0,0 0-45 0,0 0-11 15,0 0 0-15,5 8 0 0,-5-8 104 0,4 12 20 16,-4-4 3-16,0 5 1 0,0-5-52 0,0 0-9 31,0 4-3-31,0 0 0 0,0 0-51 0,0 0-13 0,0 0 0 0,0 5 0 0,0-1 0 0,-4 8 0 0,-1 0 0 16,5 5 0-16,0-9 54 0,-4 4 8 0,4 1 2 16,0-5 0-16,-5 8-52 0,5-8-12 0,-5 1 0 0,5 3 0 15,-4-4 0-15,4 0 0 0,0 1 0 0,-5-9 0 16,1-4 0-16,4-8 0 0,0 8 0 0,0-8 0 15,0 0 0-15,0 0 0 0,0 0 0 0,0 0 0 16,0 0 0-16,0 0 0 0,0 0 0 0,0 0 0 16,0-12 0-16,0 0 0 0,0-9 0 0,0 5 0 15,0-4 0-15,4 0 0 0,1-9 0 0,-1 9 0 16,1 0 0-16,0-8 0 0,4-1 0 0,-5-7 0 16,5-1 0-16,-4 5 0 0,4 4 0 0,0-1 0 15,-4 9 0-15,4-4 0 0,0 4 0 0,0 3 0 16,5 1 0-16,-5 4 0 0,4 4 0 0,-4 0 0 0,5 4 0 15,-5 0 0-15,0 8 0 0,5-4 0 0,-14 0 0 16,5 8 0-16,4 8 0 0,-5 0 0 0,-4-4 0 16,0 5 0-16,-9-1 0 0,5 4 0 0,-6-4 0 0,1 0 0 15,0 1 0-15,-4-1 0 0,3 0 0 0,1 0 0 16,-4 0 0-16,4-3 0 0,-1-1 0 16,6-8 0-16,4-4 0 0,0 0 0 0,0 0 0 0,0 0 0 15,-9 4 0-15,9-4 0 16,0 0-151-16,0 0-33 0,0 0-6 0,0 0-2 0</inkml:trace>
  <inkml:trace contextRef="#ctx0" brushRef="#br0" timeOffset="3127">1607 203 1267 0,'0'0'28'0,"0"0"5"0,0 0 2 0,0 0 1 0,0 0-36 0,0 0 0 16,0 0 0-16,0 0 0 0,0 0 109 0,0 0 15 16,0 0 4-16,0 0 0 0,0 0-37 0,0 0-7 0,0 0-2 0,0 0 0 15,-4-12-30-15,-1 3-7 0,1 1-1 16,-6 0 0-16,1 0-33 0,5 4-11 0,-10 4 0 0,5 0 0 16,-5-8 0-16,1 8 0 0,-1 8 0 0,5-4 0 15,-5-8 0-15,5 4 0 0,0 4 0 0,5 8 0 16,-6 0 0-16,6 5 0 0,-1-9 0 0,5 4 0 15,5 4 42-15,-5 0 2 0,4-4 0 0,-4 1 0 16,10-1-20-16,-6-4-3 0,1 4-1 0,4-4 0 16,-5 4-20-16,5-8 0 0,1 0 0 0,-1 0 0 15,0-4 56-15,0 0 6 0,0 0 2 0,0-4 0 16,0-4-37-16,-4 4-7 0,-1-4-2 0,1 0 0 16,-1 0-6-16,-4 0-2 0,9-8 0 0,-4 3 0 15,0 1-30-15,-1 0-7 16,-4 0-1-16,0 0 0 0,0-4 28 0,-4 4 0 0,4 3 0 15,0-3-1183-15</inkml:trace>
  <inkml:trace contextRef="#ctx0" brushRef="#br0" timeOffset="3580">1789 336 345 0,'0'0'15'0,"0"0"4"0,0 0-19 0,0 0 0 16,0 0 0-16,0 0 0 0,0 0 157 0,0 0 28 0,0 12 6 0,0-12 1 16,0 0-91-16,0 0-17 0,-9-8-4 0,9 4-1 15,-4 0 27-15,-1 0 6 0,1-4 0 0,-1 0 1 16,5-4-36-16,0 8-7 0,0 4-2 0,-5-8 0 16,5 0-6-16,0 0-2 0,0 8 0 0,0-9 0 0,0 1-48 15,0 0-12-15,5 0 0 0,-5 0 0 0,5 4 0 16,-1-4 0-16,1 0 0 0,-1 4 0 0,5-4 0 0,-9 8 0 15,14-8 0-15,-5-1 0 0,0 5 47 0,-9 4 6 16,9-4 2-16,0-4 0 0,1 0-30 0,-1 4-5 16,0-4-2-16,-9 8 0 0,4 0-5 0,5 0-1 15,-9 0 0-15,14 4 0 0,-5 12-26 0,-4-4-6 16,-5-12 0-16,0 0-1 16,0 0-188-16,0 0-38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5:22.6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236 514 806 0,'0'0'72'0,"0"0"-58"16,0 0-14-16,0 0 0 0,-4 0 199 0,-1 0 37 16,1 0 7-16,4 0 1 0,-5 0-84 0,5 0-16 15,0 0-4-15,0 0-1 0,0 0-60 0,0 0-12 16,14-8-3-16,-10 4 0 0,-17-8-51 0,8 0-13 16,-4-5 0-16,5 5 0 0,4-4 54 0,0-4 8 0,0 4 2 15,0-4 0-15,0-5-64 0,0-11-24 0,4-1 0 16,-4 1 1-16,5 8 37 0,-5 3 7 0,0-7 2 0,4 4 0 15,-4-1-23-15,0 1 0 0,0 8 0 0,0 0 0 16,0 7 0-16,-4 1 0 0,4 8 0 0,-5 0-780 16,5 4-161-16</inkml:trace>
  <inkml:trace contextRef="#ctx0" brushRef="#br0" timeOffset="250">0 178 0 0,'0'0'0'0,"13"4"0"16,-4 0 0-16,1 4 0 0,-6 0 0 0,-4 5 0 0,0 3 739 0,0-4-148 15,14-12 118-15,-1 4 24 16,1 0-512-16,0 0-102 0,-1 4-21 0,1-4-4 0,0 0-46 0,4 4-8 16,0-4-3-16,5-4 0 0,4 4-23 0,-9 1-5 15,5-5-1-15,-5 0 0 0,1 4-16 0,-1-4-4 16,-5 0-1-16,1 0 0 15,0 0-41-15,-5 0-8 0,-9 0-2 0,0 0 0 16,9 0-184-16,-9 0-38 0</inkml:trace>
  <inkml:trace contextRef="#ctx0" brushRef="#br0" timeOffset="532">528 551 864 0,'0'0'76'0,"0"0"-60"0,0 0-16 0,0 0 0 16,-5 0 175-16,5-5 32 0,0 1 6 0,0 4 2 16,0 0-79-16,0 0-16 0,-4-4-4 0,-1 0 0 15,5-4-33-15,-4 4-7 0,4-4-2 0,0-4 0 16,0 4-22-16,0-4-5 0,-5 4-1 0,5 0 0 15,0-1-19-15,0-3-4 0,0 4-1 0,5-4 0 0,-5 4-9 16,0-4-1-16,4 4-1 0,-4 0 0 0,5 0-11 0,-5 8 0 16,0 0 0-16,4-9 0 15,-4 9-144-15,5-4-28 0,4 0-6 0,-9 4-800 16</inkml:trace>
  <inkml:trace contextRef="#ctx0" brushRef="#br0" timeOffset="861">760 514 1267 0,'0'0'56'0,"14"0"12"0,-1 4-55 0,-4-4-13 16,5 4 0-16,4 0 0 0,-4 0 156 0,0-4 29 16,-1 0 6-16,1 0 1 0,0-4-52 0,-1 4-9 15,1-4-3-15,-5 4 0 0,0-8-51 0,0 0-10 16,-9 4-3-16,0 4 0 0,0-8-51 0,-4-4-13 16,-1 4 0-16,-4-5 0 0,-5 5 0 0,1-4 0 0,-1 4 0 15,0 4 0-15,1-4 12 0,-1 4-1 0,0 0 0 0,-4 0 0 16,-5 0-11-16,10 4 10 0,-5 4-10 15,8 0 10-15,1 4-21 0,-4 0-4 0,8 4-1 0,5 0 0 16,-4-4 16-16,8 5 0 0,1-1 0 0,4 4 0 16,4-4 0-16,6 0 0 15,-6 4 0-15,6-3 0 0,-1 3 48 0,0-4 13 0,5 8 3 0,-5-8 0 16,0-4-52-16,0 0-12 0,1 1 0 0,-6-1 0 16,5 0 0-16,1 0 0 0,-1-4 0 0,0 4 0 0,0-4 0 15,-4-4 0-15,4 4 0 0,-4 4 0 16,-1-8-48-16,-3 0-13 0,-1 4-3 0,4 0 0 15,-4-4-175-15,1 0-35 0,-1-16-7 0,-9 16-2 0</inkml:trace>
  <inkml:trace contextRef="#ctx0" brushRef="#br0" timeOffset="1174">1261 627 864 0,'0'0'76'0,"0"0"-60"15,9 9-16-15,-9-9 0 0,0 0 195 0,9 4 36 16,5-4 7-16,-5 0 2 0,4 0-39 0,-8 0-7 15,-5 0-2-15,14 0 0 0,-5 0-102 0,-9 0-21 16,9-9-4-16,-5 1-1 0,1-4-51 0,-5 4-13 16,-5-4 0-16,1 4 0 0,-5-8 8 0,0 4 0 15,-5-5-8-15,0 1 12 0,1 4-12 0,-1 0-8 0,0 4 8 16,1 0-13-16,-1-4 13 0,0-1 0 16,1 1 0-16,4 0 0 0,0 0 0 0,-1 4 0 0,6 0 0 0,4 4 0 15,0 4 13-15,0 0 6 0,0 0 1 0,0 0 0 16,0 0-20-16,9-4 0 0,9 0 8 0,-4 4-8 15,-1 0-14-15,-3 0-6 16,3 0-2-16,-4 0 0 0,5-4 22 0,-5 4 0 0,5 0 0 0,-5 0 0 16,5 0 0-16,-5 0 0 0,4 0 0 0,-13 0 0 15,0 0-46-15,0 0-5 16,0 0-1-16,0 0-701 0,0 0-141 0</inkml:trace>
  <inkml:trace contextRef="#ctx0" brushRef="#br0" timeOffset="1347">610 113 2196 0,'0'0'48'0,"0"0"11"0,0 0 1 0,0 0 1 0,9-8-49 0,-9 8-12 16,4-4 0-1,6 0 0-15,-10 4 44 0,0 0 5 0,0 0 2 0,9 0 0 16,0-4-83-16,0 4-17 0,-9 0-3 0,13 4-1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5:26.6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32 1893 0,'18'20'84'0,"-9"-12"17"15,-9-8-81-15,0 0-20 0,0 0 0 0,0 0 0 16,0 0 70-16,-4 8 10 0,-1 0 1 0,5-8 1 0,-5 9-14 0,5-9-4 16,-4 0 0-16,-5 0 0 0,4 0-54 0,-4 0-10 15,9 0 0-15,-4-5 0 0,-1-3 0 0,1 0 0 16,4 0 0-16,-5 0 12 0,5 0-12 0,0 0 0 15,0 4 0-15,0 4 0 0,9-8 0 0,0 4 0 16,0-4 0-16,-4 0-1076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5:26.8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 2152 0,'0'0'48'0,"9"-4"9"0,9 4 3 0,-9 0 0 0,-9 0-48 0,0 0-12 16,5 0 0-16,4 0 0 0,0 0 27 0,-4 0 3 0,4 4 1 0,0-8 0 15,-5 4-144-15,-4 0-29 0,0 0-6 16,0 0 0-16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5:37.3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403 241 172 0,'0'0'8'0,"9"-12"1"0,-4 4-9 0,-5-8 0 0,4 3 0 0,-4 1 0 16,0 0 299-16,5 0 57 0,-1 4 12 0,1 0 3 31,-5 0-203-31,0-4-40 0,0 4-8 0,0-1-1 0,4 5-39 0,1-4-7 0,0 4-1 0,-5-4-1 16,-10 0-57-16,-3-4-14 0,-10 0 0 0,5 4 0 0,-5 0 11 15,5-5-1-15,4 9 0 0,-4-4 0 0,-5 4-10 16,5 0 8-16,0 4-8 0,0 4 8 0,-5-4 4 0,5 4 1 31,4 4 0-31,-9 9 0 0,10-1 19 0,-6 8 4 16,6 8 1-16,-1 1 0 0,-4-1-29 15,0 21-8-15,4-1 0 0,0 5 0 0,5-8 20 16,-4 3 2-16,3-7 1 0,10-13 0 16,-4 9 14-16,4-1 3 0,4 5 1 0,6-5 0 0,-1 1-28 15,4-1-5-15,1-4-8 0,13 13 11 0,-4-13 37 0,4-3 8 16,1-9 2-16,4 0 0 0,-1-7-13 0,6-5-2 16,-1-4-1-16,5-4 0 15,-4 4-67-15,-1-8-14 0,0-8-2 0,1 4-1 0,-10 0 51 16,1 0 11-16,-6 4 1 0,1-4 1 15,-5-4-74-15,0 4-16 0,-4-1-2 0,0 1-764 0,-1-8-153 16</inkml:trace>
  <inkml:trace contextRef="#ctx0" brushRef="#br0" timeOffset="313">1200 897 1728 0,'23'4'38'0,"-10"0"8"0,-4 0 2 0,0-4 0 0,5 4-39 0,-5 0-9 0,-9-4 0 0,9-8 0 16,0 4 53-16,-4-4 9 0,0 0 2 0,-5-1 0 16,0-7 0-16,0 0 0 0,-5-4 0 0,-4 0 0 15,0-1-52-15,-5 1-12 0,-4 0 0 0,0 0 0 0,-5-1 0 16,9 9 0-16,5 4 0 0,-5 0 0 0,-8 0 51 0,4 4 7 16,-5 4 2-16,5 4 0 0,-1-4 5 0,1 8 2 15,4 4 0-15,1 0 0 0,8 5-2 0,-4-1 0 16,5 4 0-16,4 4 0 0,0-3-52 0,9-1-13 15,-5 4 0-15,10-4 0 0,0-4 0 0,-1 1 0 16,1-9 0-16,-5 0 0 16,5-4-11-16,-5 0-5 0,0 4 0 0,5-4-1 0,-1 0 5 0,-4-4 2 15,5 0 0-15,4 0 0 16,0 0-226-16,-4-4-46 0,13-4-9 0,-4-8-1 0</inkml:trace>
  <inkml:trace contextRef="#ctx0" brushRef="#br0" timeOffset="625">1478 808 1728 0,'13'20'76'0,"-8"-8"16"0,-1 4-73 0,1 0-19 0,-1 5 0 0,1-5 0 16,-5 0 157-16,0 0 28 0,0 4 6 0,0-3 1 15,0-17-103-15,-5 12-20 0,1-4-4 0,4 8-1 16,-5-4 0-16,5-12 0 0,0 0 0 0,0 0 0 16,0 0-51-16,0 0-13 0,-9 4 0 0,9-4 0 15,-4-8 0-15,4-4 0 0,0-8 0 0,0 4 0 16,4-5 0-16,1 1 0 0,-1 0 0 0,5-4 0 15,1-1 0-15,-1 5 0 0,4 0 0 0,1 4 0 16,0-1 0-16,-1 5 0 0,5 0 0 0,-4 4 0 16,4 4 0-16,1 0 0 0,-1 8 0 0,0 0 0 15,0-4 0-15,-4 8 0 0,4 4 0 0,-4 0 0 16,-1 1 0-16,1 3 0 0,-5 4 0 0,0 0 0 16,-4 5 8-16,-1-1 0 0,1-4-8 0,-5 0 12 15,0 1-66-15,0-1-14 0,4-4-2 16,-4 4-748-16,0-4-150 0</inkml:trace>
  <inkml:trace contextRef="#ctx0" brushRef="#br0" timeOffset="1188">2292 897 1728 0,'0'0'76'0,"0"0"16"0,0 0-73 0,0 0-19 0,0 0 0 0,0 0 0 0,0 0 102 16,0 0 17-16,0 0 3 0,0 0 1 0,0 0-51 0,0 0-9 15,0 0-3-15,0 0 0 16,0 0-40-16,0 0-9 0,0 0-2 0,0 0 0 31,0 0 44-31,23 28 9 16,14 25 2-16,-1 3 0 0,-9-11 51 0,1-5 10 15,-6-3 3-15,-3-9 0 0,-6 0-82 0,1 1-16 16,0-5-3-16,-5-8-1 16,0 0-42-16,-9-16-8 0,0 0-1 0,0 0-1 0,0 0 26 0,0 0 0 15,-5-4 0-15,5 0 0 0,-4-4 0 0,8 0 0 16,-4-8 0-16,5 4 0 0,-5-9 0 0,4-3 8 15,1-8 0-15,0-5 0 0,4-3-8 0,0-1-12 16,4 1 4-16,1 0 0 0,-9 3 8 0,4 9 0 16,-5 3 0-16,5 5 0 0,1 0 0 0,-1 12 0 0,4 4 0 15,-13 4 0 1,0 0-179-16,0 0-33 0,9 8-8 0,5 4-941 0</inkml:trace>
  <inkml:trace contextRef="#ctx0" brushRef="#br0" timeOffset="1439">2921 1172 1497 0,'18'0'66'0,"-9"0"14"0,0 0-64 0,5 0-16 0,-5-4 0 0,0-4 0 16,0 4 106-16,0 0 18 0,0-4 3 0,-4-1 1 15,-1 1-52-15,-4-4-9 0,0-4-3 0,0 0 0 0,-4 0 8 0,-5-5 2 16,0 5 0-16,-5 4 0 0,0-4-31 0,1 0-7 16,-5 4 0-16,4 3-1 0,5 9 5 0,-5 0 2 15,0-8 0-15,5 12 0 0,-4 5-1 0,8-1 0 16,-4 12 0-16,0 0 0 0,4 0-33 0,1 1-8 15,4 3 0-15,0-4 0 0,0 4 0 0,0-3 0 16,9-1 0-16,0 0 0 16,-4-8-32-16,4 0-9 0,0 0-2 0,0 1 0 0,0-1 19 15,0-8 4-15,-9-4 1 0,9-4 0 16,0 0-37-16,5-4-8 0,-9 0-2 0,8-1-682 16,1 1-136-16</inkml:trace>
  <inkml:trace contextRef="#ctx0" brushRef="#br0" timeOffset="1689">3167 338 979 0,'4'29'87'0,"-4"-29"-70"0,-4 0-17 0,-1 0 0 16,5 0 224-16,0 0 42 0,-9 24 8 0,0-4 2 15,4 0-71-15,1 5-13 0,4-1-4 0,-5 4 0 16,5 0-95-16,0 1-19 0,9 3-4 0,-4 17-1 15,-1-1-8-15,6 5-1 0,3 8-1 0,-4-5 0 16,0 5-47-16,1-8-12 0,-1-9 0 0,4 1 0 16,1-9 0-16,-5-8 0 0,5 1 0 0,-1-9 0 0,6-4 0 15,-10 0 0-15,0-4 0 0,0-3 0 16,-5-5-100-16,-4-4-23 0,5 0-4 0,-5 0-1127 16</inkml:trace>
  <inkml:trace contextRef="#ctx0" brushRef="#br0" timeOffset="1924">3426 856 1958 0,'9'12'43'0,"-4"5"9"0,-1-1 1 0,1 0 3 0,-1 4-45 0,1-4-11 15,-5 5 0-15,9 3 0 0,-4 4 156 0,-1 0 28 16,5-3 7-16,-4 3 1 0,-1 0-154 0,6-7-30 16,-1-1-8-16,0-4 0 0,4 0 52 0,-3-8 10 15,3 5 2-15,-4-5 0 0,5-4-52 0,-5-4-12 0,0 0 0 16,5-8 0-16,-5-9 0 0,5 9 0 0,-5 4 0 0,4-4 0 15,-4-12 0-15,1-4 0 0,-1-1 0 0,-5-3 0 16,5-4 0-16,-9 3 0 0,5-3 0 0,-5 4 0 16,0-1 0-16,0 5 0 0,-5 4 0 0,1 4 0 15,-1 3-151 1,5 5-33-16,0 8-6 0,0 0-898 0</inkml:trace>
  <inkml:trace contextRef="#ctx0" brushRef="#br0" timeOffset="2128">3977 1309 230 0,'0'0'20'0,"0"0"-20"0,14 0 0 0,-5-8 0 0,0-4 336 16,-5 0 62-16,6-4 13 0,-1 0 2 0,-9-5-226 15,4 5-46-15,1-4-9 0,-5-4-1 0,0-9-54 0,-9 1-10 16,4 0-3-16,1-9 0 0,-6-3 0 0,-3-5 0 16,-1 1 0-16,0-1 0 0,1 0-51 0,4 13-13 15,-5 0 0-15,0-1 0 0,5 1 0 0,0-1 0 16,0-3 0-16,0 3 0 15,0-3-151-15,0-9-33 0,0 9-6 0,-5 12-2 0</inkml:trace>
  <inkml:trace contextRef="#ctx0" brushRef="#br0" timeOffset="2300">3672 686 2419 0,'18'12'53'0,"-4"-4"11"0,0-8 3 0,4-4 1 0,9 4-55 0,-4 4-13 16,9 0 0-16,0-4 0 0,-5 0 105 0,5 0 19 0,9 0 3 15,4 0 1-15,-8 0-57 0,4-4-11 0,-5 4-3 0,-4 0 0 16,0 0-40-16,-9 0-8 0,-1 0-1 0,1 4-8 16,-9 5 0-16,-1-5 0 0,1-4 0 0,-14 0 0 15,0 0-164 1,0 0-40-16,5 12-8 0</inkml:trace>
  <inkml:trace contextRef="#ctx0" brushRef="#br0" timeOffset="2503">4428 1196 2250 0,'0'0'100'0,"0"0"20"16,0 0-96-16,0 0-24 0,13-4 0 0,-13 4 0 0,0 0 42 0,10-4 4 16,-6-12 1-16,1 0 0 0,-1-1 13 0,-4-3 4 15,0-4 0-15,0 4 0 0,0 4-52 0,0-5-12 16,-4-7 0-16,4 4 0 0,0-1 0 0,-5 1 0 15,5 4 0-15,0 4 0 16,0 0-72-16,5 3-16 0,-1 5-4 0</inkml:trace>
  <inkml:trace contextRef="#ctx0" brushRef="#br0" timeOffset="2770">4824 1184 1497 0,'0'0'133'0,"9"0"-106"0,0 0-27 0,0-4 0 16,-9 4 97-16,9-8 15 0,-4-4 2 0,-1 0 1 15,1-1-29-15,-5 1-6 0,-5-4 0 0,1-4-1 16,-5-8-9-16,-5-1-2 0,-4 1 0 0,0 4 0 16,-5 3-34-16,5 5-7 0,-5 4-2 0,0 4 0 15,0 0 7-15,5 4 0 0,0 4 1 0,4 8 0 16,5 0-33-16,0 0 0 0,5 4 0 0,-1 4 0 16,5 5 0-16,0 3 0 0,0 0 0 0,9 0 0 15,0 1 0-15,5-1 0 16,0-4 0-16,4 1 0 0,0-1-39 0,-4-8-14 0,4-4-3 0,-5 0-1 15,1-4 24-15,0 4 5 0,4-4 0 0,-4 4 1 16,4-8-25-16,-4 0-4 0,4 0-2 0,0-4-927 16</inkml:trace>
  <inkml:trace contextRef="#ctx0" brushRef="#br0" timeOffset="3067">5106 990 403 0,'5'20'36'0,"-1"0"-36"15,-4 0 0-15,5 1 0 0,-1-5 368 0,-4 4 68 16,0 0 12-16,-4 1 4 0,4-1-276 0,-5 0-54 15,5 0-11-15,0-8-3 0,0-12-6 0,0 0-2 16,0 0 0-16,0 9 0 0,0-9-58 0,0 0-12 0,0 0-2 16,0 0-1-16,0 0-27 0,9 0 0 15,0-5 8-15,5-3-8 0,0 0 0 0,-5-4 0 0,9-4 0 0,-4-4 0 16,-5-1 0-16,5 1 0 16,-1 0 0-16,5 4 0 0,-4 0 0 0,4 3 0 15,-4 1 0-15,0 8 0 0,-5-4 0 0,0 8 0 16,4-4 0-16,1 8 0 0,0 8 0 0,4 5 0 0,-4-1 0 15,-1 8 0-15,1 4 0 0,-10-3 0 0,10-5 0 16,-9 0 0-16,-5 4 0 0,4-3 0 0,-4-1 0 0,-4 0 0 16,-1-4 0-16,1 0 0 0,-6-3 0 15,6-5 0 1,-10 0-172-16,1-8-36 0,-1 0-7 0</inkml:trace>
  <inkml:trace contextRef="#ctx0" brushRef="#br0" timeOffset="3193">4683 638 1267 0,'27'4'56'0,"-13"0"12"0,4 0-55 0,0 4-13 15,5-4 0-15,0 4 0 0,4 0 0 0,-4 0-18 16,4 0 4-16</inkml:trace>
  <inkml:trace contextRef="#ctx0" brushRef="#br0" timeOffset="3616">5980 1148 1382 0,'0'0'123'0,"14"4"-99"0,-5-8-24 16,-9 4 0-16,0 0 104 0,0 0 15 0,9-9 3 0,-4 1 1 16,-1 0-23-16,-4-4-5 0,0 0-1 0,-4 0 0 15,-1 4-34-15,-4-4-6 0,0 8-2 0,0 0 0 16,0 4-23-16,0 0-5 0,-5-5 0 0,5 18-1 15,-5 11-7-15,5-4 0 0,-5-12-1 0,1 4 0 16,4 9-6-16,0-1-1 0,4-4 0 0,0 4 0 16,1 1-28-16,4-1-5 15,4 0-2-15,1-8 0 0,0 4 19 0,-1-4 8 0,-4-12-8 0,0 0 8 16,0 0-28-16,0 0 0 16,9 4 0-16,5-4 0 0,-5-4-3 0,5-4-1 0,-5 0 0 0,4 0 0 0,-8 0 43 15,9-4 8-15,-5 0 1 0,0-4 1 0,4 3-33 16,-3-3-8-16,-1 0 0 0,0 8-1 15,0 4 57-15,-9 4 11 0,9-4 2 0,0 0 1 0,0 12-29 16,0 0-5-16,0-4-2 0,1 4 0 16,-1 8 40-16,0-3 8 0,0 7 2 0,0-4 0 15,5 4-103-15,-5-4-20 0,4 5-4 0,-3 3-1 16,3-8 0-16,-4 0 0 0,0-4 0 16,5 1 0-16,-5-5 0 0,-9-8 0 0,0 0 0 0,14 0 0 15,4 0-97-15,-4-4-20 0,-14 4-4 0</inkml:trace>
  <inkml:trace contextRef="#ctx0" brushRef="#br0" timeOffset="3742">6404 1297 1198 0,'0'0'53'0,"0"0"11"0,-5-8-51 0,5-8-13 15,-4 0 0-15,-1 0 0 0,0-5 102 0,1-3 18 0,-1-4 3 0,1-5 1 16,4-3-49-16,-5-9-10 16,-4-7-1-16,0-1-1 0,5-7-31 0,-6 15-7 15,6-4-1-15,-5 1 0 0,4-1-24 0,-4 1 0 0,0-1 0 0,4 1 0 16,1 3 17-16,-5-3-1 0,4 3-1 0,5 13-901 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5:42.0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93 797 1728 0,'0'0'76'0,"4"8"16"0,-4-8-73 0,5 12-19 16,-1 0 0-16,1 1 0 0,-5-13 106 0,0 0 18 15,0 0 3-15,0 0 1 0,0 0 0 0,0 0 0 16,0 0 0-16,0 0 0 0,0 0-103 0,0 0-25 16,0 0 0-16,0 0 0 0,-9-13 0 0,4-3 0 15,-4 0 0-15,4-4 0 0,-8-4 0 0,8-1 0 16,-8-11 0-16,3-5 0 0,6-3 0 0,-5-5 0 15,0-3 0-15,4 3 0 0,1-4 0 0,-1 5 0 16,0 3 0-16,5 9 0 0,0 0 0 0,5 11 0 16,-5-3 0-16,5 8 0 0,-5 4 0 0,9 11 0 15,-9 5 0-15,13 5 0 0,1 7 0 0,4 4 0 16,-4 4 0-16,9 8 0 0,-5 1 0 0,5 3 0 16,-1 5 0-16,6 3 0 0,-1-4 0 0,-4 5 0 0,4-1 0 0,-4 1 0 15,-5-5 0-15,5 1 0 0,-9-9 0 16,4 0 0-16,-5-3 0 0,1-1 0 0,0-4 0 0,-5-4 0 15,4 1 0-15,-3-9 0 0,-6 0 0 0,-4-8 0 16,0 0 0-16,5 0 0 0,4 4 0 0,-9-4 0 16,0-8 0-16,0-4 0 0,0 3 0 0,0-7 0 15,-5-4 0-15,5-8 0 0,-4 3 0 0,-1-7 0 16,-4 0 0-16,0-5 0 0,0-3 0 0,0-5 0 16,0 5 0-16,-1-1 0 0,1 1 0 0,0-1 0 15,0 9 0-15,5 4 0 0,-1-1 0 0,5 1 0 16,5 8 0-16,-5 0 0 0,4-1 0 0,5 1 0 15,-4 8-46-15,4 0-14 0,0 8-4 0,5 4-682 16,-1 4-137-16</inkml:trace>
  <inkml:trace contextRef="#ctx0" brushRef="#br0" timeOffset="314">703 615 1954 0,'0'0'43'0,"0"0"9"0,13 4 1 0,-4 4 3 0,0-8-45 0,-4 8-11 15,9-4 0-15,-14-4 0 16,0 0 105-16,9 0 19 0,0 0 4 0,0 0 1 0,-9 0-52 0,5-8-10 16,4 0-3-16,-5 0 0 0,-4-4-51 0,0 0-13 0,-4 0 0 0,4 3 0 15,-9-3 0-15,4 0 0 0,-9 4 0 0,5 0 0 16,-4 0 0-16,-1 4 0 0,0 4 0 0,1 4 0 16,-6 4 0-16,1 0 0 0,5 0 0 0,-1 4 0 15,-4 0 0-15,9 9 0 0,9 3 0 0,-5 0 0 16,5-4 0-16,0 5 0 0,5-5 0 0,4 4 0 15,0 5 32-15,4-9 4 0,1 0 1 0,0 0 0 16,-1-4-37-16,1-3 0 0,0-1 0 0,-1-8 0 16,1 0 27-16,0 0 1 0,-5 0 0 0,9-4 0 15,-4 4-74-15,-1-4-14 16,1-12-4-16,-5 4 0 0,5-4-153 0,-5-1-31 0</inkml:trace>
  <inkml:trace contextRef="#ctx0" brushRef="#br0" timeOffset="612">1035 631 2113 0,'0'0'46'0,"0"0"10"0,0 0 1 0,0 0 3 0,9 12-48 0,-9-12-12 16,0 0 0-1,0 0 0-15,0 12 102 0,5 1 18 0,4-5 3 0,-5 4 1 0,-4-12-80 0,9 8-15 16,-4 4-3-16,0 0-1 0,4-4 15 0,0 0 2 16,0 0 1-16,0-4 0 0,0 1-18 0,5-1-3 15,-1 4-1-15,-4-4 0 0,5-4-21 0,-5 4 0 16,0-4 0-16,5-4 0 0,-5 4 0 0,0-4 0 15,-9 4 0-15,9-8 0 0,-4-1-16 0,-1 1-7 0,1-4-1 16,-5 0-1-16,5 0 25 0,-5 0 0 0,0-8 0 0,4 3 0 16,-4 9 0-16,0-4-8 0,0-4 8 0,0 4 0 15,0 12 0-15,0 0 0 0,5-8 0 16,-5 8 0 0,4-4-30-16,-4 4-7 0,0 0-2 0,9 0 0 0,9 0-173 15,-4 0-36-15,23 4-6 0,-10 4-667 0</inkml:trace>
  <inkml:trace contextRef="#ctx0" brushRef="#br0" timeOffset="817">1477 817 1094 0,'0'0'97'0,"0"0"-77"0,0 0-20 0,0 0 0 0,-10 8 144 15,6-4 26-15,4-4 5 0,-9-4 1 0,0 0-39 0,-5-4-7 16,5-4-2-16,4-4 0 0,-4-8-58 0,5-1-12 16,-1 1-2-16,1-4-1 0,-1-1 14 0,5 9 3 15,0-8 1-15,0 4 0 0,5-1-65 0,-1 5-8 16,1 0-13-16,4 8 3 0,0-5 10 0,5 5 11 15,-1 8-3-15,5 0 0 0,-4 4-21 0,4-4-5 16,1 4-1-16,3 4 0 16,-3-4-67-16,-6 4-14 0,5 0-2 0,-4-4-1 15,4 4-33-15,-9 4-6 0,5 1-2 0,0-1-423 16,-5-4-85-16</inkml:trace>
  <inkml:trace contextRef="#ctx0" brushRef="#br0" timeOffset="1161">1946 712 1720 0,'9'0'38'0,"4"0"8"0,-4 0 2 0,5-4 0 0,0 0-39 0,-5 0-9 0,0-4 0 0,0 4 0 15,-4-8 85-15,-5 4 15 0,0-1 4 0,-5-3 0 16,0-4-35-16,-4 4-6 0,0 0-2 0,-4-4 0 16,-6 4-25-16,6-1-6 0,-1 1-1 0,-4 4 0 15,0 8-6-15,-1-4-2 0,1 4 0 0,-5 4 0 16,5 4-8-16,0 4-1 0,4-4-1 0,1 1 0 15,4 7-2-15,0 4 0 0,4 0 0 0,5 0 0 0,5 5-9 16,-1-5 8-16,10 0-8 0,-1-4 8 0,1 5-8 16,4-9 0-16,-4 0 0 0,4-4 0 0,0-4 0 0,-4 4 0 15,0-4 0-15,-1-4-11 0,1-4 27 0,0 4 6 16,-10-8 1-16,1 4 0 0,4-4-23 0,0 0 0 16,0 0 0-16,5-4 0 15,-10 3-47-15,1-3-13 0,-1 4-4 0,1 0 0 0,-5 8 103 0,9-8 20 16,0 4 4-16,-9 4 1 0,0 0-52 0,14 0-12 15,-5 0 0-15,5 8 0 16,4-4-48-16,-9 4-13 0,9 4-3 0,-4 1 0 16,4 3-76-16,-4-4-15 0,-1 0-3 0,1 0-758 0</inkml:trace>
  <inkml:trace contextRef="#ctx0" brushRef="#br0" timeOffset="1333">2264 833 748 0,'0'0'67'0,"0"0"-54"16,0 0-13-16,5-8 0 0,-5 0 189 0,0-8 35 0,4 0 8 0,1 0 0 15,-1-5-68-15,-4-7-15 0,5-4-2 0,0-1-1 16,-5-7-49-16,4-5-9 0,-8 1-3 0,4-5 0 16,-5 5-49-16,5-1-11 0,-5 1-1 0,1-1-1 15,-1 5-11-15,5-5-3 0,-9 9 0 0,5-1 0 16,-1 5 19-16,5 0 3 0,-4 3 1 0,4 1-803 16,0 8-160-16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5:44.2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0 736 1749 0,'0'0'38'0,"0"0"8"0,0 0 2 15,0 0 2-15,0 0-40 0,0 0-10 0,0 0 0 0,0 0 0 0,0 0 116 0,0 0 22 16,0 0 4-16,0 0 1 0,0 0-80 0,4-4-16 16,-8-8-3-16,8 4-1 0,-4-8 18 0,5 0 4 15,-5-9 1-15,4 1 0 0,6-4-37 0,-6-9-7 0,-4 5-2 16,0-8 0-16,5-5-10 0,-1 0-2 0,5 5-8 0,-4 0 12 15,-5-1-12-15,0 1 0 0,4 7 0 0,-4-3 0 16,5 7 10-16,-5 1-10 0,9 12 10 0,-9 0-10 16,0 4 0-16,0 12 0 0,0 0 0 0,9 4-10 31,0 4-16-31,0 12-3 0,-4-4-1 0,4 13 0 0,0 3 4 0,5 12 1 16,-5 5 0-16,5 20 0 0,-1 0 25 0,1-5-10 0,0-7 10 0,-1 0 0 15,-4-13 16-15,0-7 9 0,5-1 3 0,0-8 0 16,-10-7-28-16,10-1 0 0,-5-4 0 0,0-4 0 15,-9-12 0-15,9 4 0 0,5 0 0 0,-10-8 0 16,6 0 36-16,-1-4 3 0,0-4 0 0,0 0 0 16,0 0-15-16,0-13-2 0,-4-11-1 0,-1-5 0 15,10 5-13-15,-10-13-8 0,1-3 8 0,0-1-8 0,-1 1 0 0,5-1 0 16,-4 0 0-16,-1 5 0 0,1 3 0 0,-1 5 0 16,1-5 0-16,0 5 0 0,-5 12 0 0,4 3-10 15,1 9 1-15,-1 4 0 16,-4 0-128-16,0 12-26 0,9 4-5 0,-4 8 0 15,4 4-82-15,-4 8-16 0,4 29-3 0,0-8-1 0</inkml:trace>
  <inkml:trace contextRef="#ctx0" brushRef="#br0" timeOffset="265">578 502 288 0,'0'28'12'0,"5"-20"4"0,-1-4-16 0,10 0 0 16,-5 4 0-16,9 0 0 0,-9-4 374 0,5 0 72 16,4-4 14-16,0 0 4 0,-4-4-269 0,0 0-54 15,4 0-10-15,-5-4-3 0,-3 0-51 0,-1 4-10 16,0 0-3-16,-5-4 0 0,1 0 0 0,-1 0 0 0,-8-8 0 0,4 3 0 15,0 1-51-15,-5-4-13 0,-4 0 0 0,0 4 0 16,0 0 0-16,9 12 0 16,-18 0 0-16,4 0 0 0,-4 4 0 0,4 8 0 0,-4 0 0 0,4 8 0 15,-4 4 0-15,9 1 0 0,5 3 0 0,-1-4 0 16,0-3 0-16,5-1 0 0,5 4 0 0,0 0 0 16,-1-3 0-16,5-5 0 0,5 4 0 0,-5-4 0 15,5 0 0-15,-1 1 0 0,-4-1 0 0,5-8 0 16,4 0 0-16,-4 0 0 0,0-4 0 0,4 0 0 15,0-4 0-15,0-4 0 0,-4 0 0 0,0-4 0 16,4-4-151-16,-5 0-33 0,1-5-6 0,0-3-2 0</inkml:trace>
  <inkml:trace contextRef="#ctx0" brushRef="#br0" timeOffset="532">1102 121 1267 0,'-5'-20'28'0,"5"20"5"0,-5-8 2 0,1 0 1 0,-1-12-36 0,1 3 0 16,-5 5 0-16,0 0 0 0,4 4 109 0,1 0 15 16,4 8 4-16,0 0 0 0,0 0 51 0,0 0 10 15,0 0 3-15,0 16 0 0,0 0-52 0,0 4-9 16,0 5-3-16,4 3 0 0,1 0-102 0,-1 5-26 16,1 3 0-16,-1 9 0 0,1-1 56 0,-1 5 7 15,1-5 1-15,-5 9 0 0,4 0-52 0,1-5-12 16,-5 1 0-16,0-17 0 0,0 0 0 15,0 1 0-15,5-1 0 0,-5-3 0 0,0-5 0 0,4-4 0 0,-4 0 0 0,0-4 0 32,0 1-100-32,0-17-22 0,0 0-5 0,0 0-1 0,0 0-153 15,-4-13-31-15,-6-15-7 0,6-4-1 0</inkml:trace>
  <inkml:trace contextRef="#ctx0" brushRef="#br0" timeOffset="1064">838 368 2188 0,'0'0'48'0,"0"0"11"16,9 8 1-16,0 0 1 0,0-8-49 0,0 0-12 0,5 4 0 0,-1 0 0 16,5 4 105-16,-4-4 19 0,4 1 3 0,5-1 1 0,0 0-65 15,-5 0-13 1,0 4-2-16,5-4-1 0,4 0-19 0,-4 4-3 0,-5-4-1 0,5 4 0 0,0 8-24 0,0-8 0 16,-10-4-12-16,6 5 12 0,-6 3 0 0,1 0 21 15,-1 0-2-15,6 0-1 0,-6 4-33 0,1 0-6 16,4 1-2-16,-4 3 0 15,0 0-29-15,-5-4-5 0,0 0-2 0,0-3 0 16,-5 3-4-16,1-4-1 0,0 0 0 0,-1-4 0 0,1 4 52 0,-1-4 12 16,-4-8 0-16,0 0 0 0,9 9-12 0,-9-9 0 15,0 0 0-15,0 0 0 0,14-5 29 0,-5 1 7 16,5-4 0-16,-5 4 1 0,4 4-1 0,-3-8-1 16,-1-4 0-16,0-4 0 0,-5 4 4 0,5 0 1 0,1-9 0 15,-6 1 0-15,1 4-28 0,-1 0-16 0,-4 4 3 16,0-5 0-16,5 5 13 0,-5 4 16 0,0 8-3 15,0 0-1-15,0 0 1 0,0 0 0 0,0 0 0 16,0 16 0-16,4 9-13 0,-4-5-16 0,0-4 3 16,5 4 1-1,4 5-76-15,0-5-14 0,0 4-3 0,5 0-1 0,-5 1 16 16,5-1 3-16,-1-4 1 0,1-4 0 0,-5 1 51 0,5-5 11 0,-1-4 1 0,1 0 1 16,0-4 69-16,-1 0 13 0,1-4 4 0,0 0 0 15,4-4-2-15,-4 0 0 0,-1-8 0 0,1 0 0 16,-5-1-15-16,-5 1-3 0,6-8-1 0,-6 4 0 15,5-8-17-15,-4 3-3 0,-1-7-1 0,1 0 0 16,-5-5-10-16,4 5-1 0,-4 4-1 0,0 3 0 16,0 5-10-16,0 0 10 0,0-4-10 0,0 8 10 15,-4 0-2-15,4 4 0 0,0 8 0 0,0 0 0 16,0 0-198-16,4 8-40 0</inkml:trace>
  <inkml:trace contextRef="#ctx0" brushRef="#br0" timeOffset="1330">2212 842 1544 0,'0'0'68'0,"14"-5"15"0,-5 1-67 0,0 4-16 16,-4-8 0-16,4 4 0 0,-4-4 110 0,-1-4 18 15,-4 4 4-15,0-4 1 16,0 0-46-16,-4 0-10 0,-6-1-1 0,1 1-1 0,5-4-29 0,-5 0-6 16,0 0 0-16,-5 4-1 0,0-1-18 0,1 5-3 0,-1 0-1 15,0 0 0-15,1 4 0 0,-6 4 0 16,6 4 0-16,4 4 0 0,-5 4-5 0,0-4 0 0,10 1-1 0,-5 3 0 15,4 4 3-15,5 0 1 0,5 0 0 0,4 5 0 16,0-1-15-16,5-4 0 0,-1 0 0 0,1 0 0 16,4 0 0-16,-4-3-18 0,-1-1 4 0,1 0 1 15,0-4 21-15,-1 0 4 0,1-4 0 0,4 4 1 16,-4-8-26-16,0 0-6 0,4 0-1 0,-5-4 0 16,1 0-105-1,0 0-22-15,4 4-4 0</inkml:trace>
  <inkml:trace contextRef="#ctx0" brushRef="#br0" timeOffset="1580">2399 902 576 0,'0'0'51'0,"0"0"-41"0,5 8-10 0,-1 0 0 0,-4-8 244 0,0 0 48 16,0 0 8-16,0 0 3 0,0 0-140 0,0 0-28 16,0 0-6-16,0 0-1 0,0 0-44 0,0 0-10 15,0 0-2-15,5-12 0 0,-5 0-26 0,0 0-6 16,4 4 0-16,-4-4-1 0,5 0-15 0,-5 4-4 15,0-9 0-15,4 5 0 0,-4 0-11 0,5-4-9 16,0 4 12-16,4-4-12 0,-5-1 9 0,1 1-9 16,-1 0 0-16,5 0 9 0,-4 8-9 0,0-8 0 15,4 3 9-15,0 1-9 16,0 4-24-16,5 0-10 0,-5-4-2 0,0 4 0 16,4-4-142-16,-4 0-29 0,5-1-5 0,0 1-691 0</inkml:trace>
  <inkml:trace contextRef="#ctx0" brushRef="#br0" timeOffset="2113">2818 154 691 0,'0'0'30'0,"9"0"7"0,-9 0-29 0,5-9-8 0,4 5 0 0,-9 4 0 15,0 0 176-15,0 0 33 0,0 0 7 0,0 0 2 16,4 13-68-16,-4-1-14 0,0 4-2 0,0 4-1 16,5 4-55-16,-10 5-11 0,-4-1-3 0,5 4 0 15,-1 5-8-15,1-1-1 16,-1-3-1-16,0 7 0 0,1-3-6 15,-1 3-2-15,1-4 0 0,-1 5 0 0,1-9-14 16,4 1-2-16,0-9-1 0,0 4 0 0,0-7-29 0,0-5 0 16,4-4 0-16,-4 0 0 0,0-12 0 0,0 0 0 15,0 0 0-15,0 0 0 0,0 0 11 0,0 0-11 16,0 0 12-16,0 0-12 0,-4-12-11 0,4 4-9 16,-5-8-1-16,1-1-1 15,4-3-26-15,0 0-4 0,-5 0-2 0,5-1 0 16,5 5 18-16,-1-4 3 0,5 0 1 0,0 0 0 15,0-1 4-15,5 9 2 0,0-4 0 0,4 4 0 0,-4-4 58 0,4 8 12 16,0 4 3-16,5-5 0 0,-5-3 12 0,0 0 2 16,0 4 1-16,5 0 0 0,-5 0-34 0,-4 0-8 15,4-8 0-15,1 3-1 0,-6 1-6 0,5-4-1 16,-4 4 0-16,0 0 0 0,-1 0-12 0,-8 0 0 16,4-1 0-16,0 5 0 0,-4 0 0 0,-5 4 0 15,0 4 0-15,0 0 0 0,0 0 0 0,0 0 0 0,0 0 0 0,-19 8 0 16,1 8 0-16,5 1 0 15,-1 3 0-15,0 0 0 0,-4 4 0 0,0 5 0 0,4-1 0 16,-4 0 0-16,4 9 0 0,1-5 0 0,4-4 0 16,-1-3 9-16,6-1-9 0,4-4 0 0,0-4 0 0,0 5 8 15,4-5 0-15,6-4-8 16,-6 0 12-16,5 0-4 0,0 0 4 0,0 1 0 0,1-5 0 0,-1 0 0 16,4 0-12-16,1 0 10 0,4 0-10 0,0-4 10 15,-4 0-10-15,0 0-14 0,4-4 3 0,-4 4 1 16,-1-4-114-16,5 0-24 0,-4 0-4 0,0 0 0 15,-1 0-72-15,-3 4-15 0,-10-4-2 0</inkml:trace>
  <inkml:trace contextRef="#ctx0" brushRef="#br0" timeOffset="2363">3332 858 403 0,'0'0'17'0,"0"0"5"15,0 0-22-15,0 0 0 0,0 0 0 0,0 0 0 0,19 0 280 0,-6 0 52 16,1-4 11-16,0 4 1 0,-14 0-172 0,13-4-34 16,1 0-7-16,0 0-2 0,-14 4-43 0,9-9-9 15,0 1-1-15,0-4-1 0,-9 0-37 0,0-4-7 16,0 0-2-16,-5-5 0 0,1 1-29 0,-5 4 8 15,4-4-8-15,-4-4 0 0,-5-5 0 0,5 1 0 16,-4 4 0-16,4-1 0 0,-5 5-12 0,5 0-6 16,4 4-1-16,1 4 0 0,-1 3 41 0,1-3 8 15,4 0 2-15,4 4 0 0,1 4-19 0,4-4-3 16,0 4-1-16,0 0 0 0,5 0-9 0,-1 0 12 16,6 0-12-16,-1 0 12 0,-5 0-12 0,6 4 0 15,-1-4 9-15,0-1-9 0,-4 1 0 0,4 0 8 16,-4 0-8-16,-1 4 0 0,5-4 0 0,-4 4 0 15,-14 0 0-15,0 0-8 16,14 0-108-16,-5 4-22 0,5 8-4 0</inkml:trace>
  <inkml:trace contextRef="#ctx0" brushRef="#br0" timeOffset="2535">3779 753 1612 0,'13'20'72'16,"-4"-12"14"-16,-4 0-69 0,4 0-17 0,0-4 0 0,0 4 0 0,-9-8 64 0,5 4 10 16,4 0 2-16,-9-4-600 15,0 0-119-15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11:38.66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751 486 806 0,'0'0'36'0,"0"0"7"16,0 0-35-16,0 0-8 0,0 0 0 0,0 0 0 15,0 0 53-15,14-4 9 0,-5 4 2 0,-9 0 0 0,9-4 0 0,0 4 0 16,0-8 0-16,-5 0 0 16,-4 8 0-16,0 0 0 0,10 4 0 0,-10-4 0 0,9-4-52 0,-9 4-12 15,4 0 0-15,-4 0 0 0,0 0 54 0,0 0 8 16,14 0 2-16,-14 0 0 0,0 0-11 0,0 0-1 16,0 0-1-16,0 0 0 0,0 0-31 0,0 0-5 15,0 0-2-15,0 0 0 0,0 0 41 0,0 0 8 16,4-4 2-16,-4-5 0 0,0 9-52 0,0 0-12 15,0 0 0-15,0 0 0 0,0 0 0 0,0 0 0 16,-4 9 0-16,-5-5 0 0,-5 0 54 0,5 4 8 16,-5 0 2-16,1 4 0 0,-5 4-52 0,-1 0-12 15,1 9 0-15,0-9 0 0,0-4 0 0,-1 4 0 0,-3 8 0 16,3 1 0-16,-3 3 0 0,-1-4 0 0,0 1 0 31,0 7 0-31,5 0 15 0,-9 1 0 0,4-5 0 0,5 4 0 16,-5-3-15-16,0 3 0 0,5 5 0 0,0-5 0 15,4-8-9-15,1 1-5 0,-1 3-1 0,-4-4 0 16,4-4 63-16,-4 5 13 0,4-1 3 0,1-8 0 16,-1 0-64-16,0 0-21 0,10-3 0 0,-10 3 0 15,5 0 33-15,0 0 8 0,0-4 0 0,4-4 1 16,-4 5-21-16,5-1 0 0,-1-8 0 0,0 4 0 0,5-8 0 16,0 8 0-16,0-8 0 0,0 0 0 0,0 0 0 15,0 0 0-15,0 0 0 0,0 0 0 0,0 0 0 0,0 0 0 16,0 0 0-16,0 0 0 0,0 0 0 0,0 0 0 15,0 0 0-15,0 0 0 0,10-4 0 0,-1 0 0 16,0 8 0-16,-9-4 0 16,0 0-200-16,13-12-45 0</inkml:trace>
  <inkml:trace contextRef="#ctx0" brushRef="#br0" timeOffset="589">118 1502 1267 0,'0'0'28'0,"0"0"5"0,0 0 2 0,0 0 1 0,0 0-36 0,0 8 0 15,0-8 0-15,0 0 0 0,0 0 58 0,0 0 5 16,0 0 1-16,0 0 0 0,0 0 0 0,0 0 0 16,-9 0 0-16,9 0 0 0,-9 0 0 0,9 0 0 15,0 0 0-15,-5-4 0 0,1-8-52 0,-1-1-12 16,5 1 0-16,0 0 0 0,5 4 0 0,-1-8 0 16,1 0 0-16,-1-5 0 0,5 1 0 0,-4 0 0 0,0 0 0 0,-5 12 0 15,4-4 0-15,-4-1 0 0,0 5 0 0,0 0 0 16,0 0 0-16,-4 4 0 0,4-4 0 0,-5 4 0 15,5 4 0-15,0 0 0 0,-5-4 0 0,1 0 0 16,4 4 32-16,0 0 3 0,-9 4 1 0,0-4 0 16,4 0-36-16,-4 0 0 0,0 0 0 0,0 0 0 15,4 0-24-15,5 0-9 0,-9 8-2 0,5 4 0 0,-1-4 47 0,1 8 10 16,-1 1 2-16,0-1 0 0,-4 4-39 0,5 4-7 16,-1 1-2-16,1 3 0 0,4 4 41 0,0-3 8 15,0-5 2-15,0-4 0 0,4 0-19 0,1-8-8 16,-5 1 8-16,0-13-8 0,13 8 24 0,-3-4-1 15,-1 0 0-15,4-8 0 0,5-4 23 0,1 0 5 16,3-5 1-16,1 1 0 0,5-4 27 0,-1 4 5 16,-4-8 2-16,-5 8 0 0,5-1-69 0,-5 1-17 15,5 0 0-15,-1 4 0 0,-3-4 0 0,-1 4 0 16,5 0 0-16,-5 4 0 0,-5 0 0 0,1 0 0 16,-9 0 0-16,-5 4 0 0,13 0 0 0,-13 0 0 15,0 0 0-15,0 0 0 16,0 8-136-16,0 4-30 0,-4 0-6 0,4-12-2 0</inkml:trace>
  <inkml:trace contextRef="#ctx0" brushRef="#br0" timeOffset="1837">1589 0 1141 0,'0'0'50'0,"0"0"11"0,0 0-49 0,0 0-12 16,0 0 0-16,0 0 0 0,0 0 112 0,-14 8 19 16,0-4 4-16,1 0 1 0,-1 9-56 0,0-5-10 15,-4-4-2-15,4 4-1 0,1 0-20 0,-5 4-4 0,4 4-1 0,-4 0 0 16,-1 1-23-16,6-1-5 0,-5 0-1 0,-1 4 0 15,6 0-13-15,-5-3 0 0,-1-1 0 0,1 4-10 16,4 0-9-16,1 1-1 16,-1-1-1-16,0 4 0 0,5 4-39 0,-4-3-8 0,4 3-2 0,-5-8 0 15,9 5 87-15,-4 3 18 0,5-4 3 0,4-4 1 16,-5 1-11-16,5-5-3 0,5 0 0 0,-1 4 0 16,5-4 25-16,0 1 5 0,5-1 1 0,0 0 0 0,-1 0 12 0,1-4 4 15,4-4 0-15,-4 0 0 0,0 1-58 16,-1-5-14-16,1-4 0 0,4 0 0 0,-4 0 54 0,-1-4 8 15,-3-5 2-15,-1 1 0 0,0 0-52 0,0 0-12 16,-5-4 0-16,1 0 0 0,0 4-17 0,-5-4-7 16,0 0 0-16,0-5-1 0,-5 1 40 0,-4 0 8 15,0-4 1-15,0 8 1 16,0-5-43-16,-5 1-9 0,0 4-1 0,5 0-1 0,-4 0 13 0,3 8 4 16,1 0 0-16,0 4 0 0,0-8-9 0,0 4-2 15,9 4 0-15,0 0 0 0,0 0 23 0,0 0 0 16,0 0 0-16,0 0 0 0,0 0 0 0,0 0 0 15,0 0 0-15,0 0 0 0,0 0 0 16,0 0 15-16,0 0-3 0,9 8 0 0,-9-8-12 0,0 0 8 0,9 4-8 0,5-4 0 16,-10 4 0-16,10-4-18 15,-5 0 2-15,5 0 1 0,-1 0 63 0,-13 0 13 0,14 0 3 0,4 0 0 16,1 4-52-16,-6-4-12 0,1 0 0 0,-14 0 0 16,14 4 8-16,-14-4-8 0,13 0 11 0,-13 0-11 15,0 0 0-15,0 0 0 0,14 8 0 0,-14-8 0 31,0 0-100-31,0 0-28 0,0 0-4 0,0 0-921 0</inkml:trace>
  <inkml:trace contextRef="#ctx0" brushRef="#br0" timeOffset="2243">1716 737 633 0,'0'0'56'0,"0"0"-44"16,0 0-12-16,0 0 0 0,0 0 188 0,0 0 35 16,0 0 7-16,0 12 2 0,0-4-128 0,0-8-26 15,0 0-5-15,-9 0-1 0,0 4 8 0,9-4 2 16,0 0 0-16,0 0 0 0,0 0-41 0,0 0-8 15,0 0-1-15,0 0-1 0,-9-4-3 0,4 0-1 16,5 4 0-16,0-8 0 0,-4 0-4 0,-1 0-1 16,5 0 0-16,5 0 0 0,-1-1-6 0,-4 1 0 15,0 8-1-15,5-12 0 0,-5 0 0 0,0 0 0 16,4 4 0-16,5-4 0 0,-4 4-15 0,4-5 0 0,0 1 0 0,0 4 0 16,0 0 0-16,0 4 0 15,1 0 0-15,-6 0 0 0,5 4 0 0,0 0 0 0,0-4 0 0,1 4 0 16,-10 0 0-16,9 0 0 0,-9 0 0 0,0 0 0 15,0 0 0-15,9 8 0 0,-9-8 0 0,4 12-714 16,-4-12-146-16</inkml:trace>
  <inkml:trace contextRef="#ctx0" brushRef="#br0" timeOffset="2447">1980 798 1497 0,'0'0'32'0,"0"0"8"0,0 0 0 0,0 0 4 0,0 0-36 0,0 0-8 0,0 0 0 0,0 0 0 0,0-9 104 0,0 9 20 16,0-8 3-16,0 8 1 0,0-8-103 0,5-4-25 15,-1 0 0-15,1 0-575 16,-5 0-120-16</inkml:trace>
  <inkml:trace contextRef="#ctx0" brushRef="#br0" timeOffset="2590">1962 478 1728 0,'0'0'76'0,"0"0"16"0,0 0-73 0,0 0-19 0,0 0 0 0,0 0 0 16,0 0 106-16,0 0 18 0,0 0 3 0,9 0 1 15,-9 0-103-15,0 0-25 0,5 8 0 0,-5-8 0 16,0 0 0-16,9 4 0 0,-9-4 0 0,13 4-644 15,-13-4-133-15</inkml:trace>
  <inkml:trace contextRef="#ctx0" brushRef="#br0" timeOffset="3106">2290 656 1728 0,'0'0'38'0,"0"0"8"0,0 0 2 0,9-8 0 0,-9 0-39 0,0 0-9 16,-5-5 0-16,1 1 0 0,4 4 53 0,-5-4 9 16,-4 0 2-16,0 4 0 0,0-4 0 0,0 0 0 15,0 3 0-15,0 5 0 0,-1 0-52 0,1 4-12 16,5 4 0-16,-5 0 0 16,0 0 54-16,4 1 8 0,0 3 2 0,1-4 0 0,-5 4-52 0,4 4-12 0,5 4 0 0,0 0 0 31,0 0-48-31,5 5-13 0,-1-5-3 0,5 4 0 0,5-4 52 0,-5-4 12 0,5 5 0 0,0-5 0 31,-1-4-54-31,1-4-8 0,4 0-2 0,-4-8 0 0,-1 0 52 0,-4 0 12 0,5-4 0 0,-5-4 0 16,-4-1 32-16,8-3 8 0,1 4 3 0,0-4 0 15,-14-8-18-15,0-9-3 0,4 1-1 0,1 8 0 16,-1-5-21-16,-4 1 0 0,5 0 0 0,-5-9 0 16,5-3 0-16,-5-5 0 0,-5-3 0 0,10-9 0 15,4 4 30-15,-9 13 2 0,0 4 0 0,0 7 0 16,4 5-24-16,1 8-8 0,-5 4 0 0,-5 3 0 15,5 9-21-15,0 0-11 0,0 0-1 0,0 0-1 16,0 9 14-16,0 7 2 0,0 4 1 0,-4 4 0 16,-1 1-24-16,5 3-5 0,0 0-1 0,5 9 0 15,-5-1 81-15,0 5 16 0,0 3 3 0,0 1 1 0,4-9 1 0,1 0 0 16,4-3 0-16,5 7 0 0,-1-3 22 0,1-1 5 16,-5-8 1-16,5 5 0 0,-1-5-67 0,1-4-16 15,0 1 0-15,-1-5 0 16,-4 0-24-16,0-4-8 15,1 1-1-15,-1-5-1 0,-5 0-150 0,1-4-31 0</inkml:trace>
  <inkml:trace contextRef="#ctx0" brushRef="#br0" timeOffset="3486">2731 842 1728 0,'0'0'38'0,"0"0"8"0,0 0 2 0,14 4 0 0,-5 0-39 15,-4 0-9-15,-5-4 0 0,13 0 0 0,-4 0 104 0,-9 0 20 0,0 0 3 0,10 0 1 16,-10 0-52-16,9-4-9 0,-5 0-3 0,5-4 0 16,-9 0-51-16,5 4-13 0,-5-4 0 0,-5 0 0 15,5 0 0-15,-4-1 0 16,-1 1 0-16,1-4 0 0,-5-4 0 0,-1 4 0 0,1 0 0 0,0 0 0 0,0-5 0 0,-5-3 0 15,5 4 0-15,5 4 0 0,-5-4 0 0,0 4 0 16,9-5 0-16,0 5 0 0,0 4 0 0,0-4 0 16,0 4 0-16,9 0 0 0,-5 0 0 0,5 4 0 15,0-4 0-15,-4 3 0 0,4-3 0 0,5 4 0 16,-10 0 0-16,10-4 0 0,-5-4 0 16,0 4 0-16,5 8 0 0,4-8 0 0,-4-4 0 0,4 0 0 15,0 8 0-15,-4 0 0 0,-5-1 54 0,5 5 8 16,4 0 2-16,-18 0 0 0,0 0-52 0,13 9-12 15,1-5 0-15,0 4 0 0,-1-8 0 0,-3 8 0 16,-10-8 0-16,13 4 0 16,1 0-96-16,-1 4-21 0,-3 4-5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0:18.9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123 135 1609 0,'0'0'35'0,"0"0"7"0,0 0 2 0,0 0 2 0,0 0-37 0,0 0-9 0,0 0 0 0,0 0 0 15,0 0 68-15,0 0 12 0,0 0 3 0,0 0 0 16,0 0-10-16,0 0-1 0,5 0-1 0,-5 0 0 15,0 0 4-15,0 0 1 0,0 0 0 0,4-4 0 16,1 0-9-16,-1-4-2 0,1 0 0 0,-1-1 0 16,1 1-29-16,0-4-5 0,-5 0-2 0,-5-4 0 0,0 0-21 15,5 0-8-15,-4 7 0 0,-1 1 0 0,-4 4 11 0,5 4-11 16,-10 0 12-16,9 0-12 0,-4 8 0 0,0 5 0 16,0-1 0-16,-4 0 0 15,-1 4-37-15,5 0-2 0,-5 4 0 0,5 5 0 0,0-5 39 0,0 4 0 16,9-8 0-16,-5 5 0 0,5-9 0 0,0-12 0 15,5 12 0-15,-5-12 0 0,9 8 0 0,-5-4 0 16,6-4 0-16,-1 0 0 0,4-4 0 0,-4-4 0 16,1-4 0-16,-1 0 0 0,4-5 0 0,-4 1 0 15,0 0 0-15,-4 4 0 0,0-4 0 0,-1 4 15 16,-4-5-1-16,0 1 0 0,-4 8-14 0,4-4 0 16,-5 4-12-16,0-4 12 0,1 4 0 0,-5 8 17 15,9 0-1-15,-14 0-1 0,5 4 9 0,9-4 3 16,-9 8 0-16,9-8 0 0,0 0-11 0,-5 12-1 15,5-12-1-15,-4 12 0 16,4-12-37-16,0 0-7 0,0 0-2 0,4 12 0 16,-4-12 0-16,0 0 0 0,0 0 0 0,5 8 0 15,4-4-61-15,-9-4-13 0,0 0-2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0:24.2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6 115 1497 0,'0'0'32'0,"0"0"8"0,0 0 0 0,0 0 4 0,14 0-36 0,-1 5-8 16,-13-5 0-16,0 0 0 0,0 0 132 0,9-5 25 15,0 5 5-15,-4-4 1 0,4 0-63 0,-9 4-13 0,9 0-3 0,-4-4 0 16,-5 4-31-16,0 0-6 0,0 0-2 0,4-8 0 16,-4-4-13-16,0 4-4 0,0 8 0 0,0-8 0 15,-4 0-28-15,-1-4 0 0,1 8-13 0,4 4 4 16,0 0 9-16,0 0 11 0,-14-8-3 0,5 3 0 15,9 5-8-15,-9 0 0 0,0 0 0 0,9 0 0 16,-9 5 12-16,4 3-4 0,0 4 0 0,1 0 0 16,-1-8-8-16,5 8-12 0,0 0 2 0,5 0 1 15,-1-4 9-15,1 5 0 0,0-1 0 0,-1-4 0 16,-4-8 0-16,5 8 0 0,4-4 0 0,0 4 0 16,-9-8 22-16,9 0 6 0,-9 0 2 0,9-4 0 15,0 0-30-15,0 0 0 0,-9 4 0 0,5-12 0 16,4 0 0-16,-4 0 0 0,-5-1 9 0,0 1-9 15,0-4-20-15,0 4-10 0,0 0-2 0,-5 4 0 16,-4-4 32-16,4-1 0 0,-4 5 0 0,5 4 0 0,-5 0 15 0,9 4 9 16,-10-4 1-16,1 4 1 0,0 0-16 0,9 0-10 15,-4 8 12-15,4-8-12 0,-9 4 32 0,9-4 0 16,-5 12 0-16,0-3 0 0,5-9-32 0,0 12 0 16,0-4 0-16,0-4 0 0,0 8-8 0,0-12-9 15,0 0-2-15,0 8 0 0,0-8 19 0,0 8 0 16,0 0 0-16,0-8 0 15,0 0-42-15,0 0-2 0,0 0 0 0,0 0-761 16,5 8-153-16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35:33.0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560 668 1148 0,'0'0'25'0,"0"0"6"0,0 0 1 0,0 0 0 0,0 0-32 0,0 8 0 0,0 4 0 0,0-12 0 16,0 0 97-16,0 0 14 0,0 0 2 0,0 0 1 15,0 0-2-15,-4 8-1 0,-1-4 0 0,5-4 0 16,0 8-38-16,0-8-7 0,0 0-2 0,-5 0 0 15,-4 4 1-15,0-4 0 0,5-4 0 0,-1 0 0 0,-4-4 1 0,4-4 0 16,-4-4 0-16,5-4 0 0,4-9-12 0,-9-3-2 16,4-4-1-16,1-5 0 0,4-3-19 0,-5 3-3 15,5-3-1-15,0 7 0 0,-4 1-36 0,4 7-8 16,0 5-2-16,0 0 0 0,4 0 18 0,-4 7 0 16,0-3 0-16,0 8 0 0,0 4 21 0,-4 0 8 15,-1 0 2-15,5 4 0 16,-5 4-58-16,1-4-11 0,4 0-2 0,-5 4-1 15,1-4-113-15,-5 4-22 0,4 0-5 0,-4 4-901 16</inkml:trace>
  <inkml:trace contextRef="#ctx0" brushRef="#br0" timeOffset="391">0 247 806 0,'0'0'17'0,"0"0"4"0,0 0 1 0,0 0 2 0,0 0-24 0,0 0 0 0,0 0 0 0,0 0 0 16,0 0 56-16,9-4 6 0,0 0 2 0,0 0 0 0,1-4 102 15,-1 4 21-15,0 0 4 0,0-4 1 0,5 0-56 16,-1-5-10-16,1 1-2 0,4 0-1 0,0 4-38 0,0-4-7 16,5 4-2-16,5 0 0 0,-1-4-19 0,5 3-4 15,4 1-1-15,-4 0 0 0,9 4-37 0,-5-4-15 16,5 0 11-16,0 0-11 0,5 0 0 0,-5 4 0 16,0-4 0-16,9 0 0 0,0-5 0 0,-18 5 0 15,4 0 0-15,1 4 0 0,-5 0 0 0,-10 8 0 16,1 0 0-16,0-4 0 0,-5 4 0 0,0 0 0 15,-4 0 0-15,-5 0 0 16,0 1-148-16,-4 3-35 0,-5-8-7 0,0 0-795 0</inkml:trace>
  <inkml:trace contextRef="#ctx0" brushRef="#br0" timeOffset="719">91 793 230 0,'14'13'10'0,"-10"-13"2"0,1-5-12 0,-1 1 0 16,6 0 0-16,-1 4 0 0,0-4 387 0,4 0 74 0,1 4 15 0,0 0 4 15,4 0-272-15,5 0-53 0,0-8-11 0,4 4-3 0,0 0-21 16,10 0-4-16,-1 0 0 0,0 0-1 0,5 4-71 0,0-4-13 16,-4 0-3-16,-1-4-1 0,-4 4 8 0,0 4 1 15,-5-8 1-15,-4 8 0 0,-5-4-29 0,5 0-8 16,-9 4 0-16,-1-5 0 16,-4 5-50-16,1 0-11 0,-6-8-3 0,1 4 0 15,4 0-102-15</inkml:trace>
  <inkml:trace contextRef="#ctx0" brushRef="#br0" timeOffset="1488">961 753 1522 0,'0'0'33'0,"0"0"7"0,0 0 2 0,0 0 2 0,0 0-36 0,0 0-8 0,0 0 0 0,0 0 0 15,0 0 48-15,0 0 7 0,0 0 1 0,0 0 1 0,0 0 6 16,0 0 1-16,0 8 0 0,0-8 0 0,0 0 0 0,0 0 0 15,0 0 0-15,0 0 0 0,0 0-52 0,0 0-12 16,0 0 0-16,0 0 0 16,-5-4 15-16,5 4 0 0,-4-4 0 0,4 4 0 0,-5-8 11 0,1 0 2 15,-1 4 1-15,5-4 0 0,-5-5-10 0,5 1-3 16,0 12 0-16,0-12 0 0,5 0-16 0,-5-4 10 16,5 4-10-16,-1 0 8 0,-4 3-8 0,5 1 0 15,-1-4 0-15,1 4 0 0,-10-4 8 0,5 12-8 16,9-8 12-16,-9 8-4 0,0 0 0 0,5-12-8 15,4 4 12-15,-9 8-4 0,0 0-17 0,0 0-4 16,0 0-1-16,0 0 0 0,14 4 14 0,-1 0 0 16,1 0 0-16,-5 4 0 0,0-4 0 0,0 4 0 15,0 0 0-15,0 0 0 0,-4 4 25 0,4-4 8 16,-4 1 2-16,-1 3 0 0,5-8-23 0,-4 4-4 16,-1 0 0-16,1-4-8 0,0 4 13 0,-1 0-4 0,1 0-1 15,4 4 0-15,-9-4-8 0,4 1 12 0,-4-5-12 0,0-4 12 16,0 0-12-16,0 0 0 0,0 0 0 0,0 0 0 15,0 0 0-15,0 0 0 0,0 8 0 0,0-8 0 16,0 0 0-16,0 0 0 0,0 0 0 0,0 0 0 16,0 0 0-16,0 0 12 0,0 0-2 0,0 0 0 15,0-8-10-15,0-5 0 0,-4 5 0 0,4-4 0 16,4 0 0-16,-4 0 0 0,5-4 0 0,4 4 0 16,-4-5-11-16,4 5-4 0,-5-4-1 0,5 4 0 15,0 4 16-15,1-4 0 0,-6 0 0 0,5-1 0 16,0 1 0-16,0 8 8 0,-9 4-8 15,9-8 0-15,1 4 16 0,-10 4-4 0,0 0-1 0,9 12 0 0,-5 0-11 16,-4 1 0-16,0 3 0 0,5 4 0 0,-1-4 0 0,1 0 0 16,-5 1 0-16,0-1 0 0,0 0 24 0,0-4 4 15,0 4 0-15,4-4 0 0,1 1-16 0,0-1-4 16,-1 0 0-16,1 0 0 16,-1-4-35-16,1-4-7 0,-1 4-2 0,5-4 0 0,-9-4 36 0,10 8 0 15,3 0 0-15,1-8 0 16,-14 0-263-16,0 0-45 0,23-12-10 0,-1 4-2 0</inkml:trace>
  <inkml:trace contextRef="#ctx0" brushRef="#br0" timeOffset="1958">1544 607 1728 0,'0'0'38'0,"4"4"8"0,1-4 2 0,-5 0 0 0,0 0-39 0,0 0-9 0,0 0 0 0,4-4 0 15,-4-4 53-15,0-4 9 0,-4 0 2 0,-1 4 0 16,-4-4 0-16,0 4 0 0,4-1 0 0,-8 1 0 16,-1 8-52-16,0 0-12 0,14 0 0 15,-13 12 0-15,-10 1 54 0,9 3 8 0,1 0 2 0,-1 4 0 0,5 0-52 16,0-3-12-16,0-1 0 0,4 0 0 0,1 0 0 0,4 0 0 16,4-3 0-16,1 3 0 0,4-4 0 0,0-4 0 15,0 4 0-15,0 0 0 0,5-8 0 0,-5 4 0 16,0-4 0-16,0-4 0 0,0-4 0 0,0 0 0 15,0 0 0-15,0-4 0 0,1 4 0 0,-1-4 0 16,0 0 0-16,-5 4 0 16,5-4 0-16,1 0 0 0,-1 0 0 0,0-5 0 0,0 5 0 15,-5 0 0-15,1 0 0 0,4-4 0 0,-4 0 0 0,-1 0 0 16,-4 4 0-16,5 0 0 0,-1 0 0 0,-4 8 0 16,0 0 0-16,0 0 0 0,0 0 0 0,0 0 0 15,0 0 0-15,0 0 0 0,0 0 0 0,0 0 0 16,0 0 0-16,0 0 0 0,0 0 0 0,0 0 0 15,0 0 0-15,0 0 0 0,0 0 0 0,0 8 0 16,0 0 0-16,5 4 0 0,-1-4 54 0,1 4 8 0,-5 0 2 16,4 4 0-16,1-3-52 0,4 3-12 0,0 0 0 15,0-4 0 1,0 0-48-16,1 0-13 0,3-4-3 0,-4 1 0 16,5 3-204-16,0-8-42 0,18-4-8 0,-5-8-2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0:25.1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10 591 403 0,'0'0'36'0,"0"0"-36"0,0 0 0 0,0 0 0 0,0 0 192 0,0 0 31 16,0 0 6-16,0 0 2 0,0 0-63 0,0 0-12 15,0 0-2-15,0 0-1 0,0 0-43 0,0 0-9 16,0 0-1-16,0 0-1 0,0 0-23 0,0-8-4 15,0 0 0-15,0 8-1 0,0 0-8 0,0 0-2 0,0-4 0 16,0-9 0-16,0 1-41 0,0 0-9 16,0-8-2-16,5-8 0 0,-5-1 37 0,0-3 7 15,0-9 2-15,0 5 0 0,0-5-63 0,-5-11-13 16,5 11-3-16,0 1 0 0,0 3 32 0,0 5 7 0,0 8 1 16,0 4 0-16,0-1-7 0,0 9-1 0,0 0 0 0,5 4 0 31,-5 4-92-31,5 0-18 0,-5 4-4 0,0 0-674 0,0 0-134 0</inkml:trace>
  <inkml:trace contextRef="#ctx0" brushRef="#br0" timeOffset="375">397 465 1342 0,'23'4'60'0,"-23"-4"12"0,0 0-58 0,9-4-14 0,14 8 0 0,-14-8 0 0,-9-4 128 0,-4 0 24 16,4 8 4-16,0 0 0 0,0 0-62 0,0-16-13 16,-14 0-2-16,5-4-1 0,0 7-11 0,-5 1-3 15,5 0 0-15,-5 4 0 0,1 0-51 0,-1 12-13 16,0 4 0-16,-4 4 0 0,0-4 0 0,4 0 0 15,1 0 0-15,-1 1 0 0,0-5 0 0,1 8 12 16,-1 0-3-16,5-4-1 0,0 4-8 0,4 0-9 16,1 0 9-16,-1 1-13 0,5-1 37 0,0 4 8 15,5-8 2-15,-1 8 0 16,1-8-54-16,-5 4-12 0,9-4-1 0,-9-8-1 0,0 0 42 0,0 0 9 0,0 0 2 16,4 0 0-16,10-4-19 0,-14 4 0 0,5 13 0 0,4-1 0 15,4-8-19-15,-4 0 3 0,1-4 0 0,3 4-708 16,-4-4-142-16</inkml:trace>
  <inkml:trace contextRef="#ctx0" brushRef="#br0" timeOffset="734">784 356 403 0,'0'0'36'0,"0"0"-36"16,0 0 0-16,0 0 0 0,0 0 195 0,0 0 32 15,0 0 6-15,0-4 2 0,0-4-102 0,0 8-20 16,-4 16-4-16,-5-8-1 0,0-12-22 0,0 8-5 16,-1 4-1-16,1 0 0 0,0-4-5 0,0 0-2 15,-5 9 0-15,5-1 0 0,0 0-58 0,0 0-15 16,5-4 0-16,4 8 0 0,-10-8 54 0,10 5 8 15,0-1 2-15,0-12 0 0,0 12-35 0,0 0-6 16,0-12-2-16,10 20 0 0,-6-4 7 0,5-3 0 16,-9-13 1-16,0 0 0 0,9 12-7 0,-9-12-2 15,14 8 0-15,-14-8 0 0,9 8-20 0,5 0 0 16,-10 0 0-16,5 0 0 0,-9-8 0 0,10 8-12 0,-10-8 2 16,13 4 0-1,-13-4-228-15,14 4-46 0,9 0-8 0,-10-8-3 0</inkml:trace>
  <inkml:trace contextRef="#ctx0" brushRef="#br0" timeOffset="1172">1071 518 1036 0,'14'-4'46'0,"-5"0"10"0,0 0-45 0,0 0-11 0,-4-4 0 0,4 4 0 16,-9-5 104-16,0-3 20 0,9 4 3 0,-9 8 1 15,0 0-9-15,-5-12-2 0,1 0 0 0,-1 0 0 16,1 4-51-16,-5 4-10 0,4-4-3 0,-9 8 0 0,1-4-17 15,-1 8-4-15,5 0-1 0,-5 0 0 16,1-4-31-16,4 8-8 0,-5 0-1 0,5 4 0 0,0 4 9 16,0-4 0-16,4-4 0 0,1 5 0 0,-1 3 0 0,0-4 0 15,5 4 0-15,5-4 0 0,-5-12 24 0,0 0 6 16,9 8 2-16,0 0 0 0,5 5-32 0,-5-5 0 16,0-4 0-16,5 0 0 15,-5-4-20-15,4-4-9 0,1 0-3 0,-5 0 0 0,-9 4 32 0,9-4 0 16,5-5 0-16,-5 5 0 0,0-4 0 0,-9 8 0 15,0 0 0-15,5-8 0 0,-5 8 16 0,4-8 8 16,1 0 3-16,-5 8 0 16,0 0-43-16,0 0-9 0,4-8-2 0,-4 8 0 0,0 0 27 0,0 0 0 15,5-4 0-15,-5 4 0 0,0 0 0 0,0 0 0 16,0 0 0-16,0 0 0 0,0 0 0 0,0 0 0 16,0 0 0-16,0 0 0 0,0 0 0 0,9 8 0 15,0 8 0-15,-4-8 0 0,-5-8 46 0,9 12 14 0,-5-3 4 16,5 3 0-16,-4-4-52 0,4 4-12 0,-4 0 0 15,4-4 0 1,-5 4-48-16,5-8-13 0,1 4-3 0,-6 1 0 16,5-1-102-16,0 0-21 0,14 4-4 0,-9-8-1 0</inkml:trace>
  <inkml:trace contextRef="#ctx0" brushRef="#br0" timeOffset="1407">1481 708 1267 0,'0'0'28'0,"0"0"5"16,0 0 2-16,0 0 1 0,-5-8-36 0,5-8 0 0,0 4 0 0,-4-4 0 0,-1-1 109 0,5-3 15 15,-4 0 4-15,4-4 0 0,-5-9-14 16,1 5-2-16,-1-5-1 0,5-3 0 0,0-4-75 0,-4 3-16 16,-1-3-2-16,0 3-1 0,1 1-17 0,-1-1 0 15,1 9 0-15,-1 0 0 0,5 3 0 0,-4 1 0 16,4 4 0-16,0 4 0 0,-5 4 55 0,5 4 7 15,0-1 2-15,0 9 0 16,-4-4-256-16,4 4-52 0,0 0-9 0,0 0-3 0</inkml:trace>
  <inkml:trace contextRef="#ctx0" brushRef="#br0" timeOffset="2110">407 449 1036 0,'0'0'46'0,"0"0"10"0,0 0-45 0,-10-4-11 16,1-4 0-16,9 8 0 0,0 0 104 0,0 0 20 16,-9-4 3-16,5 4 1 0,-5-8-62 0,-1 8-12 15,6 0-2-15,-5 0-1 0,0 0 7 0,4 0 2 0,-9 0 0 0,5 0 0 16,0 8-28-16,0-4-6 0,-5 0-1 15,5 4 0-15,0 4 0 0,0-4 0 0,0 0 0 0,0 1 0 16,0-1-46 0,9 8-10-16,-5 0-1 0,5-4-1 0,-4 0 77 0,4-4 16 0,-5 5 4 0,5-1 0 15,0-4-26-15,5 0-5 0,-5 0-1 0,4 4 0 16,5 0 8-16,-4-4 2 0,9 0 0 0,-5 1 0 16,0-1-6-16,4 0 0 0,1-8-1 0,0 0 0 15,-1 0 5-15,1 0 0 0,-14 0 1 0,18-4 0 16,-4-4-33-16,0-1-8 0,-5 5 0 0,0-4 0 15,0-4 0-15,0 4 0 0,-9-4 0 0,5 0 0 16,-5 0 0-16,-5 0 0 0,5-5-8 0,-4 5 8 16,-6 4 0-16,6-4 16 0,-1-8-2 0,1 4-1 0,-1 3-13 15,1-3-16-15,-1 4 3 0,1 0 1 16,4 4-23-16,-5-4-4 0,0 4-1 16,5 8 0-16,0 0-185 0,0 0-38 0,0 0-7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3:35.8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237 150 1267 0,'0'0'56'0,"0"0"12"0,0 0-55 0,0 0-13 0,0 0 0 0,0 0 0 0,0 0 105 0,0 0 19 15,0 0 3-15,0 0 1 0,0 0-11 0,0 0-1 16,0 0-1-16,0 16 0 0,-5-4-31 0,0 0-5 16,5 8-2-16,-13 1 0 0,8-5-10 0,1 12-3 15,-5 0 0-15,-1 5 0 0,1-1-51 0,0 9-13 16,5 3 0-16,-5 5 0 0,-1-1 54 0,6 1 8 15,4-5 2-15,-5-3 0 0,5-5-52 0,0 1-12 16,0-1 0-16,5 1 0 0,-1-5 0 0,1-4 0 16,0-3 0-16,-1 3 0 0,5 0 0 0,-4-12 0 15,-5-16 0-15,9 4 0 0,0 5 0 0,-4-5 0 16,-5-4 0-16,9-4 0 0,-5-5 0 0,1 1 0 0,8-4 0 0,-13 4 0 16,10 0 0-16,-6-4 0 0,5 4 0 0,0 0 0 15,0 0 0-15,5 4 0 0,0 0-9 16,4-1 9-16,5 5 0 0,-1 5 0 0,1-1 0 15,5-4 10-15,3 0 46 0,6 4 10 0,4 0 2 16,0 0 0-16,-5 0-40 0,1 0-8 0,-5 4-2 16,-1-4 0-16,1-4-10 0,-4 0-8 0,-1 0 9 0,0 0-9 15,-4-4 0-15,0 4 0 0,-5-4 0 0,-4 4 0 16,-1-4 0-16,1 4 0 0,-5 0 0 0,-9 0-10 16,0 0-61-16,0 0-12 15,0 0-2-15,-9-4-1 0,-5-4-136 0,-4 0-27 0</inkml:trace>
  <inkml:trace contextRef="#ctx0" brushRef="#br0" timeOffset="281">164 672 1267 0,'0'0'56'0,"0"0"12"15,0 0-55-15,0 0-13 0,0 0 0 0,9 0 0 0,-5 4 208 0,10-4 38 16,0 4 8-16,-1-4 2 0,6 0-103 0,-1 0-20 15,0-4-4-15,14 0-1 0,-9-4-51 0,-1 4-10 16,10 0-3-16,-9 0 0 0,4-5-52 0,1 1-12 0,-1 0 0 16,0 0 0-16,-4-4 0 0,4 4 0 15,-8 0 10-15,3 0-10 0,-8 0 0 0,-5-5 0 0,5 5 0 0,-10 0 0 16,1 0 0-16,-1 0 0 0,-4 0 0 0,-4 0 0 31,-1-4-158-31,-4 4-27 0,-9-4-6 0,0-1-547 0,-5 1-110 0</inkml:trace>
  <inkml:trace contextRef="#ctx0" brushRef="#br0" timeOffset="454">0 117 1958 0,'0'0'43'0,"4"-4"9"0,5-4 1 0,1 0 3 0,-1 4-45 0,0 0-11 0,4-4 0 0,1 4 0 15,9-4 156-15,4 0 28 0,0 0 7 0,5-1 1 0,5 1-103 0,4 0-20 31,0 4-4-31,9 0-1 0,-5-4-37 0,1 4-8 0,-1 0-2 0,-4 0 0 0,-4 4-17 0,-5 0 10 16,0 0-10-16,-10 0 8 16,6 4-23-16,-10 4-5 0,5-4 0 0,-5 4-1 15,-5-4-239-15,6 0-48 0,13 8-10 0,-19 1-2 0</inkml:trace>
  <inkml:trace contextRef="#ctx0" brushRef="#br0" timeOffset="845">1370 862 806 0,'-4'20'36'0,"4"-20"7"0,0 0-35 0,-5 4-8 0,1 4 0 0,-1 0 0 16,0 5 156-16,1-5 28 0,4-8 7 0,0 0 1 15,0 0-52-15,0 0-9 0,0 0-3 0,0 0 0 16,0 0-15-16,0 0-3 0,4-17-1 0,1 1 0 0,0 4-29 16,-1-8-7-16,1 4-1 0,-1 4 0 15,5-1-20-15,-4-3-4 0,4 4 0 0,0 0-1 0,0-4-15 16,0 4-4-16,0-5 0 0,5 1 0 0,0-4-12 0,-5 0-4 15,4 4 0-15,1-1 0 0,-5-3-12 0,0 4 0 16,-4 0 8-16,4 0-8 0,-4 3-9 16,-5 1-5-16,4 4-1 0,-4 8 0 15,-4-8-192-15,-1 0-38 0,0 0-8 0,-4 8-2 16</inkml:trace>
  <inkml:trace contextRef="#ctx0" brushRef="#br0" timeOffset="1017">1197 603 1771 0,'0'0'78'0,"9"8"17"0,5 0-76 0,-5 0-19 16,5 0 0-16,-1 4 0 0,1-3 163 0,4 3 29 0,-4-4 5 0,4 4 2 15,0 0-80-15,10 4-16 0,4-4-3 0,-5 1-1 16,0-1-71-16,0 0-15 0,1 8-2 0,-1-4-1 16,0 0-10-16,1-7 0 0,-10 3 0 0,5-4 0 15,-1 0-68 1,-3 0-15-16,-1 0-3 0,-9 0-1 0,5 0-138 15,-5-4-28-15,14 4-6 0,-23-8-1 0</inkml:trace>
  <inkml:trace contextRef="#ctx0" brushRef="#br0" timeOffset="1439">2008 793 1267 0,'0'0'56'0,"0"0"12"0,0 0-55 0,9-4-13 16,-5-4 0-16,-4-4 0 0,5 0 130 0,-5 4 23 15,-5-9 5-15,5 1 1 0,-4 0-65 0,-5 4-13 16,-1 4-2-16,1-4-1 0,-4-4-32 0,-1 3-6 16,5 9-2-16,0 4 0 0,-5 4-14 0,5 4-4 15,-5 1 0-15,1 3 0 0,-1-4-3 0,0 4-1 16,5 0 0-16,0 4 0 0,0 0-6 0,9 1-2 16,0-5 0-16,-4 0 0 0,-1 4-8 0,0 0 0 15,15-4 0-15,3-3 0 0,-4 3 0 0,0-4 0 16,5-4 0-16,4 0 0 0,-9 0 0 0,-9-4-9 15,0 0 9-15,10-4 0 0,3 0 0 0,-4 0 0 16,0 0 8-16,1-4-8 0,-6-5 0 0,5 1-16 16,-4 4 1-16,4-4 1 0,-5 0 14 0,1 0 0 0,-1 0 0 15,1 0 0-15,-5 3 0 0,0 9 0 16,0 0 0-16,0 0 0 0,0 0 8 0,0 0-8 16,0 0 12-16,0 0-12 0,5 0 12 0,4 5-12 0,-5-5 12 15,10 0-12-15,-10 4 30 0,6 4-1 0,-1-4 0 0,-5 0 0 16,5 8-17-16,0-4-4 0,1 4-8 15,-1 0 12-15,4 0-12 0,-4 1 0 0,1 7 0 0,-1-8 0 16,0-4-127 0,0 4-18-16,0 0-4 0,0 0-829 0</inkml:trace>
  <inkml:trace contextRef="#ctx0" brushRef="#br0" timeOffset="1895">2340 906 1713 0,'0'0'37'0,"0"0"8"0,0 0 2 0,0 0 2 16,0 0-39-16,0 0-10 0,0 0 0 0,0 0 0 0,4-8 100 0,-4 0 17 16,0 8 4-16,5-8 1 0,-5-8-62 0,5 4-12 15,-1 0-2-15,1 0-1 0,-5 8-29 0,0-13-5 16,0-3-2-16,0 0 0 0,0 4-9 0,0 0 0 16,0-1 0-16,0 5 0 0,0 4 0 0,4 0 0 15,-4-4 0-15,0 0 0 0,5 0-10 0,-5 12 10 16,0 0-13-16,0 0 5 0,9 12 8 0,0-8 0 15,-9-4-9-15,14 4 9 0,-14-4 0 0,9 4 0 16,9 8 0-16,-9 0 0 0,0 0 9 0,0 0-9 16,0 1 10-16,5-1-10 0,-5 0 12 0,0 0-4 15,5-4-8-15,-5 4 12 0,5-4 2 0,-14-8 0 16,0 0 0-16,0 0 0 0,0 0-14 0,0 0 8 16,0 0-8-16,0 0 0 0,13-8 0 0,-4 0 0 0,-4 0 0 15,0-4 0-15,4 0 0 0,-5 4 0 0,1-4 0 0,-1-1 0 16,-4-3 0-16,0 8 0 0,0 8 0 15,0 0 0-15,0 0 0 0,5-8 0 0,4-8 0 16,-4 8 0-16,-1 0 0 0,-4 8 0 16,0 0 0-16,0 0 0 0,5 8 0 0,4 0 0 0,-5 4 0 0,1-4 0 15,-5-8 57-15,4 12 6 0,6-4 1 0,-6 4 0 16,1 1-52-16,4-1-12 0,-5 0 0 0,-4 4 0 16,0 0 0-16,5-4-10 0,-1-4 2 0,6 5 0 0,-10-5 8 15,0-8 11-15,13 8-3 0,-13-8 0 16,14 12-125-16,-14-12-26 0,13 0-5 0,-13 0-547 15,14 4-109-15</inkml:trace>
  <inkml:trace contextRef="#ctx0" brushRef="#br0" timeOffset="2270">2877 732 1234 0,'0'37'55'0,"0"-37"11"0,0 0-53 0,0 0-13 16,9 16 0-16,-4 0 0 0,-5 0 109 0,0 5 19 15,9 7 4-15,-5 0 1 0,1 5-38 0,-5-5-8 16,5 8-2-16,-1 1 0 0,1-1-23 0,-5 1-5 0,4-1-1 0,-4-3 0 15,5-5-22-15,-5 0-5 0,0 1-1 16,4-9 0-16,-4-4-5 0,5-4-2 0,-5-12 0 0,0 0 0 16,0 0-4-16,0 0-1 0,0 0 0 0,0 0 0 15,0 0-6-15,-5-8-2 0,5-8 0 0,0-4 0 16,-4-5-8-16,-1-7 0 0,1-5 0 0,-1 9 0 16,5-8 0-16,-4-1 8 0,-1 1-8 15,5 4 0-15,-5-5 0 0,5 5 0 0,-4-5 0 0,4-3 0 16,4 7 10-16,1 1-10 0,-5 4 12 0,9 8-12 15,0-1 16-15,5 5-4 0,-5 0-1 16,5 4 0-16,4 0-3 0,-4 4-8 0,-1 3 12 0,1 5-4 16,0-4-8-16,-1 8 10 0,1 1-10 0,-5 7 10 0,-4-4-10 15,4 4 0-15,-5 0 9 0,-4 8-9 0,-4-8 0 16,-1 9 0-16,5-5 0 0,-4 0 0 0,-6 4 0 16,6-4 0-16,4 1-9 0,0-5 9 0,-5-4 0 15,5-8 0-15,5 12 0 0,4-8 0 16,-4 4-64-16,4-8-14 0,0 0-3 0,4 0-992 15</inkml:trace>
  <inkml:trace contextRef="#ctx0" brushRef="#br0" timeOffset="2554">3255 61 1267 0,'18'-8'56'0,"-9"4"12"0,-9 4-55 0,9 0-13 0,1 0 0 0,3 4 0 16,-4 8 93-16,0-4 16 0,-9-8 3 0,5 8 1 16,0 4-29-16,-1 4-7 0,1 0-1 0,-5 9 0 15,4-5-28-15,-4 12-7 0,0 5-1 0,0 3 0 16,0-7-10-16,0 15-2 0,5 17-1 0,-1-12 0 16,1-21 46-16,4 0 10 0,-4 5 1 0,4 3 1 15,-5-3-33-15,5-1-8 0,0 0 0 0,-4-3-1 16,4-5 1-16,0-4 0 0,0 1 0 0,0-1 0 15,0 0-36-15,-4-8-8 16,0-3 0-16,-1-5 0 0,5-4 18 0,-9-4 2 0,0 0 0 0,0 0-864 16,0 0-173-16</inkml:trace>
  <inkml:trace contextRef="#ctx0" brushRef="#br0" timeOffset="2997">3637 652 806 0,'0'0'36'0,"10"0"7"0,3 4-35 0,-4 0-8 15,-9-4 0-15,9 4 0 0,5 0 100 0,-5 0 19 16,0 0 3-16,5-4 1 0,-5 4-44 0,0-4-9 0,5 4-2 16,0 0 0-16,-1 4-2 0,5-8-1 0,-4 0 0 0,0-4 0 15,-1 0-1-15,1 4 0 0,0-4 0 0,-1 0 0 16,1 4-17-16,-5-4-4 0,0 4-1 0,5-4 0 15,-5 0-22-15,-4-8-4 0,-1 3 0 0,5-3-1 16,-4 0-3-16,-5 0 0 0,-5 0 0 0,1 0 0 16,-1 4-12-16,-4-4 0 0,-5 3-9 0,1 9 9 15,-1 0 0-15,-9 0 0 0,5 9 0 0,-5 3 0 16,5-4 11-16,0 8-11 0,4-4 10 0,1 4-10 16,-1 0 0-16,9 1-8 0,1-5-1 0,4 8 0 15,4-4 26-15,1 0 6 0,-1-3 1 0,10 3 0 16,0-8-7-16,4 4-1 0,0 0 0 0,0 0 0 15,1 0 21-15,3-4 4 0,-3 1 1 0,-6-1 0 16,1-4-14-16,0 4-4 0,4-4 0 0,0 0 0 16,0 0-1-16,0 0-1 0,1 0 0 0,-1 0 0 15,0 0-69-15,-4-4-13 16,-1 4-4-16,1-4 0 0,-14 0-153 0,14 0-31 0</inkml:trace>
  <inkml:trace contextRef="#ctx0" brushRef="#br0" timeOffset="3260">4248 882 403 0,'0'0'36'16,"0"0"-36"-16,0 0 0 0,13 0 0 0,-13 0 267 0,9 0 46 16,5 0 10-16,0 0 1 0,-14 0-173 0,13-4-35 0,-4 4-8 0,1-4 0 15,-10 4-6-15,9-4-1 0,-9 4 0 16,4-8 0 0,1 0-56-16,-1 0-11 0,1-4-2 0,-5 4-1 0,0-9-31 0,0 1 0 0,0-4 0 0,0 0 0 15,-9 4 0-15,4 3 0 0,1-7 10 0,-5 4-2 16,-1-4-8-16,1 4 0 0,5 7 0 0,-5-3 0 15,0-12 0-15,-1 4-10 0,10 12 10 0,-4-4-13 16,-5-17 13-16,9-3-12 0,-5 12 12 0,5 3-12 16,0 5 12-16,5 0 0 0,-5 0-10 0,4 0 10 15,5 0 0-15,-4 8 0 0,-5 4 0 16,14 4 0-16,-1-4 9 0,1 4-9 0,-5 0 10 0,5-4-10 0,-1 4 12 0,6 4-4 16,-6-4-8-16,1 0 12 15,4 0-100-15,-4 4-21 0,-1 0-4 0</inkml:trace>
  <inkml:trace contextRef="#ctx0" brushRef="#br0" timeOffset="4248">218 1311 979 0,'0'0'87'0,"9"0"-70"16,1 4-17-16,-10-4 0 0,9-4 170 0,0 0 30 15,4 4 7-15,-3 4 1 16,3 0-92-16,1 0-19 0,-1 4-3 0,1-4-1 0,0 0-46 0,4 1-10 16,5-5-1-16,9 0-1 0,9 0 23 0,-10 0 5 15,15-5 1-15,-10 5 0 0,5 0 0 0,0-4 0 16,5 4 0-16,4 4 0 0,0 1 0 0,5-1 0 15,-5 0 0-15,4 0 0 0,6 0-52 0,-1-4-12 0,-5 0 0 16,-3 0 0-16,-6 4 0 0,1 0 0 0,4-4 0 0,0 4 0 16,0 0 28-16,4 0 2 0,6 0 1 0,-6 0 0 15,-4-4-31-15,0 0 8 0,1 0-8 0,3 0 0 16,-4 0 0-16,-4-4 0 0,-10 0 0 16,-4 4 0-16,0-8 0 0,4 4 0 0,-4 0 0 15,0 0 0-15,5 4 0 0,-1-4 8 0,-4 4-8 0,13 0 0 16,1 0 0-16,-10 0 0 0,-8 4 0 0,3 0 0 15,6 0 0-15,-1-8 0 0,5 0 0 16,-4 4 0 0,-5-4 8-16,-5 4-8 0,5 4 0 0,-5 0 0 0,5 0 8 0,0 4-8 0,-5-4 0 0,5 4 0 15,0-4 0-15,4 4 0 0,5-8 0 0,0 0 0 0,-4 4 0 16,-5-4 0-16,-5 4 0 0,5-4 0 0,-5 0 0 31,0-4 0-31,1 4 0 0,4-4 0 0,-5 0 0 16,5 0 0-16,-5 0 0 0,-4 0 0 0,4 0 0 0,0 0 0 15,-4 0 0-15,5 4 0 0,-1-4 0 0,0 4 0 16,0 0 0-16,5 0 0 0,0 0 0 0,0 0 0 16,0 4 8-16,4-4-8 0,-4 4 22 0,5-4 2 15,4 4 0-15,0-4 0 0,-5 0-24 0,5 0 0 16,0 0 0-16,0 4 0 0,5 0-10 0,-10-4-6 0,0 0-2 0,1 0 0 16,-10 0 18-16,0 0 0 0,5 4 0 0,0 0 0 15,0 0 8-15,0-4-8 0,0 4 0 0,0 0 0 16,4-4 8-16,-4 4-8 0,0-4 0 0,0 4 0 15,0-4 0-15,-5 0 0 0,-4 0 0 0,4 4 0 16,-4-4 0-16,-1 0 0 0,-3 0 0 16,-6 0 0-16,6-4 0 0,-1-4 0 15,-5 4 0-15,1 0 0 0,0 4 0 0,-5 0 0 0,0 0 0 0,0-4 0 16,-4 4-20-16,-1-4-1 16,-4 4 0-16,0 0 0 0,0 0-160 15,0 0-32-15,0 0-7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3:59.0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185 41 1267 0,'0'0'56'0,"0"0"12"0,-10-4-55 0,6 0-13 0,-5 0 0 0,0 4 0 15,-5-4 54-15,5 4 8 0,-5 4 2 0,1 0 0 0,3 0 0 0,-3 4 0 16,-1 1 0-16,0 3 0 0,5 0 0 0,0 4 0 15,0-8 0-15,0 4 0 0,0 4 0 0,4 1 0 16,1-1 0-16,8 0 0 0,1 4 0 0,0-8 0 16,4 5 0-16,0-1 0 0,4-4 0 0,1 4 0 15,0-4 0-15,4 4 0 16,-4 1-52-16,-1 3-12 0,1-4 0 0,0 0 0 16,-1-8 54-16,1-8 8 0,4-8 2 0,-4 8 0 0,-5 0-52 0,4 0-12 15,1 0 0-15,0 4 0 0,-1 8 0 0,1-8 0 16,-5-12 0-16,5 8 0 15,-5 4-202-15,0-4-43 0,0-12-9 0,-4 4-2 0</inkml:trace>
  <inkml:trace contextRef="#ctx0" brushRef="#br0" timeOffset="266">458 240 1728 0,'18'-4'76'0,"-9"4"16"0,-4 0-73 0,8-8-19 0,-4-9 0 0,0 9 0 16,1 4 106-16,-6 0 18 0,-4-4 3 0,5 0 1 15,-1-4-52-15,-8 0-9 0,-1-4-3 0,1-1 0 16,-6 5 0-16,6 0 0 0,-10 4 0 0,1 4 0 15,3-4-51-15,-3 0-13 0,4 8 0 0,-5 0 0 0,5 8 0 16,0-4 0-16,-5 4 0 0,10 0 0 0,-6 4 0 16,1 4 0-16,5-3 0 15,-1 7 0-15,5 0 0 0,0 0 0 0,5-8 0 0,-1 5 0 0,-4-17 0 0,5 16 0 16,4 4 0-16,0-8 0 0,-9-12 0 0,9 8 0 16,5 4 0-16,-5-8 0 0,0 0 0 0,5-4 0 15,-14 0 0-15,9 0 0 0,0-4 0 16,5 4 0-16,-5 4 0 0,0 1 0 15,0-5 0-15,0-5 0 0,-4-3 0 0,4 0 0 16,0-4-151-16,0 8-33 0,0 4-6 0,0-8-2 0</inkml:trace>
  <inkml:trace contextRef="#ctx0" brushRef="#br0" timeOffset="581">690 90 2188 0,'0'0'48'0,"9"12"11"0,-9-12 1 0,5 16 1 0,-1-4-49 0,5 9-12 16,-9 7 0-16,5-12 0 0,-5-4 105 0,0 5 19 0,0-1 3 0,0 4 1 15,-5 0-52-15,1-4-9 16,4-3-3-16,4-5 0 0,-4-8-51 0,0 0-13 0,0 0 0 0,0 0 0 16,0 0 0-16,0 0 0 0,0 0 0 0,0 0 0 15,0 0 0-15,0 0 0 0,0 0 0 0,0 0 0 16,9-13 0-16,0-3 0 0,1-4 0 0,3 0 0 16,-4-9 0-16,5 5 0 0,0-4 0 0,-5 4 0 15,4-5 0-15,1 5 0 0,0 0 0 0,-1 8 0 16,1-5 0-16,0 9 0 0,-5 4 0 0,4 0 0 15,-13 8 0-15,14 0 0 0,-5 4 0 0,0 4 0 0,-4 4 0 16,4 4 0-16,-5 5 0 0,6-1 0 0,-6 0 0 16,1 0 0-16,-5 5 0 0,4 3 0 0,1-4 0 15,-5 1 0-15,0-1 0 0,0 0 0 0,0 0 0 0,0-3 0 16,0-1 0-16,0 0 0 16,0-4-151-16,-5 0-33 0,5-7-6 0,0-9-2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3:58.1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1036 0,'0'0'46'0,"0"0"10"0,0 0-45 0,4 5-11 16,-4-5 0-16,0 0 0 0,0 0 53 0,0 8 9 15,0-4 2-15,0-4 0 0,0 0 0 0,0 0 0 0,0 0 0 16,0 0 0-16,0 0 0 0,0 0 0 0,0 0 0 16,0 8 0-16,0 0-35 0,0-8-6 0,0 0-2 0,0 0 0 15,5 4 25-15,-5 4 5 0,0 4 1 0,-5-4 0 16,5 4 2-16,0-4 1 0,0 1 0 0,5-1 0 15,-5 8 7-15,0 0 2 0,5 4 0 0,-5 5 0 16,0-1-36-16,4 0-8 0,1 8 0 0,4 1-1 16,-5 3 21-16,5 1 4 0,-4-1 0 0,4-4 1 15,0 5-36-15,0-1-9 0,0-3 0 0,0-1 0 16,1-8 0-16,-1 1 0 0,0 3 0 0,0-8 0 16,5 0 0-16,-5-7 0 0,-5 3 0 0,5 0 0 15,-4-4 0-15,4 4 0 0,0 5 0 0,0-9 0 16,0-4 0-16,-4-4-9 0,-5-4 9 0,9 0-13 15,0 0 13-15,-9 0 8 0,5 8 0 0,-5-8-8 0,0 0 0 16,0 0 0-16,4-4 0 0,5 0 0 0,0-4 0 0,-4 0 0 16,-1 0 0-16,-4-5 0 0,5 1 0 15,-5 0-9-15,0-4-1 0,5 4 0 0,4-4 10 16,-9-1 0-16,-5-3 0 0,1 0 0 0,4 0 8 16,0 8 1-16,0-5 0 0,0 1 0 0,0 4-9 0,0-4 0 15,0 8 0-15,0-4 0 0,0 4 0 0,0-5 0 16,0 5 0-16,0 8 0 0,0 0 0 0,0 0 0 15,0 0 0-15,0 0 0 0,0 0 0 0,0 0 0 16,9 8 0-16,-5 9 0 0,5-1 0 0,0 0 0 16,5 0 0-16,-5 0 0 0,9 5 0 0,1-1 0 15,-6 0 0-15,5 0 0 0,-4 0 0 0,4-3 0 16,-9 3 0-16,5-4 0 0,-5 0 0 0,5-4 0 0,-5 1 0 16,0-9 0-16,5 4 0 0,-5 0 0 0,0 0 0 0,-9-8 0 15,0 0 0-15,9-4 0 0,0-4 0 16,-4 4 0-16,4-4 0 0,-5-9 0 0,6 1 0 15,-6 0 0-15,-4 0 0 0,5-4 0 0,-5-1 0 16,0 1 0-16,0-4 0 0,0-4 0 0,-5 3 0 0,5 1 0 16,-4 4 28-16,4-5 4 0,-10-11 1 0,10 4 0 15,-4-5-1-15,-1 5-1 0,1 4 0 0,-1-1 0 16,1 1-76 0,4 4-15-16,0 3-4 0,0-3 0 0,-5 4 52 0,5 4 12 0,0-1 0 0,-4 5 0 15,4 4-54 1,0 4-8-16,0 4-2 0,0 0 0 0,0 0-102 0,0 12-21 0,0 5-4 15,4 7-1-15</inkml:trace>
  <inkml:trace contextRef="#ctx0" brushRef="#br0" timeOffset="313">706 628 1958 0,'9'8'43'0,"4"-4"9"16,-4 0 1-16,5 0 3 0,4 0-45 0,-4 0-11 0,0-4 0 0,-1-4 0 0,1 4 104 0,0 0 20 15,-1-4 3-15,-4 0 1 0,-9 4-52 0,9-4-9 16,-4-4-3-16,-5 0 0 0,-5 0-51 0,-4 4-13 15,0-5 0-15,0 5 0 0,-9-4 0 0,4 4 0 16,1 8 0-16,-6 4 0 0,1-4 0 0,5 5 0 16,-6-5 0-16,6 12 0 0,4-4 54 0,-1 8 8 15,6 0 2-15,-1 5 0 16,5-1-103-16,0 0-20 0,9 1-4 0,1 3-1 0,8 0 52 0,0 5 12 0,5-5 0 16,-1-4 0-16,1 0 0 0,9 5 0 0,0-9 0 15,-5-4 0-15,1-4 0 0,-10-4 0 16,9 1 0-16,-9-9 0 0,1 0 48 0,-6-5 13 15,5 1 3-15,-4-4 0 0,0 0-52 0,-1 0-12 0,-3 0 0 16,3-4 0-16,-4 0-140 16,0 0-30-16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01.6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0 550 1497 0,'18'4'133'16,"-18"-4"-106"-16,0 0 132 0,0 0 26 15,18 8 6-15,-4-4 1 16,-5 0-52-16,-9-4-9 0,0 0-3 0,0 0 0 16,0 0-102-16,0 0-26 0,0 0 0 0,9 12 0 15,0-4 45-15,0 1 4 0,0-5 1 0,0 4 0 16,5-8-42-16,-5 0-8 0,5 0 0 0,0-4 0 16,-5 0 0-16,4 0 0 0,-4 4 0 0,1-4 0 15,-1-5 0-15,0-3 0 0,0-4 0 0,-5-4 0 0,1 0 0 16,-1-1 0-16,1 1 0 0,-5-4 0 0,0 4 15 0,-5 3-1 15,1 1 0-15,-5 0 0 16,-5 0-62-16,1 8-12 0,-1-4-2 0,-4 4-1 0,-1 8 37 16,1 0 7-16,0 8 2 0,4-4 0 0,1 8 26 0,-1 4 6 15,0 4 1-15,5 1 0 0,0-1-16 16,5 8 0-16,-6-4 0 0,10 5 0 0,0-1 0 0,0-4 0 16,5 1 0-16,0 3 0 0,4-8 41 0,4 4 6 15,6-3 1-15,-6-5 0 0,5 0-20 0,-4 0-3 0,0-8-1 0,-1 4 0 16,1 1-12-16,0-5-2 0,-1 0-1 15,6 0 0-15,-6-8-21 0,1 4-4 16,0-4 0-16,-1 0-1 0,1 0 17 0,4-4 0 0,-4 4 0 0,-1 0 0 16,6 0-157-16,-6-4-28 0</inkml:trace>
  <inkml:trace contextRef="#ctx0" brushRef="#br0" timeOffset="298">614 789 1958 0,'0'0'87'0,"0"0"17"16,0 0-83-16,0 0-21 0,0 0 0 0,0 0 0 16,0 0 100-16,0 0 15 0,0 0 3 0,0 0 1 15,0 0-47-15,0-12-10 0,0 4-2 0,5-5 0 0,-1 1-37 16,1 0-8-16,0 0-2 0,4-4 0 0,-5 0 41 0,5-1 8 15,5-3 2-15,-5 4 0 0,5 0-52 0,-5 4-12 0,5-5 0 16,-5 5 0-16,4-8 0 0,-4 0 0 0,5 0 0 0,-5 3 0 16,5 1 21-16,-5 0 2 0,0 4 0 0,0 0 0 15,-4 0-37-15,4 0-7 0,-5-1-2 0,1 5 0 16,-5-4-84-16,0 12-17 16,-5-4-3-16</inkml:trace>
  <inkml:trace contextRef="#ctx0" brushRef="#br0" timeOffset="501">573 400 1497 0,'9'16'133'16,"5"-3"-106"0,-9-1 183-16,4-4 37 0,0-4 7 0,0 4 2 15,0 0-154-15,0 4-30 0,5-4-7 0,-5 4-1 16,5 1 0-16,-1-1 0 0,1 0 0 0,0 4 0 15,-1 0-36-15,1 0-7 0,0-3-1 0,-1 7-1 16,1 4-19-16,0 0-12 0,4 1 1 0,-9-5 1 16,5-8-102-16,-1-4-20 0,1 0-4 0</inkml:trace>
  <inkml:trace contextRef="#ctx0" brushRef="#br0" timeOffset="970">1010 586 1497 0,'0'21'133'15,"5"3"-106"-15,-5 0 81 0,0 5 16 0,0-1 3 0,0 0 1 16,5 1-52-16,-5-5-9 0,4 0-3 0,-4 0 0 16,0 1-51-16,0-1-13 0,0-4 0 0,0 0 0 15,0-3 34-15,0-1 4 0,0 0 1 0,0 0 0 16,0-8-19-16,0 0-4 0,0-8-1 0,0 0 0 15,0 8-4-15,0-8-1 0,0 0 0 0,0 0 0 0,0 0-10 16,0 0 0-16,0 0 0 0,-9-4 0 0,0-8 0 0,0 4 0 16,4-4 0-16,1 0 0 0,-1 0 0 0,-4-8 0 15,4-1 0-15,5 1 0 0,0 0 0 0,0 0 0 16,0-1 0-16,0 1 0 0,0-8 0 16,5-1 0-16,0-3 0 0,-1 4 0 0,-4-5 0 15,5 1 0-15,-1 4 0 0,1-1 0 0,-1 1 0 0,1 4 0 16,4-5 0-16,0 9 0 0,-4-4 0 0,4 8 0 15,0 4 0-15,0 3 0 0,0 5 19 0,5 4 1 16,-5-4 1-16,0 4 0 0,0 4-33 0,-4 5-8 16,4-1 0-16,-5 8-1 0,1 4 68 0,-1 0 13 15,-4 5 4-15,-4-1 0 0,-5 0-52 0,0 4-12 16,0 1 0-16,-5-1 0 16,0-4-22-16,1-3-7 0,-1-1-2 0,5-4 0 0,-5 0 50 0,5 0 9 15,0-7 3-15,4-1 0 16,5-8-76-16,0 0-15 0,0 0-4 0,0 0 0 15,0 0-51-15,0 0-10 0,0 0-3 0,0-8-819 0</inkml:trace>
  <inkml:trace contextRef="#ctx0" brushRef="#br0" timeOffset="1283">1343 77 990 0,'0'0'21'0,"0"0"5"0,0 0 1 15,0 0 1-15,9 8-28 0,-9-8 0 0,0 0 0 0,0 0 0 0,4 8 124 0,-8 4 20 16,-5-4 3-16,4 4 1 0,-4 0-22 0,9 0-4 16,0 9-1-16,0-1 0 0,0 0 57 0,0 0 11 15,0 9 3-15,5 3 0 0,-5 0-124 0,-5 1-25 16,5-1-5-16,0 5-1 0,5-5-8 0,-1 0-1 15,1-3-1-15,-1-1 0 0,1 0 5 0,4-3 2 16,-4 3 0-16,-1-8 0 0,1 0-3 0,4-3-1 16,-5-1 0-16,1 0 0 15,4-4-75-15,-4-4-15 0,-1 4-4 0,1-4 0 16,-1 5-95-16,-4-13-19 0,0 0-4 0</inkml:trace>
  <inkml:trace contextRef="#ctx0" brushRef="#br0" timeOffset="1599">1662 671 691 0,'13'-4'61'0,"-4"0"-49"0,0 0-12 0,-4 0 0 15,4 4 192-15,0-4 36 0,0-4 8 0,5 0 0 16,-10 0-89-16,6 0-19 0,-1 0-3 0,0-4-1 16,-5-1-28-16,-4 5-5 0,5-4-2 0,-5 0 0 0,0 0-46 15,0 0-10-15,-5-8-1 0,-4 3-1 0,0 1-31 0,0 4 0 16,0 0 0-16,-5 4 0 0,1 4 0 0,-6 4 0 15,6 0 0-15,-5 12 0 0,4 4 54 0,5 4 8 16,-5-3 2-16,0 3 0 0,5-4-52 0,5 0-12 16,-5 4 0-16,4 5 0 0,5-1-11 0,0-4-5 15,0-4 0-15,5 1-1 0,-1-9 17 0,5 4 9 16,-4-4-1-16,9-4 0 0,-5 4-8 0,0-4 0 16,0 0 0-16,5-4 0 0,-5 0 9 0,0 0 0 15,0 0 0-15,0 0 0 0,5-4-9 0,-5 0-12 16,0-4 2-16,4 4 1 0,-3 0-3 0,-1 0 0 15,0 0 0-15,4 4-756 16,-3 0-151-16</inkml:trace>
  <inkml:trace contextRef="#ctx0" brushRef="#br0" timeOffset="1849">2130 728 1699 0,'0'0'37'0,"0"0"8"0,0 0 2 0,0 0 1 0,0 0-39 0,0 0-9 0,0 0 0 0,0 0 0 15,0 0 92-15,0 0 16 0,5 12 3 0,-5-12 1 0,0 0-56 16,0 0-10-16,0 0-2 0,0 0-1 0,9-8 1 0,-9 0 1 16,5 0 0-16,-5 8 0 0,0 0-45 0,0 0 0 15,-5-20 0-15,1-5 0 0,-1 5 0 0,0 4 0 16,1-4 8-16,-1 4-8 0,-4 3-8 0,9-3-8 15,-4-4-2-15,-1 0-1041 16</inkml:trace>
  <inkml:trace contextRef="#ctx0" brushRef="#br0" timeOffset="1990">2058 336 1094 0,'0'0'97'0,"0"0"-77"15,0 0-20-15,0 0 0 0,0 0 196 0,0 0 35 16,0 0 7-16,13 0 2 0,1-5-90 0,-14 5-18 15,0 0-3-15,9-4-1 0,-9 4-113 0,0 0-23 16,14-8-5-16,-14 8-1 16,0 0-113-16,9 0-22 0,4-4-5 0</inkml:trace>
  <inkml:trace contextRef="#ctx0" brushRef="#br0" timeOffset="2246">2358 821 2019 0,'0'0'44'0,"0"0"10"0,0 0 2 16,0 0 0-16,0 0-44 0,0-8-12 0,0-8 0 0,0 4 0 0,0 0 81 0,0-1 15 15,0-7 2-15,-4-4 1 0,4-4-19 0,-5-5-3 16,5 1-1-16,-5-1 0 0,-4-7-60 0,0 0-16 16,0-1 0-16,5 1 0 0,-6-1 0 0,6 5 0 15,-1-1 0-15,1 1 0 0,-1 8 0 0,1-5 0 16,-1 5 0-16,1 4 0 0,4-9 0 0,-5 13-10 15,5 0 2-15,0 4 0 16,0-9-141-16,0 5-28 0,0 0-6 0,0 8-1 0</inkml:trace>
  <inkml:trace contextRef="#ctx0" brushRef="#br0" timeOffset="2414">2235 315 1497 0,'0'0'133'0,"9"4"-106"0,5 0-27 0,4 0 0 15,-4-4 227-15,9 0 40 0,-5 0 8 0,0 0 1 16,5-8-135-16,0 4-27 0,4 0-6 0,0 4 0 16,0 0-56-16,1 0-12 0,4 4-1 0,0 0-1 15,-10 0-38-15,1 0 0 0,-5 5 0 0,5-5 0 16,-9 4-132-16,-1 0-32 0,-4 0-5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05.2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310 550 230 0,'0'0'10'0,"0"0"2"0,0 0-12 0,0 0 0 16,0 0 0-16,0 0 0 0,0 0 284 0,0 0 55 16,0 0 10-16,0 0 3 0,0 0-180 0,0 0-35 15,0 0-7-15,0 0-2 16,0 0-51-16,0 0-10 0,0 0-3 0,0 0 0 0,0 0 0 0,0 0 0 16,0 0 0-16,0-4 0 0,-4 0-51 0,-1-8-13 15,5 4 0-15,-5-4 0 0,1-4 54 0,4 4 8 0,-5-5 2 0,1-7 0 16,4-4-64-16,0 3-18 0,-5-3-1 15,1 0 0-15,-1-5 31 0,1 13 5 0,-1-4 2 16,5 0 0-16,-5-1-19 0,5 1-14 0,-4 0 2 16,4-1 1-16,0 5 11 0,0-8 16 0,-5 4-4 0,5 3-1 15,0 9-11-15,0-4 0 0,0 16 0 0,0 0 0 16,0 0 0-16,-4-12 0 0,4 12 0 0,0 0 0 16,0 0 0-16,0 0 0 0,0 0 0 0,0 0 0 15,0 0-181-15,0 0-39 16,0 0-7-16</inkml:trace>
  <inkml:trace contextRef="#ctx0" brushRef="#br0" timeOffset="360">0 271 1267 0,'0'0'56'0,"0"0"12"16,0 0-55-16,0 0-13 0,0 0 0 0,0 0 0 0,0 0 156 0,0 8 29 16,5 4 6-16,-5-12 1 0,0 0-103 0,0 0-20 0,9 4-4 15,-4 0-1-15,8 0 0 0,-4-4 0 0,-9 0 0 16,14 5 0-16,9-5-11 0,-5 0-2 0,-4 0-1 0,9 4 0 15,-1-8-12-15,6 4-2 0,-6 0-1 0,-3 4 0 16,3 0-45-16,1-8-9 0,0 0-1 0,-5-1-1 16,0 1 46-16,-4 4 10 0,4 0 1 0,0 0-843 47,-4 0-169-32</inkml:trace>
  <inkml:trace contextRef="#ctx0" brushRef="#br0" timeOffset="783">510 138 1728 0,'0'0'38'0,"0"0"8"0,0 0 2 0,0 0 0 0,0 0-39 0,0 0-9 16,0 0 0-16,5 12 0 0,-5-12 104 0,9 12 20 16,-9 4 3-1,5-4 1-15,-5 0-52 0,4 4-9 0,-4 1-3 0,5 7 0 0,-1 0 0 0,-4-4 0 16,0-3 0-16,0 3 0 0,0 4-51 0,0 4-13 15,5 1 0-15,-5-5 0 0,0 0 54 0,4-3 8 16,1-5 2-16,-5 4 0 0,0-4-52 0,0-4-12 16,4 5 0-16,-4-9 0 0,5 8 0 0,0-4 0 15,-5-12 0-15,0 0 0 16,0 0 0-16,0 0 0 0,0 0 0 0,0 0 0 0,0 0 0 0,0 0 0 16,0 0-9-16,0 0 9 0,0 0 0 0,0 0 0 15,0 0 0-15,0 0 0 0,0 0 0 0,0 0 0 16,0 0 0-16,0-8 10 0,0-4-10 0,4 0 0 0,1-1 0 15,-1 1 0-15,1 4 0 0,-5-4 0 0,4 0 0 16,5 4 0-16,-4 0 0 0,4 0 0 0,0 4 0 0,0-4 0 16,0 8 0-16,1-5 0 0,-6 1 0 0,10 4 0 15,-5 0 0-15,0 4 0 0,0 5 0 0,0-1 0 16,0 0 0-16,0 0 0 0,-4 0 0 16,4 4 0-16,0 0 0 0,-4 0 0 0,-1 1 0 0,1 3 0 15,-5-4 0-15,4 0 0 0,1 0 0 0,4-4 0 16,-9 4 53-16,5-4 9 0,-1 1 2 0,-4-9 0 15,5 8-256-15,-1 0-52 0,-4-8-9 0,9 8-515 16,-9-8-102-16</inkml:trace>
  <inkml:trace contextRef="#ctx0" brushRef="#br0" timeOffset="1363">952 514 972 0,'0'0'21'0,"0"0"5"0,0 0 1 0,0 0 0 0,0 0-27 0,0 0 0 0,0 0 0 0,0 0 0 15,0 0 122-15,14 4 19 0,-5 0 4 0,-9-4 1 16,4 0-66-16,10 0-12 0,-5 0-4 0,0 4 0 0,5-4 52 16,0 0 9-16,-5-4 3 0,0 4 0 0,0-4-103 0,0 4-25 15,0-4 0-15,-4 0 0 0,8-4 48 0,-8 4 4 16,-1 0 0-16,-4 4 1 0,9-4-45 0,-4 0-8 15,0-9 0-15,-5 9-8 0,0 4 18 0,4-8 4 16,-8-4 1-16,-1 0 0 0,0 4-15 0,1 4 0 16,-5-4 0-16,0 0 0 0,0 4 0 0,4 0 0 15,-9 0 0-15,10 8 0 0,-10-4 0 0,5 8 0 16,-5 4 0-16,10 0 0 0,-1 4 0 0,-4-4 0 16,5 9 0-16,-5-5 0 0,4-4 0 0,5 8 0 15,-5-8 0-15,5 8 0 0,0-3 54 0,5-1 8 16,0 0 2-16,-1 0 0 0,1-4-52 0,-1-4-12 15,5 5 0-15,-4-5 0 0,4 0-17 0,0 0-7 16,5 0 0-16,-1-4-1 0,-3 8 25 0,-1-8 9 16,4-8 0-16,1 4 0 0,0 0 6 0,-1 0 1 15,1 0 0-15,4 0 0 16,-9 0-116-16,9-4-22 0,1 0-5 0,-10 4-1 0</inkml:trace>
  <inkml:trace contextRef="#ctx0" brushRef="#br0" timeOffset="2537">1426 696 1497 0,'0'0'66'0,"0"0"14"15,0 0-64-15,0 0-16 0,9 4 0 0,0 4 0 16,-9-8 107-16,9 4 17 0,-9-4 4 0,13 8 52 16,-13-8-94-16,10 4-18 0,-10-4-4 0,13 4-13 0,1-4-3 15,4 0 0-15,0 4 0 16,-4-4-25-16,-14 0-6 0,0 0-1 0,0 0 0 0,0 0-16 16,5-8 0-16,-1 0 0 0,-4 0 0 0,5 0 0 0,-1 0 0 0,-4-4 0 15,0 4 0-15,0-4 0 0,-4 3 0 0,-1-3 0 0,-4 4 0 16,-5 0 0-16,5 0 0 0,-4 0 0 0,3 0 0 15,-3 0 16-15,4 0 0 0,-5-4 0 0,5 3 0 16,0 1-25 0,4 0-6-16,1 0-1 0,-1 0 0 0,1 4 16 15,4 4 0-15,0 0 0 0,0 0 0 0,0 0 0 0,4-8 0 16,-4 0 0-16,5 4 0 0,-1 0 0 0,1-4 0 0,-1 4 0 0,-4 4 0 16,14-4 0-16,-5 0 0 0,0 4 0 15,5-5 0-15,-5-3-54 0,0 4-8 0,5-4-2 16,-5 4 0-16,-9 4 103 0,14 8 20 0,-1 4 4 0,5 1 1 15,-4-5-103 1,-5-4-20-16,-9-4-4 0,0 0-1 0,9 4 52 0,0 0 12 0,5 0 0 16,0 4 0-16,-5-4 0 0,4 4 0 0,1-4 0 0,0 4 0 15,-1-8 0-15,-3 0 0 0,-1 0 0 0,4 0 0 16,-4 0 0-16,1 4 0 0,-1 0 0 0,-9-4 0 16,0 0 0-16,9-4 0 0,-5-4 0 0,1-4 0 15,-5 4 48 1,4 0 13-16,-8 0 3 0,4-4 0 0,-5 8-52 0,5-5-12 0,-9 1 0 0,5 4 0 15,-1 0 54-15,1 0 8 0,-6 0 2 0,10 4 0 16,0 0-103-16,0 0-20 0,-9 0-4 0,9 0-1 16,-9 8 90-16,0 0 18 0,0 5 3 0,4 3 1 15,1 0-26-15,4 0-5 0,0 0-1 0,0 0 0 0,4 1-16 0,1-1 0 0,0 4 0 16,4-4 0-16,0 0 10 16,0-3-2-16,0 3 0 0,5 0 0 0,-5-8-8 0,0 4 0 0,0 0 0 15,0-4 0-15,5 1 0 0,-5-5-11 0,0 0 3 0,5-4 0 16,-5 0 8-16,0 0 0 0,4 0 0 0,-3-4 0 15,8 0-104-15,-5 4-20 0,1-9-3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09.7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250 668 1728 0,'0'0'38'0,"0"0"8"0,0 0 2 0,5 12 0 15,-5-4-39-15,0-8-9 0,0 0 0 0,0 0 0 0,0 0 53 0,0 0 9 16,0 0 2-16,0 0 0 16,0 0 0-16,0 0 0 15,0 0 0-15,-5-4 0 16,-4 0-49-16,4-4-15 0,1 0 8 0,-1-4-8 15,1 4 52-15,-1-4 8 0,1-1 0 0,4 1 1 16,-5-4-49-16,-4 0-12 0,4 4 0 0,5-4 0 16,-9 4 0-16,9-5 0 0,-4-3 0 0,4-4 0 15,-5 0 22-15,5-1 2 0,-4 1 0 0,4 4 0 16,-5-5-16-16,5-3-8 0,-5 0 10 16,5 4-10-16,5-1 34 0,-5 5 1 0,0-4 0 15,5 3 0-15,-5 1-35 0,4 0-19 0,-4 4 3 16,5-4 0-16,-5 7 5 0,4 1 2 0,-4 0 0 0,5 4 0 15,-5 0 9-15,0 0 0 0,4 0 0 16,-4 8 8-16,0-12-8 0,0 12 0 0,0 0 8 0,9-4-8 16,-9 4 20-16,5-8-1 0,4 3 0 0,-9 5 0 15,9-4-19-15,5 0 0 0,-5 0 0 0,9 4 0 0,-4 0 21 16,0 0 1-16,-1 0 0 0,5 0 0 0,-4 0-4 16,0 0-1-16,-1 4 0 0,1 0 0 0,0 0-9 15,-5 1-8-15,0-1 9 0,-9-4-9 0,4 8 73 0,-4-8 9 16,10 8 2-16,-6 0 0 15,1 4-272-15,-5-12-55 0,0 0-10 0,0 12-515 16,0 0-102-16</inkml:trace>
  <inkml:trace contextRef="#ctx0" brushRef="#br0" timeOffset="267">0 360 1728 0,'0'0'76'0,"0"0"16"0,0 0-73 0,0 0-19 0,13 9 0 0,-4-5 0 15,0 8 152-15,-9-12 28 0,14-4 4 0,-5 4 2 16,0 0-76-16,5 0-15 0,-5 0-3 0,0 0-1 16,5 4-39-16,-1 0-7 0,-3-4-1 0,3 4-1 0,1 0-35 0,0-4-8 15,-1 4 0-15,1 4 0 0,0-4 0 0,-1 0 0 16,1 4 0-16,0-4 0 15,-5-4-118-15,4 4-26 0,-4 4-4 0,5-4-616 16,0 1-122-16</inkml:trace>
  <inkml:trace contextRef="#ctx0" brushRef="#br0" timeOffset="580">487 579 1728 0,'0'0'38'0,"0"0"8"0,0 0 2 0,0 0 0 0,13 4-39 0,1-4-9 15,-5 4 0-15,5-4 0 0,-1 0 53 0,-3 0 9 16,-1-4 2-16,4 0 0 0,-4 0 0 0,1 0 0 16,3-4 0-16,-8 4 0 0,4 0 0 0,-9 4 0 0,9-4 0 15,-4 0 0-15,-1-4-52 0,1-1-12 0,-1 5 0 0,-4 4 0 16,0 0 0-16,-4-8 0 0,4 8 0 0,-5-8 0 16,-4 0 0-16,0 4 0 0,-5 0 0 0,5 4 0 15,-5 4 11-15,-4 4-1 0,5-4 0 0,-6 4 0 16,10 4-10-16,0 1 0 0,-5 3 0 0,5 0 8 15,0-8 0-15,0 4-8 0,0 0 12 16,9 5-4-16,0-1 30 0,5-4 6 0,-1 4 0 0,5 0 1 16,-9-4-36-16,9-4-9 0,5 1 0 0,-5 3 0 15,0-4 12-15,5 0 0 0,0 4 0 0,-1-4 0 16,1-4-1-16,0 0 0 0,-1 0 0 0,-4 0 0 16,5-4-27-16,-5 4-6 0,5 0-1 0,-1-4 0 15,1 0-135-15,0-4-27 0,-5 0-6 16,0 0-1-16</inkml:trace>
  <inkml:trace contextRef="#ctx0" brushRef="#br0" timeOffset="986">874 725 1267 0,'0'0'28'0,"0"0"5"0,9-8 2 0,0 4 1 0,0 0-36 0,-4-1 0 16,-1-3 0-16,1 0 0 0,4 0 109 0,-9-4 15 16,0 4 4-16,0-4 0 0,-5 4-52 0,1-4-9 15,-1 8-3-15,-4-1 0 0,0-11 0 0,0 4 0 16,4 0 0-16,-4 4 0 0,0 0-51 0,0 4-13 15,-5 4 0-15,10 0 0 0,-10 0 54 0,10 0 8 16,4 0 2-16,-10 8 0 0,6-4-52 0,-1 4-12 16,5-8 0-16,-4 8 0 0,4 4 0 0,0 0 0 0,0-12 0 15,4 13 0-15,-4-1 0 0,5-4 0 0,-5-8 0 16,0 0 0-16,0 0 0 0,4 8 0 0,-4-8 0 0,10 4 0 16,-10-4 0-16,9 0 0 0,-9 0 0 0,13 0 0 15,-4-4 0-15,1 0 0 0,-10 4 0 0,9-4 0 16,0-8 0-16,-5 4 0 0,-4 8 0 0,0 0 0 15,9-5 0-15,-9 5 0 0,0 0 0 0,9-8 0 16,-9 8 0-16,10-4 0 0,-1 0 0 0,-9 4 0 31,0 0 0-31,13 4 0 16,-4 4 0-16,1 5 0 16,-1-1 0-16,-5 0 0 0,1 0 0 0,4 0 0 15,-5 0 0-15,-4 0 0 0,5 1 0 0,0 7 0 16,4 0-100-16,-5-4-22 0,1-8-5 0,-1 0-820 15</inkml:trace>
  <inkml:trace contextRef="#ctx0" brushRef="#br0" timeOffset="1299">1079 114 576 0,'0'0'51'0,"0"0"-41"16,0 8-10-16,0-8 0 0,0 0 156 0,0 0 28 0,-5 12 7 15,0 0 1-15,1-4-60 0,-5 4-12 0,13 0-3 16,-4 1 0-16,0 3 18 0,5-4 3 16,-5 8 1-16,4-4 0 0,-4 5-95 0,5-1-18 0,0 0-4 0,4 8-1 15,0 9 36-15,-5-5 7 0,-4-8 2 0,5 1 0 16,4 3-18-16,-4 0-3 0,-1 5-1 0,1-5 0 15,-1 0-44-15,5 5 0 0,-4-5 0 0,-1 0 0 16,1 1 15-16,0-5 3 0,-1 0 1 0,-4-3 0 16,5-1-19-16,-1-4 0 0,-4 0 0 0,5-8 0 15,-5-8-12-15,0 0-4 0,0 0 0 0,0 0 0 16,0 0-218-16,0 0-44 0,23-24-9 16,-5-4-605-16</inkml:trace>
  <inkml:trace contextRef="#ctx0" brushRef="#br0" timeOffset="1752">951 478 2005 0,'0'0'44'0,"0"0"8"0,9 8 3 0,0-4 2 0,0 4-45 0,-9-8-12 15,0 0 0-15,10 4 0 0,3 0 94 0,1 0 17 16,0-4 3-16,-1 4 1 0,1 0-41 0,4-4-8 15,-4 0-2-15,-1 0 0 0,10 4 52 0,-9 0 9 16,-1-4 3-16,6 9 0 0,-6 3-103 0,6-4-25 16,-6-8 0-16,1-8 0 15,4 8-69-15,-9 0-19 0,5-4-4 0,-1 4-1 16,1 4 51-16,-5-4 10 0,0 0 3 0,-4 0 0 16,-5 0-84-16,0 0-17 0,0 0-3 0,0 0-1 15,9 8-124-15,-9-8-25 0,0 0-5 0,0 0 0 16,0 0 164-16,9 8 32 0,-4 0 8 0,-1 4 0 0,-4-12 55 0,5 8 10 0,-1 4 3 0,1 4 0 15,-1 5 81-15,6-5 17 0,-6 4 3 0,5 0 1 16,-4 1 19-16,4-1 4 0,0-4 1 0,0 4 0 16,0 1 14-16,-4-5 4 0,4-4 0 0,0-4 0 15,-5 4-81-15,1-8-16 0,4 4-3 0,-9-8-1 16,5 0 13-16,4-4 4 0,0 4 0 0,-5-4 0 16,6-4-2-16,-1 0 0 0,0-8 0 0,0 0 0 15,0-1-16-15,0 1-3 0,0-4-1 0,0 0 0 0,-4-5-13 16,-1 9-9-16,6-4 12 0,-6 4-12 0,1 0 9 15,-5-1-9-15,4 1 0 0,-4 4 9 0,0 0-19 16,0 12-4-16,0 0-1 0,0 0-709 16,0-12-143-16</inkml:trace>
  <inkml:trace contextRef="#ctx0" brushRef="#br0" timeOffset="2049">1775 826 1728 0,'0'0'38'0,"0"0"8"0,0 0 2 0,0 0 0 16,0 0-39-16,0 0-9 0,0 0 0 0,0 0 0 0,0 0 104 0,0-8 20 15,-4-4 3-15,-1 4 1 0,1-5-94 0,-1 1-18 0,0 0-4 16,5 0-1-16,-4 0 33 0,4-4 8 0,0 4 0 16,-5-1 1-16,5-3-53 0,0 0-8 0,0 0-4 0,0 8 0 15,5 0 20-15,-5-5 3 0,4 1 1 0,-4 4 0 16,10 0-12-16,-6 0 0 0,5 0 0 0,-4-4 0 15,-1 0 0-15,5 4 12 0,0 4-4 0,1 0 0 16,-1-5-8-16,0 5-9 0,0 0 9 0,5 4-13 16,-5 0 13-16,-9 0 0 0,0 0 0 0,0 0 0 15,0 0 0-15,0 0-12 0,13 8 12 0,-4 1-12 16,-4-1-140-16,0 4-27 0,-5-12-5 0,4 12-696 16</inkml:trace>
  <inkml:trace contextRef="#ctx0" brushRef="#br0" timeOffset="2584">1930 636 230 0,'0'0'10'0,"0"0"2"0,0 0-12 0,9 0 0 16,5 0 0-16,-14 0 0 0,0 0 331 0,9 0 63 16,5 0 13-16,-5-4 2 0,0-4-220 0,-5 3-44 15,5-3-9-15,-4 0-1 0,-5 0-57 0,4 0-11 16,-4 0-3-16,0 0 0 0,0-4-51 0,-4 0-13 16,-1 4 0-16,1-1 0 0,-1 1 0 0,-4 4 0 15,0-4 0-15,0 8 0 0,0-4 0 0,0 4 0 16,-5 4 0-16,5 0 0 0,-5 0 54 0,5 8 8 15,5-7 2-15,-1 7 0 0,-4 0-52 0,9 0-12 16,0 0 0-16,0 4 0 0,0-4 0 0,5 5 0 16,4 3 0-16,4-8 0 0,1 4 0 0,-5 0 0 15,5 1 0-15,-1-1 0 0,1-4 0 0,4-4 0 0,-4 4 0 16,4 0 0-16,-4-4 0 0,-5 4 0 0,5-3 0 16,-5-1 0-16,4 0 0 0,-4-4 0 0,1 4 0 15,-1-4 0 1,-5 0-192-16,-4-4-42 0,0 0-8 0,0 0-2 0,0 0-16 15,9 0-4-15,-9 0-1 0,5-4 0 0,-5 4 158 16,4-8 32-16,6 4 7 0,-10 4 0 0,0 0 108 0,0 0 22 0,4-4 4 0,-4 4 1 16,0 0 100-16,5-4 20 0,-5 4 4 0,0 0 1 0,0 0-54 15,0 0-10-15,0 0-3 0,9-4 0 0,-9 4-41 16,0-8-8-16,4-1-1 0,-4-3-1 0,0 0-28 16,0 0-6-16,0-4 0 0,-4 4-1 0,-1-4-19 15,5-1-4-15,-4 1-1 0,-1-4 0 0,5 4-15 16,0 0 0-16,0 3 0 0,0 1 0 0,5 0 0 0,-1 0 0 15,1 0 0-15,-1 4 0 0,1 0 54 0,-1 4 8 16,5 0 2-16,-4 0 0 0,4-1-52 0,0-3-12 16,-4 4 0-16,4 4 0 15,-9 0-20-15,9 0-6 0,0 0-2 0,0 4 0 0,0-4 11 0,0 4 1 16,-9-4 1-16,10 4 0 16,-1 5-107-16,-5-5-22 0,-4-4-4 0,9 4 0 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13.4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19 130 1267 0,'0'-17'28'0,"0"17"5"0,0 0 2 0,0 0 1 0,0 0-36 0,0 0 0 0,0 0 0 0,0 0 0 15,0 0 109-15,0 0 15 0,0 0 4 0,0 0 0 16,0 0-36-16,0 0-6 0,0 12-2 0,-5-3 0 15,1-1-14-15,4 4-3 0,-5-4-1 0,5-8 0 16,-4 8-18-16,4 4-3 0,0-12-1 0,0 12 0 16,4 8 15-16,1-11 2 0,-5-9 1 0,4 20 0 0,6-8-50 15,-6 4-12-15,-4-16 0 0,5 16 0 0,4 1 44 16,-5-5 5-16,1 4 2 0,4-4 0 0,-4-4-42 0,4 0-9 16,0-4 0-16,-9-4 0 0,9 4 11 0,-5-4 2 15,6 0 1-15,-6 0 0 0,1-4-14 0,-5 0 0 16,4-4 0-16,5 4 0 15,-9-4 0-15,5 0 8 0,-1-4-8 0,1 0 0 0,-1-5 0 0,1 1 0 16,-5 0 0-16,9 0 0 0,-4-8 0 0,-1-1 0 16,-4 1 0-16,5 0 0 0,-1 3 0 0,5 1 0 15,-9 0 0-15,5 4 0 0,-5 0 0 0,5-1 0 16,-1 5 0-16,1 4 0 16,-5-4-106-16,4 8-18 0,1 4-3 0,-5 0-1 15,0 0 0-15,0 0 0 0,0 0 0 0</inkml:trace>
  <inkml:trace contextRef="#ctx0" brushRef="#br0" timeOffset="359">406 397 921 0,'0'0'82'0,"5"8"-66"16,8-4-16-16,-13-4 0 0,0 0 183 15,0 0 33-15,0 0 6 0,0 0 2 0,0 0-77 0,0 0-15 0,9 4-4 0,-9-4 0 16,0 0-51-16,0 0-10 0,0 0-3 0,0 0 0 15,5-8-20-15,-1-4-5 0,-8 3-1 0,4 1 0 16,-5 0-16-16,1-4-3 0,4 4-1 0,-5-4 0 16,1 0-8-16,4 0-2 15,-5 4 0-15,5-5 0 0,-4 9-8 0,4-4 0 0,4 4 0 0,-4-4 0 0,0 4 0 0,5-4 0 16,-1 0 0-16,1 0 0 0,-10 0 0 0,5 8 0 16,0 0 0-16,5-8 0 0,-1-1-8 0,-4 1 8 15,0 8-10-15,9-8 10 0,5 4 0 0,-9-4 0 16,-5 8 11-16,4-8-3 0,1-4-8 0,-1 4 0 15,5 4 0-15,-4 0 0 0,4 0 0 0,-4 0 0 16,4 4 0-16,4 0 0 0,-4 0 0 0,5 0 0 16,0 4 0-16,-1 4 0 15,1 0-225-15,0-4-47 0,13 4-8 0,-4 4-3 0</inkml:trace>
  <inkml:trace contextRef="#ctx0" brushRef="#br0" timeOffset="595">811 417 1267 0,'0'0'28'0,"0"0"5"0,0 0 2 0,0 0 1 0,0 0-36 0,0 0 0 0,0 0 0 15,0 0 0-15,0 0 96 0,0 0 12 0,-4-4 2 0,4-4 1 16,-5 4-24-16,5-4-5 0,-4-1-1 0,4 5 0 15,-5-4-13-15,0 0-4 0,1 0 0 0,-1-4 0 0,5 4-51 16,0 0-13-16,0 0 0 0,0 0 0 0,-4-5 54 0,8 1 8 16,-4 4 2-16,5 0 0 15,-5 8-103-15,9-8-20 0,0 0-4 0,0-4-948 16</inkml:trace>
  <inkml:trace contextRef="#ctx0" brushRef="#br0" timeOffset="940">930 344 1728 0,'0'0'38'0,"4"12"8"0,-4 4 2 0,5-4 0 0,-1 1-39 0,1-5-9 15,-5-8 0-15,0 0 0 0,4 12 104 0,-4-12 20 16,0 0 3-16,0 0 1 0,5 8-39 0,-5-8-7 16,0 0-2-16,0 0 0 0,0 0-25 0,0 0-6 15,9-8-1-15,-4 0 0 0,-5 0-38 0,4 0-10 0,1-5 0 0,-1 1 0 16,1-4 0-16,-5 8 0 0,4-8 0 0,1 4 0 15,-1 0 0-15,-4-5 0 0,5 5 0 0,0 0 0 16,-1 4 0-16,1-4 0 0,-1 4 0 0,1 4 0 16,-1-4 0-16,5-1 0 0,-4 5 0 15,9 0 0-15,-5 0 0 0,0 4 0 0,-9 0 0 0,0 0 0 16,9 0-8-16,0 8-4 0,5-4-1 0,-5 5 0 31,-9-9 21-31,9 16 4 0,5 0 0 0,-5 4 1 0,-9-4 16 0,0 1 3 0,0-1 1 0,0 4 0 16,0-4-25-16,0 4-8 0,-5-3 0 0,5-1 0 15,0-4 0-15,0 0 0 0,0-12 0 0,0 0-12 16,0 16-116-16,0-8-24 0,-9-4-4 0,9-4-565 16,0 0-114-16</inkml:trace>
  <inkml:trace contextRef="#ctx0" brushRef="#br0" timeOffset="1098">798 32 1497 0,'0'0'32'0,"0"0"8"0,4-8 0 0,-4 8 4 0,0 0-36 0,9-8-8 16,0 4 0-16,-9 4 0 0,14 4 53 0,-14-4 9 0,9 0 2 16,5 4 0-1,-5-4-103-15,5 4-20 0,-1 4-4 0,5 0-1 0</inkml:trace>
  <inkml:trace contextRef="#ctx0" brushRef="#br0" timeOffset="1708">1353 352 1497 0,'18'8'66'15,"-13"-8"14"-15,4 0-64 0,-9 0-16 0,4 0 0 0,6 0 0 16,-6-4 127-16,5 4 21 0,-9 0 5 0,5-4 1 16,-1 0-47-16,1-4-10 0,-5-4-1 0,0 4-1 15,0 8-40-15,4-8-8 0,-4 0-2 0,-4-1 0 0,-1 1-15 16,1 4-3-16,4 4-1 0,-5-8 0 0,-4 4-26 0,5-4 0 15,-6 4 8-15,10 4-8 0,0 0 0 0,-4 4 0 16,-5-8 0-16,0 8 0 16,0 0-19-16,4 4-9 0,5-8-1 0,0 0-1 15,-5 8-10-15,5-8-3 0,0 0 0 0,0 0 0 16,0 0-11-16,0 0-2 0,0 0-1 0,0 0 0 0,5 8 57 0,-5-8 12 16,9 4 3-16,0 5 0 0,5-9-15 0,-5 0 9 15,0 4-9-15,0-4 8 0,0 0 6 0,-9 0 1 16,9 0 0-16,-4 4 0 15,-5-4 2-15,14 8 1 0,-10 0 0 0,5 0 0 0,-4 0-5 0,4 4-1 16,-5 8 0-16,1 1 0 0,4-1-12 0,-9 0 0 16,5 8 0-16,-5 9 0 0,0 3 0 0,0-3 0 15,0-5 0-15,0 5 0 16,-5-5 26-16,1 0 2 0,4-3 1 0,-10 3 0 0,6-4-20 0,-1-3-9 0,1 3 8 16,-5-4-8-16,0-4 30 0,-1 5 1 0,-3-5 0 0,4 0 0 31,-5-4-47-31,0 5-10 0,1-9-2 0,-5 4 0 0,-1-8 28 0,6 0-10 0,-1-4 10 0,0-4 0 15,-4 0-15-15,0-8 4 0,4 0 1 0,1-4 0 16,8 0 2-16,-4-4 0 0,0-5 0 0,9 1 0 16,-5 4-6-16,5-4-1 0,5-5 0 0,-1 5 0 15,10 0 15-15,0-4 0 0,-1 3 0 16,1 5 0-16,0 0 0 0,4-4 0 0,5 8 0 0,-5-5 0 16,5 9 9-16,-1-4 5 0,1 0 1 0,0 4 0 15,0 0-7-15,-1 4-8 0,6 4 11 0,-5-4-11 16,-5 0 16-16,5 0-3 0,-5 0-1 0,0 4 0 15,0 0-12-15,0 0 11 0,1-4-11 0,-6 0 10 0,1-1 13 16,4 5 2-16,-4 0 1 0,4-4 0 16,-4-4-174-16,4 4-36 0,0-4-6 0</inkml:trace>
  <inkml:trace contextRef="#ctx0" brushRef="#br0" timeOffset="4039">279 324 712 0,'0'0'16'0,"0"0"3"0,0 0 1 0,0 0 0 0,0 0-20 0,0 0 0 0,0 0 0 0,0 0 0 16,0 0 76-16,0 0 11 0,0 0 2 0,0 0 1 15,0 0-21-15,0 0-4 0,0 0-1 0,0 0 0 16,0 0-51-16,0 0-13 0,0 0 0 0,0 0 0 0,0 0 0 16,0 0 0-16,0 0 0 0,0 0 0 0,0 0 54 0,0 0 8 15,0 0 2-15,0 0 0 0,0 0 0 0,0 0 0 16,0 0 0-16,0 0 0 0,0 0 0 0,0 0 0 15,0 0 0-15,0 0 0 0,0 0-52 0,0 0-12 16,0 0 0-16,4 8 0 0,-4-8 54 0,9 4 8 16,0 4 2-16,-4-8 0 0,9 4-52 0,-5 0-12 15,-5-4 0-15,10 4 0 0,-1-4 0 0,-13 0 0 16,0 0 0-16,10 0 0 0,-10 0 0 0,9-4 0 16,4 4 0-16,-4-4 0 0,-9 4 54 0,0 0 8 15,0 0 2-15,0 0 0 16,10-8-103-16,-10 8-20 0,0 0-4 0,0 0-1 15,0-12-102-15,0 12-21 0,18-20-4 0,5 7-1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19.7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127 178 806 0,'0'0'36'0,"0"0"7"0,0 0-35 0,0 0-8 16,0 0 0-16,0 0 0 0,0 0 144 0,0 0 28 16,0 0 4-16,0 0 2 15,0 0-61-15,0 0-12 0,0 0-2 0,0 0-1 16,0 0 3-16,0 0 1 0,0 13 0 0,0-1 0 0,-5-4-62 0,1 4-12 16,-1-4-2-16,5 8-1 0,-5 0 3 0,5 1 1 15,0 3 0-15,-4 0 0 0,-5 0-33 0,0 1 0 16,4-1 0-16,-4 0 0 0,4 0 8 0,-13 1-8 0,-23-9 0 0,28 4 0 15,26 4 0-15,-4-4 0 16,1-4 0-16,-6 1 0 0,1-5 0 0,-5-4 0 16,4 4 0-16,-4-4 0 0,0-4 0 0,0 0 0 15,0 0-12-15,0 0 12 0,0 0 0 0,0 0 0 0,0 0 0 16,0 0 10-16,0 0-10 0,0 0 0 0,0 0 0 0,5-16 0 16,-1 3-13-16,-4 13-5 0,5-16-1 0,-5 0 0 15,0 0 19-15,0 0 0 0,13 0 8 0,-3-1-8 16,-6 5 19-16,5-4-3 15,0 4 0-15,5-4 0 0,0 4-16 0,-1-1 0 0,1 1 0 0,-5 0 0 16,5 4 0-16,-14 8 0 0,0 0 0 0,0 0 0 16,0 0-18-16,4-12-1 0,10 0 0 0,-14 12 0 15,0 0 19-15,0 0 0 0,0 0 11 16,0 0-11-16,9-8 17 0,-9 8-3 0,0 0-1 0,0 0 0 0,9 0-13 0,0 4 0 16,-4 0 8-16,-1 8-8 0,-8-4 0 15,8 4 0-15,6 4 0 0,-6-4 0 0,-8 9 12 16,4-9 5-16,0 4 2 15,4-4 0-15,1 4-9 0,4-3-2 0,0 7 0 0,-5-8 0 16,1 4-28-16,-1 0-5 0,6 0-2 0,-6-3 0 16,1-1 43-16,-5 0 9 0,0-4 2 0,4 4 0 0,-4-4-17 0,0-8-10 15,0 0 12-15,0 0-12 0,0 0-9 0,0 0-9 16,0 0-2-16,0 0 0 16,0 0-184-16,0 0-36 0,0 0-8 0,0 0-598 0</inkml:trace>
  <inkml:trace contextRef="#ctx0" brushRef="#br0" timeOffset="313">363 531 1357 0,'0'0'29'0,"0"0"7"0,0 0 0 0,10 0 4 0,-6-9-32 0,5 5-8 0,-4-4 0 0,4 4 0 15,0 0 86-15,0-8 16 16,-4 4 3-16,4 0 1 0,-5 0-55 0,5 0-11 0,0 0-3 0,-4 4 0 16,0-9-10-16,-1 9-3 0,-4-4 0 0,9 0 0 15,0 4 12-15,-4-4 1 0,-10 0 1 0,5 4 0 16,0 4-22-16,-4-8-5 0,-5 0-1 0,0 4 0 15,-1 0-18-15,1 4-4 0,0 0-1 0,9 0 0 16,-9 0 33-16,0 4 8 0,0-4 0 0,0 4 1 0,9-4 5 16,-5 16 1-1,1 8 0-15,-1 0 0 0,1 1-19 16,13 3-4 0,0 13-1-16,5-9 0 0,-1-4 57 0,5-3 11 15,5-5 2-15,-5-4 1 0,-18 0-66 0,5-8-16 16,-1 0 0-16,6 0 0 0,-1 1 0 0,0-1 0 15,0-8 0-15,5 4 0 16,-1 0-48-16,-4-4-12 0,-4-8-4 0,-1 0-682 16,-4-1-137-16</inkml:trace>
  <inkml:trace contextRef="#ctx0" brushRef="#br0" timeOffset="704">700 0 723 0,'0'0'32'0,"0"0"7"0,0 0-31 0,0 0-8 0,0 0 0 0,0 0 0 16,0 0 64-16,0 0 11 0,0 0 2 0,0 0 1 15,0 0-4-15,0 0-1 0,0 0 0 0,0 0 0 16,0 0 69-16,0 0 14 0,0 0 2 0,5 8 1 0,-5-8-99 16,4 9-19-16,6-1-4 0,-10 8-1 15,4 0 81-15,1 4 16 0,-1 1 3 16,5-1 1-16,-4-4-48 0,-1 4-9 0,1 4-3 0,4 1 0 0,-4 3-35 0,-5-8-7 16,0 5-2-16,0-1 0 15,4 0-19-15,-4 4-4 0,0 1-1 0,0-1 0 16,5 5-36-16,-5 3-7 0,0-4-2 0,0-7 0 15,4-1 56-15,-4-4 10 0,5 0 2 0,-5-8 1 0,4 1-33 0,-4-13 0 16,5 8 0-16,-5-8 0 16,0 0-147-16,0 0-36 0,0 0-7 0,0 0-898 0</inkml:trace>
  <inkml:trace contextRef="#ctx0" brushRef="#br0" timeOffset="939">523 272 691 0,'23'0'30'0,"-23"0"7"0,0 0-29 0,4 0-8 0,5 0 0 0,0 4 0 15,0-4 283-15,1 0 55 0,-1-4 11 0,4 4 3 16,1 0-200-16,0 4-39 0,-1-4-8 0,1 0-1 16,4 0-40-16,0 4-7 15,1-4-1-15,3 4-1 0,-3-4-19 0,-1 4-3 0,-5-4-1 0,6 4 0 16,-10-4-23-16,9 8-9 0,-4-4 0 0,-5 0 9 15,0 0-9-15,0 0 0 0,5 0 0 0,-1 0 0 16,-4-4-257-16,-9 0-51 0</inkml:trace>
  <inkml:trace contextRef="#ctx0" brushRef="#br0" timeOffset="1376">1065 357 1274 0,'0'0'56'0,"0"8"12"0,0 0-54 15,4 4-14-15,-4 0 0 0,5 0 0 0,-5 0 140 0,4 4 26 16,-4 1 5-16,5 7 1 0,-5 0-72 0,4-4-15 16,-4-3-2-16,5 3-1 0,-5 0-66 0,4-4-16 15,1-8 0-15,0 0 0 0,-5-8 0 0,0 0 0 16,0 0 0-16,0 0 0 0,0 0 0 0,0 0 0 16,13-4 0-16,-4 0 0 0,0 0 12 0,5-4 0 15,-9-4-1-15,4 4 0 0,0-4-11 0,-5 0-16 16,5-4 4-16,-4-5 1 0,0 5 11 0,-1 0 0 0,-4 0 0 15,0 4 0-15,0-1 0 0,-4 5 0 0,4 0 0 16,0 8 0-16,0 0 10 0,0 0 4 0,0 0 1 16,0 0 0-16,0 0-6 0,-10 0-1 0,6 8 0 15,-5 5 0-15,9 3-24 0,-5-4-6 0,5 8-1 0,5 0 0 16,-5 1 23-16,4 3 0 0,1-4 0 0,4-4 0 16,0-4 0-16,0 5 0 0,0-5 0 0,0 0 0 15,1-4 0-15,-10-8 0 0,0 0 0 0,9 4 0 16,0 0 0-16,0-8 0 0,5 0 0 0,-5 0 0 15,0-4 47-15,0 0 13 0,-5-4 4 0,1-1 0 16,0 1-52-16,-1-4-12 0,1 0 0 0,-1-4 0 16,-4-1 0-16,5-3 0 0,-5 4 0 0,4-4 0 15,-4 7 0-15,5 1 0 0,-10 0 0 0,5 0 0 0,0 4 0 16,5 4 9-16,-5 8-9 0,0 0-715 16,4-8-148-16</inkml:trace>
  <inkml:trace contextRef="#ctx0" brushRef="#br0" timeOffset="1658">1638 478 1497 0,'0'0'32'0,"0"0"8"0,0 0 0 0,9-4 4 0,-9 4-36 0,5-8-8 16,4 4 0-16,-9-8 0 15,0 4 104-15,0-1 20 0,0 1 3 0,-5-4 1 0,1 0-52 0,-1 0-9 16,1 4-3-16,-5 0 0 0,4 0-51 0,1 4-13 0,-1-5 0 15,-4 5 0-15,-5 4 54 0,5 0 8 0,0 4 2 16,0 1 0-16,0 3-52 0,0 0-12 0,0 0 0 0,0 8 0 16,4-4 0-16,0 8-12 0,5-3 3 0,0 3 0 15,-4-4 9-15,-1 0 14 0,10-4-3 0,-1 4-1 16,1 1-10-16,-5-5 0 0,9 0 0 0,-4-4 0 16,-5-8 0-16,0 0 0 0,9 8 0 0,0-4 0 15,4 0 20-15,-3-4 6 0,-10 0 1 0,9 4 0 16,0-8-43-16,4 0-9 15,1 0-2-15,0 0-1065 0</inkml:trace>
  <inkml:trace contextRef="#ctx0" brushRef="#br0" timeOffset="1955">1816 583 1497 0,'0'0'32'0,"0"0"8"0,0 0 0 0,0 0 4 0,0 0-36 15,0 0-8-15,-5-8 0 0,1 4 0 0,-1-8 104 0,5 4 20 16,0 0 3-16,0-4 1 0,-4 3-52 0,-1-7-9 16,5 4-3-16,5 0 0 0,-5 0-51 0,0 4-13 15,0-4 0-15,4-1 0 0,1 1 54 0,-1 0 8 16,1 4 2-16,-1-4 0 0,-4 12-52 0,5-8-12 16,-1 0 0-16,1 0 0 0,4 0 0 0,-4-1 0 15,-5 9 0-15,0 0 0 0,9-4 0 0,0-4 0 16,5 8 0-16,-5-8 0 0,0 8 0 0,-5-4 0 15,5 0 0-15,5 4 0 0,-9 4 0 0,8 0 0 16,-13-4 0-16,0 0 0 0,0 0 0 0,9 0 0 16,0 8 0-16,-9-8-1072 0</inkml:trace>
  <inkml:trace contextRef="#ctx0" brushRef="#br0" timeOffset="2220">2112 98 1497 0,'0'0'66'0,"0"0"14"0,0 0-64 0,0 0-16 0,0 0 0 0,0 0 0 16,0 8 106-16,-5 4 18 0,1 0 3 0,4 0 1 0,-5 0-52 16,-4 4-9-16,4 5-3 0,1-5 0 0,-1 4 0 0,1 0 0 15,-1-4 0-15,5 5 0 0,-4 3-51 0,4-4-13 16,0 4 0-16,0-3 0 0,4-1 0 0,-4 0 0 15,0-4 0-15,5 1 0 0,-1-1 54 0,5-8 8 16,-4 4 2-16,-5-12 0 16,5 8-103-16,-5-8-20 0,0 0-4 0,0 0-1 15,0 0-102-15,0 0-21 0,4-4-4 0,5-4-1 0</inkml:trace>
  <inkml:trace contextRef="#ctx0" brushRef="#br0" timeOffset="2455">2089 292 1497 0,'0'0'66'0,"0"0"14"0,14 0-64 0,-1 0-16 0,1 0 0 16,0-4 0-16,-5 0 142 0,4 0 25 0,6-4 5 0,-1 3 0 15,0-3-71-15,-4 0-14 0,-1 0-3 0,1 0-1 16,4 0-15-16,0-4-4 0,-4 0 0 0,0 0 0 16,-1 3-51-16,-4-3-13 0,5 4 0 0,-5-4 0 15,5 4 0-15,-5 0 0 0,-9 8 0 0,9-4 0 16,0 0-10-16,-9 4-5 0,0 0-1 0,0 0 0 15,0 0-25-15,0 0-6 0,0 0-1 0,0 0 0 16,-4 4-166-16,-5 4-34 0,-5-4-6 16,0 4-565-16</inkml:trace>
  <inkml:trace contextRef="#ctx0" brushRef="#br0" timeOffset="2596">2226 288 1267 0,'13'16'56'0,"-8"-8"12"0,-5 0-55 16,4 4-13-16,1 4 0 0,4-3 0 0,-4 7 208 0,-5-4 38 15,4 0 8-15,1 4 2 0,4-3-154 0,0 3-30 16,0-4-7-16,0 0-1 0,0-4 0 0,0 5 0 15,0-5 0-15,0 0 0 16,1 4-16-16,-1-8-3 0,-9-8-1 0,9 8 0 0,0 0-44 0,0 0 0 16,0 0 0-16,-9-8 0 0,0 0-9 0,14 5-2 15,-1-5 0-15,-3 0 0 16,-10 0-171-16,0 0-34 0,13-5-8 0</inkml:trace>
  <inkml:trace contextRef="#ctx0" brushRef="#br0" timeOffset="2956">2535 660 1803 0,'0'0'40'0,"0"0"8"0,0 0 1 0,14 0 2 0,-1 0-41 0,-3-4-10 0,-1 4 0 0,0-4 0 16,0 4 95-16,0-4 17 0,0 0 3 0,0 0 1 16,-4-4-49-16,4 4-10 0,-5 0-1 0,6 0-1 15,-10-9-25-15,4 5-5 0,1 4-1 0,-10-8 0 16,1 0-38-16,4-4-8 0,-10 4-2 0,6-5 0 15,-5 1 36-15,0 0 8 0,0 0 0 0,-1-4 1 16,1 4-33-16,0 3-8 0,5-3 0 0,-5 4-1 16,4 4 21-16,0-4 0 0,1 0 0 0,-1 4 0 15,5-1 0-15,0 9 0 0,5-4 0 0,-1 0 0 0,1 0 17 16,0 0 8-16,4 0 2 0,0 4 0 0,0-4-18 16,0 4-9-16,5 0 10 0,4 0-10 0,-9 0 0 15,5-4 8-15,-1 4-8 0,1 0 0 0,-5 0 28 0,0 0 2 16,0 4 1-16,0-4 0 15,0 4-76-15,-4-4-15 0,4 0-4 0,0 0 0 16,-9 0-102-16,9 4-21 0,-4-4-4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32.7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27 510 1004 0,'0'0'44'0,"0"0"10"0,0 0-43 0,0 0-11 15,0 0 0-15,0 0 0 0,-4-4 116 0,4 4 20 16,0 0 5-16,0 0 1 0,0 0-47 0,0 0-10 15,0 0-1-15,0 0-1 0,-5 12-10 0,-4 0-1 16,5 0-1-16,4 5 0 0,-5-1-55 0,5 4-16 16,0 4 0-16,0-8 8 15,0 5 26-15,5-1 6 0,-5 0 0 0,0 0 1 0,0 1-5 0,0-1-2 16,4 0 0-16,1 0 0 0,-1 1-2 0,1-9-1 16,4 0 0-16,-4-4 0 0,4-8-1 0,4 0 0 15,-4-4 0-15,5-4 0 0,0-4-12 0,-5-1-2 16,4-3-1-16,1-4 0 0,-5 0-24 0,-4 4-5 15,4-1-1-15,5 1 0 0,-1-4 15 0,-4 0 0 16,-4 4 0-16,-5-1 0 0,-5 1 0 0,1 4-19 16,4 4 3-16,0 0 0 0,4 4 41 0,-4 4 9 0,0 0 2 15,0 0 0-15,0 0-36 0,0 0 0 0,5 8 0 0,-1 4 0 16,1 4 0-16,-5-4 0 0,5 1 8 16,-1-1-8-16,-4-12 0 0,0 0 0 0,0 0 0 15,9 8 0-15,-9-8 0 0,14 8 0 0,-14-8 0 16,9 0 0-16,0 0 0 0,0-4 0 0,5 0 0 15,-1 0 0-15,1-8 0 16,-5-1 0-16,0 1 0 0,0-4 0 0,-4 0 16 0,4 4 2 0,-4-4 1 0,-1 3 0 16,5-3-10-16,-4-4-1 0,-1 8-8 0,1-4 12 15,4 0-30 1,-4-1-6-16,4-3-2 0,-5 8 0 0,1 0 26 0,-1 4 0 0,1 0 0 16,0 0-790-16,-5 8-153 0</inkml:trace>
  <inkml:trace contextRef="#ctx0" brushRef="#br0" timeOffset="439">597 0 1771 0,'0'0'39'0,"0"0"8"0,0 0 1 0,0 0 2 0,0 12-40 0,0 0-10 15,0 0 0-15,0 5 0 0,0-1 95 0,-5 4 17 16,5 0 3-16,-5-3 1 0,5-1-65 0,-4 8-13 15,-1-4-2-15,5 4-1 0,-4 5 5 0,4-5 2 16,-5 0 0-16,5 9 0 0,-4-5 6 0,4 0 2 16,0 1 0-16,0-5 0 0,0-4 12 0,0 0 2 0,0-3 1 15,0 3 0-15,0-4-53 0,0 0-12 0,4-4 0 0,-4 1 0 16,0-1 0-16,0-8 13 0,0 4-4 16,0 0-1-16,0-8-8 0,0 0 8 0,0 4-8 0,0-4 8 15,0 0-8-15,0 0-9 0,0 0 9 0,0 0-13 16,0 0 13-16,0 0-9 0,9-8 9 0,0-4-8 15,-4 4 8-15,4-4 0 0,0 3 0 0,5 1 0 16,-5-4 0-16,5 4 0 0,-5 4 0 0,4 0 0 16,1 0 0-16,0 0 0 0,-1-4 0 0,1 8 0 15,4-4 0-15,-4 0 0 0,-14 4 0 0,9 4 0 16,0-4 0-16,0 4 9 0,-9-4-1 0,9 8-8 16,-4 0 0-16,-1 4 0 0,1 0-10 0,-5 4 10 15,0 1 0-15,0-1 0 0,4 0 0 0,-4 0 0 16,0 0-28-16,0-3-12 0,5-1-1 15,0 0-1-15,-10 4-90 0,10-4-17 0,-1-4-4 16,10 0-1-16,-1 0-82 0,-3-8-16 0,-10 0-3 0,22-8-1 0</inkml:trace>
  <inkml:trace contextRef="#ctx0" brushRef="#br0" timeOffset="628">1034 603 1497 0,'0'0'66'0,"0"0"14"0,0 0-64 0,0 0-16 0,0 0 0 16,0 0 0-16,0 0 144 0,0 0 24 0,4-4 6 0,-4 4 1 16,5-12-75-16,-5 4-16 0,4 0-2 0,-4 4-1 15,5-4-13-15,-5-5-4 0,0 5 0 0,4 0 0 16,-4-4-51-16,5 4-13 0,-1 0 0 0,-4 0 0 16,0 8-158-16,5-8-34 15,0 0-8-15,4 4 0 0</inkml:trace>
  <inkml:trace contextRef="#ctx0" brushRef="#br0" timeOffset="909">1289 457 1728 0,'0'0'38'0,"0"0"8"0,0 0 2 0,0 0 0 0,0 0-39 0,0 0-9 0,0 0 0 0,0-8 0 0,-5 0 104 15,0 4 20-15,5 4 3 0,-4-4 1 16,4 4-103-16,-9 0-25 0,4 0 0 0,-4 4 0 15,0 0 56-15,4 4 7 0,-4-4 1 0,5 8 0 0,-1-3-52 16,-4-1-12-16,5 4 0 0,4 4 0 0,0-4 0 0,0 0 0 16,4 4 0-16,1 1 0 0,-1-5 0 0,5 4 0 15,-4-4 0-15,4 0 0 0,0-4 0 0,0 0 0 16,-4 1 0-16,-1-1 0 0,-4-8 0 0,5 4 0 16,-5-4 0-16,9 0 0 0,-4 0 0 0,4-4 0 15,0 0 0-15,0-9 0 16,-5 1-151-16,6-4-33 0,-1 0-6 0,-5-4-2 0</inkml:trace>
  <inkml:trace contextRef="#ctx0" brushRef="#br0" timeOffset="1286">1534 12 1209 0,'0'0'108'0,"5"16"-87"0,-10 5-21 0,5-1 0 15,0 0 171-15,-4 4 29 0,-5 1 7 0,4 3 1 16,-4 0-64-16,0 1-13 0,0 3-3 0,-5 0 0 15,5 1-51-15,5-13-10 0,-1 8-3 0,0-3 0 0,-4-1 0 0,5-4 0 16,8-4 0-16,-4 0 0 0,0 1-51 0,0-1-13 16,5 0 0-16,4-4 0 0,-4-4 15 0,4 0 0 15,-9-8 0-15,0 0 0 0,13 0-15 0,-4-4-10 16,-9 4 2-16,14-4 0 0,0-4 8 0,-5 0-13 16,4 0 5-16,-3 0 8 0,-1 0 0 0,0-4 0 15,4 4 0-15,-3-5 0 0,-6 5 0 0,5-4 0 16,5 4 0-16,-5 0 0 0,-4-4 0 0,-1 8 0 15,5 0 0-15,5-4 0 0,-14 8 0 0,9 0 0 16,-9 0 0-16,9 8 0 0,0-4 0 0,-4 8 0 16,-1 0 0-16,1-4 0 0,-1 4 0 0,-4 5 0 15,0-1 0-15,0 0 0 0,0 0 0 0,0 4 0 16,-4 1 0-16,-1 3 0 0,1 0-16 0,-1 0 4 16,-4 1 0-16,9-5 1 15,-4-4-33-15,-1-4-8 0,0-4 0 0,1 5-1 16,4-13-163-16,0 0-32 0,0 0-6 0,-23-13-2 0</inkml:trace>
  <inkml:trace contextRef="#ctx0" brushRef="#br0" timeOffset="1442">1102 20 403 0,'0'0'17'0,"0"0"5"15,0 0-22-15,9 0 0 0,0 0 0 0,-4 0 0 16,-5 0 401-16,9 0 76 0,-5-4 15 0,5 4 4 15,-9 0-346-15,5 0-69 0,4 0-13 0,-9 0-4 0,0 0-51 16,9 4-13-16,-9-4 0 0,0 0-1072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35:47.8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68 4 460 0,'0'0'20'0,"0"0"5"0,0 0-25 0,0 0 0 16,9 4 0-16,1 4 0 0,-1 1 133 0,-5 3 22 15,-4-12 4-15,5 8 1 0,-1 4-128 0,1-8-32 16,-5-4 0-16,0 0 0 0,0 0 57 0,0 0 6 16,0 0 1-16,0 0 0 0,0 0 44 0,4-4 8 15,5-8 3-15,-4 8 0 0,4 4-37 16,-4 0-7-16,-1 4-2 0,-4-4 0 0,0 0-8 0,0 0-1 0,0 0-1 0,0 0 0 16,0 0-50-16,0 0-13 0,9 8 0 0,-9-8-644 15,0 0-132-15</inkml:trace>
  <inkml:trace contextRef="#ctx0" brushRef="#br0" timeOffset="1204">214 53 288 0,'-5'-8'25'0,"5"8"-25"0,0 0 0 0,0 0 0 16,0 0 214-16,0 0 38 0,0 0 7 0,0 0 1 15,0 0-162-15,0 0-33 0,0 0-6 0,10 0-2 16,-10 0-31-16,0 0-6 0,0 0-2 0,0 0 0 16,0 0-18-16,0 0 0 0,0 0 0 0,0 0 0 0,0 0 0 15,0 0 0-15,0 0 0 0,0 0 0 0,0 0 55 0,0 0 7 16,0 0 2-16,0 0 0 0,0 0 0 0,0 0 0 15,0 0 0-15,0 0 0 0,-5-4-4 0,5 4-1 16,0 0 0-16,0 0 0 0,-9-4-43 0,9 4-16 16,-9-4 11-16,9 4-11 0,0 0 57 0,0 0 6 15,-14 4 1-15,0-4 0 0,1 0-52 0,-1 4-12 16,-4-4 0-16,0 4 0 0,0 0 0 0,4 0 0 16,-4-4 0-16,4 4 0 0,0 0 0 15,1 0 0-15,4-4 0 0,4 4 0 0,5-4 0 0,0 0 0 16,0 0 0-16,0 0 0 0,0 0 0 0,0 8 0 15,5 0 0-15,-5 0 0 0,0-8 0 16,4 8 0-16,5 1 0 0,-4 3 0 0,4 0 0 0,0 0 0 16,0 0 0-16,0 0 0 0,5 4 54 0,-5-7 8 15,0 3 2-15,0-4 0 0,5 4-52 0,-1 0-12 16,-3-4 0-16,-1-4 0 0,-9-4 0 0,0 0 0 16,0 0 0-16,0 0 0 0,0 0 0 0,0 0 0 0,13-8 0 15,-8 0 0-15,4 4 0 0,-4-4-8 0,4-4 8 16,0 4-13-16,-5 0 13 0,5-1 0 0,-4-3 0 15,4 4 0-15,-4 0 0 0,-1-4 0 0,1 4 0 16,-1-4 0-16,1 4 0 0,-1 0 0 0,-4-1 0 0,5 1 0 16,-5 8 10-16,-5-8-10 0,5 8 8 15,0-8-8-15,0 8 0 0,-4-4 0 0,4 4 0 0,-5-8 0 16,-8 4 0-16,8 0 0 16,1 0 0-16,4 4 0 0,0 0 0 0,0 0 0 0,0 0 0 0,0 0 0 15,0 0 0-15,0 0 0 0,0 0 0 0,0 0 0 16,0 0 0-16,0 0 0 0,0 0 0 0,0 0 0 0,0 0 0 15,0 0 0-15,0 0 8 0,0 0-8 0,0 0 0 16,0 0 0-16,0 0 0 0,0 0 8 0,0 0-8 16,0 0 0-16,0 0 0 0,0 8 0 0,0-8 0 0,0 0 0 15,4 8 0-15,-4-8 0 0,0 8 0 16,5 0 13-16,4 0 0 0,-5 4 0 0,1-3-4 0,4 3-1 16,-4 0 0-16,4 0 0 0,0 4 7 0,0 0 1 15,-5 5 0-15,1 3 0 0,0 8-16 0,-1 5 8 16,-4 3-8-16,5 9 0 0,-5-1 25 0,0 1-1 15,-5-5 0-15,1 1 0 0,-1-9-24 16,-4-11 0-16,4-5 0 0,-4-4 0 16,-4 0 0-16,3 4 0 0,-3-3 0 0,-5-1 0 15,4-4-46-15,-4 0-14 0,4-8-4 0,-9 4 0 0,5-8 52 0,-5 4 12 16,5-4 0-16,0 0 0 0,0-4 0 0,4 0 0 16,5-8 0-1,0 4 0-15,4-4 0 0,1 0 0 0,4 0 0 0,0-5 0 0,9 1 0 0,-5-4 0 0,10-4 0 0,0-1 0 16,4 1 0-16,0 4 0 0,0-4 0 0,0 3 0 15,1 1 0-15,-1 4 0 0,9 4 12 16,-9 4-12-16,1 0 0 0,-6 4 0 0,6-1 0 0,3 5-12 16,-8 0-18-1,0 5-3-15,-5-5-1 0,4 4-730 0,-13-4-147 0</inkml:trace>
  <inkml:trace contextRef="#ctx0" brushRef="#br0" timeOffset="2284">460 158 806 0,'0'0'17'0,"0"0"4"0,0 0 1 0,0 0 2 0,0 0-24 0,0 0 0 0,0 0 0 0,0 0 0 16,0 0 158-16,0 0 27 0,0 0 6 0,0 0 1 15,0 0-103-15,0 0-20 0,0 0-4 0,0 0-1 16,0 0 51-16,0 0 9 0,0 0 3 0,0 0 0 16,0 0-50-16,0 0-9 0,0 0-3 0,0 0 0 15,0 0-1-15,0 0 0 0,0 0 0 0,0 0 0 16,0 0-51-16,0 0-13 0,0 0 0 0,0 0 0 16,0 0 0-16,9 0 0 0,0 0 0 0,0 0 0 0,5 4 0 15,-5 0 0-15,0-4 0 0,0 0 0 0,0 0 54 16,0 0 8-16,5-4 2 0,-5 4 0 0,0-4-52 15,0 4-12-15,0 0 0 16,-4-4 0-16,4 0 0 0,5 0 0 0,-10 0 0 0,5 0 0 0,-4-4 0 16,4 4 0-16,0-4 0 0,-4 0 0 15,-5 8-48-15,0-9-13 16,-5 1-3-16,5 8 0 0,0-8 52 0,-9 0 12 0,0 4 0 0,0-4 0 0,0 0 0 16,-5 4 0-16,0 0 0 0,1 4 0 0,-1-4 0 0,5 8 0 15,-5 0 0-15,5 0 0 0,-4 0 0 0,3 4 0 16,1 0 0-16,0 0 0 0,5 8 0 0,-1-3 0 15,1-1 0-15,-1 4 0 0,5-4 0 0,0 0 0 16,5 4 0-16,-5 1 0 0,4-9 0 0,1 4 0 16,4 0 0-16,0 0 0 0,0-4 48 0,5 4 13 0,-5 0 3 15,4-12 0-15,1-4-52 0,0 0-12 16,-1 4 0-16,1 4 0 0,0 9 0 0,-5-1 0 0,5 4 0 16,-1 0 0-1,1-8 0-15,-5-4 0 0,5-4 0 0,-5 0 0 16,0-4-48-16,4 0-13 0,-3 0-3 0,-6 0-751 15,-4-4-150-15</inkml:trace>
  <inkml:trace contextRef="#ctx0" brushRef="#br0" timeOffset="2632">933 255 2098 0,'0'0'46'0,"14"8"10"0,-5-4 1 0,5-4 3 0,-1 0-48 0,1 0-12 15,0-8 0-15,-1 4 0 0,-3 4 76 0,-1-4 14 16,0 4 2-16,0-4 1 16,0 4-26-16,-9 0-6 0,0 0-1 0,4-4 0 0,-4-4-48 0,0 0-12 0,0 8 0 0,-9-8 0 15,5-4 0-15,-5 4 0 0,-9-1 0 0,-1 5 0 16,1-4 0-16,0 0 0 0,-5 4 0 0,5-4 0 15,4 0 0-15,1 4 0 16,3-4 0-16,1 4 0 0,5 0 0 0,-5 0 0 0,9 0 0 0,0 4 0 16,0-4 0-16,4-9 0 0,1 9 0 0,-1-4 0 15,5 0 0-15,1 0 11 0,3 4-11 0,1-4 10 16,-5 4-10-16,0-4 0 0,0 0-10 0,0 4 10 16,0-4 0-16,-4 0 0 0,4 4 0 0,0-5 0 15,0 5 0-15,-9 4 0 0,0 0 0 0,0 0 0 16,5-8-87-16,-5 8-11 0,0 0-2 0,0 0-977 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35.0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185 607 1551 0,'4'0'68'0,"1"0"16"0,-5 0-68 0,0 0-16 0,0 0 0 15,0 0 0-15,0 0 94 0,0 0 15 0,0 0 3 0,0 0 1 16,0 0-39-16,-14-8-8 0,14 8-2 0,-9-4 0 15,-5 4-25-15,5 0-6 16,-5 4-1-16,1-4 0 0,4 8-19 0,-5-4-4 0,5 0-1 0,-9 4 0 16,4 5 2-16,0-1 0 0,5 0 0 0,0 0 0 15,0 0 1-15,0 4 0 0,4 5 0 0,5-1 0 16,-4-4-11-16,8 0 0 0,-4 0 9 0,5 1-9 16,0-5 35-16,-1-4 2 0,1 0 1 0,4 0 0 15,-5-4-13-15,1 0-2 0,4-4-1 0,-4 0 0 16,8 0-14-16,-4-8-8 0,0 4 8 0,5-8-8 15,-5 0 0-15,0 4 0 0,0-9 0 0,5 5 0 0,-5 0 0 16,0-4 0-16,5 4 0 0,-5-4 0 0,5-5 0 16,-5 1 8-16,0 0-8 0,5 8 0 0,-5-5 0 0,4 5 0 15,-4-4 0-15,-4 8 0 0,0 0 0 0,-5 8 0 16,0 0 0-16,0 0 0 0,0 0 0 0,0 0 0 16,0 0 0-16,-5 12 0 0,-4 0 10 0,4 4 4 15,1 1 1-15,4-1 0 0,-5 4-24 0,1 0-5 16,4 1-1-16,0-1 0 0,0 0 35 0,0 4 6 15,0-3 2-15,4-1 0 16,1 0-45-16,-1 0-9 0,1 0-2 0,-1-3 0 0,1-9 28 0,4 4 0 16,-4-4 0-16,-1 0 0 15,5-8-108-15,-4 0-16 0,4-4-3 0,0 0-922 0</inkml:trace>
  <inkml:trace contextRef="#ctx0" brushRef="#br0" timeOffset="266">572 0 1728 0,'0'0'38'0,"0"0"8"0,0 0 2 0,0 0 0 0,0 0-39 0,0 0-9 0,0 12 0 0,0 0 0 16,0-12 104-16,0 17 18 0,-5 3 4 0,0 0 1 15,5 12-50-15,-4-3-9 0,-1-1-3 0,1 5 0 16,-1 7-1-16,-4-4 0 0,5 5 0 0,-6 3 0 0,6 1 0 15,-1-5 0-15,-4-3 0 0,9-1 0 16,-4-7-51-16,4 3-13 0,-5-4 0 0,5 1 0 0,0-1 18 16,5-4 1-16,-5-8 0 0,4 5 0 0,5-1-19 15,-4-4 0-15,-1-4 0 0,-4 0-9 16,5 0-56-16,-5-12-11 0,0 0-3 0,0 0-743 16,0 0-149-16</inkml:trace>
  <inkml:trace contextRef="#ctx0" brushRef="#br0" timeOffset="610">553 769 1497 0,'0'0'32'0,"14"0"8"0,-5 0 0 0,5-4 4 0,-5 4-36 0,0-4-8 16,5 4 0-16,-1 0 0 0,-4-8 136 0,0 4 24 16,1 4 6-16,-1-4 1 0,0 0-63 0,-9 4-12 0,9 0-2 15,0 0-1-15,0-4-20 0,-4 0-4 0,-5 4-1 16,4-4 0-16,-4 4-51 0,5-8-13 0,-1 3 0 0,1-3 0 15,-5 0 0-15,0 0 0 0,-5 0 0 0,1 0 0 16,-1-4 0-16,-4 4 0 0,0-8 0 0,4 7 0 16,-4-7 0-16,0 4 0 0,0 0 0 0,0 4 0 15,4-4 0-15,1 4 0 0,-5 0 0 0,4 4 0 16,1-5 0-16,4 1 0 0,0 0 0 0,0 4 0 16,4-4 0-16,-4 8 0 0,0 0 0 0,0 0 0 15,5-4 0-15,4-4 0 0,-5 4 0 0,6 0 0 16,-1 0 0-16,0 0 0 0,-9 4 0 0,9 4 0 15,5-8 0-15,-5 4 0 0,0-4 0 0,4 4 0 16,-3 0-48-16,-10 0-13 0,9 4-3 0,4 0 0 16,-4-4-153-16,5 8-31 0,-9-4-7 0,4 0-1 0</inkml:trace>
  <inkml:trace contextRef="#ctx0" brushRef="#br0" timeOffset="875">1040 648 1267 0,'0'0'56'0,"0"0"12"0,0 0-55 0,0 0-13 16,0 0 0-16,0 0 0 0,0 0 105 0,0 0 19 16,0 0 3-16,0 0 1 0,-9-4 0 0,5 0 0 15,-5-5 0-15,0 5 0 0,0-4-52 0,-1 4-9 16,1 4-3-16,-4-4 0 0,-1 4-51 0,0-4-13 16,5 4 0-16,-4 0 0 0,3 0 0 0,1 4 0 15,0 0 0-15,0 0 0 0,5 0 0 0,-1 0 0 16,0 5 0-16,5-9 0 0,0 0 54 0,0 8 8 0,0-8 2 0,10 12 0 31,-10-12-103-31,9 8-20 0,-9-8-4 0,4 4-1 0,-4-4 52 0,14 4 12 0,-5 0 0 0,0 0 0 16,5-4-156-16,-5 0-29 0,5 4-6 15,-5-4-1-15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37.3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6 380 1818 0,'0'0'40'0,"0"0"8"0,0 0 1 0,4 8 3 0,6 1-42 0,-1 3-10 0,0-4 0 0,4 0 0 0,-3-4 110 0,3 4 20 15,1-4 4-15,4 4 1 0,-4 0-31 0,-1 0-7 16,1-8-1-16,0 0 0 0,-1 4-25 0,1-8-6 16,-5 0-1-16,0 0 0 0,-9 4-64 0,14-8-17 15,-10-4-2-15,6 0 0 0,-6-4 19 0,1 8 0 16,-5 8 0-16,0-13 0 0,0-3 0 0,0 0 0 15,-5 0 0-15,-4 8 0 0,4 4 12 0,-4-4 5 16,0 0 2-16,-4 3 0 16,-1 1-55-16,-4 4-12 0,4 4-1 0,-4-4-1 0,-5 9 22 15,5-1 5-15,0 0 1 0,-1 4 0 0,6 4 14 0,4 0 8 16,0 0-10-16,-1 5 10 0,6-1 0 0,-1 0 15 16,5 4-2-16,5 1 0 0,-5-1-13 0,9 0 0 15,0 1 0-15,0-5 0 0,-9 0 0 0,9 0 0 16,14 1 0-16,-14-5 0 0,-9 0 21 0,5-8 2 15,-1 0 0-15,5 0 0 16,1-4-15-16,3 4-8 0,1 4 10 0,-5-7-10 16,5-1-68-16,-5-4-19 0,4-4-4 0,-4-1-1039 0</inkml:trace>
  <inkml:trace contextRef="#ctx0" brushRef="#br0" timeOffset="299">448 688 1861 0,'0'0'40'0,"0"0"9"0,0 0 2 0,0 0 2 0,0 0-42 0,0 0-11 15,9-4 0-15,-9 4 0 0,0 0 92 0,9-8 17 16,0 4 3-16,0-8 1 0,0-5-37 0,5 5-8 15,-1-4-2-15,1 8 0 0,0-4-27 0,-1-4-6 16,-4-1-1-16,5-3 0 0,0 4-14 0,-1-4-3 16,1 4-1-16,0-1 0 0,-5 1-14 0,5 4 8 15,-5 0-8-15,0 0 0 0,0 0 0 0,-5 0 0 0,1 3 0 0,-5 9 0 32,-5-8-100-32,5 8-25 0,0 0-6 0,0 0-1 0</inkml:trace>
  <inkml:trace contextRef="#ctx0" brushRef="#br0" timeOffset="502">388 437 518 0,'5'8'46'16,"4"0"-37"-16,0-4-9 0,-4 4 0 15,8 0 356-15,-4-4 70 0,5 5 14 0,0-1 2 16,-1-4-234-16,1 8-48 0,0 4-8 0,-1-4-3 0,1 0-119 0,4 4-30 15,0-3 0-15,5 3 0 0,0-4 0 0,0 0 0 16,-5 4 0-16,0-4 0 16,0 1-148-16,-4-5-35 0,4-4-7 0,-4-4-2 0</inkml:trace>
  <inkml:trace contextRef="#ctx0" brushRef="#br0" timeOffset="986">844 36 1267 0,'9'21'56'0,"-5"-9"12"0,5 0-55 0,-4 0-13 0,0 0 0 0,-5 0 0 31,4 0 156-31,1 5 29 0,-1 3 6 0,1 0 1 0,-1 0-52 0,1 5-9 15,4 3-3-15,0-4 0 16,-4 5-51-16,-1-5-10 0,1 4-3 0,-1-4 0 0,5 5-51 0,-4-1-13 0,4 0 0 0,-4 1 0 16,-1-1 54-16,5 0 8 0,-4 1 2 0,-1 3 0 15,1-4-52-15,-1-3-12 0,1-9 0 0,0 0 0 16,-5-4 0-16,4-4 0 0,-4 0 0 0,0-4 0 16,0-4 0-16,0 0 0 0,0 0 0 0,0 0 0 15,0 0 0-15,0-16 0 0,0 0 0 0,5 0 0 16,-10 0-48-16,5 0-13 0,0-1-3 0,0 1 0 15,0 0 0-15,5 0 0 0,-5-9 0 0,4 9 0 0,5 0 52 0,-4 0 12 16,4 8 0-16,0 0 0 0,0-4 0 0,-4 4 0 16,8-1 0-16,-4 5 0 0,1 8 0 0,3-4 0 15,-13 0 0-15,9 9 0 0,0 3 0 0,1-4 0 16,-1 0 0-16,-5 4 0 0,5 8 48 16,-4-4 13-16,-1-8 3 0,6 13 0 0,-6-1-52 0,-4-4-12 15,5-4 0-15,-1 4 0 0,-4 5 0 0,5-1 0 16,-5-4 0-16,4-4 0 0,-4-12 0 15,0 0 0-15,0 12 0 0,0-12 0 16,5 4-151-16,-1 5-33 0,-4-9-6 0,10 4-2 0</inkml:trace>
  <inkml:trace contextRef="#ctx0" brushRef="#br0" timeOffset="1365">1445 526 1980 0,'0'0'44'0,"0"0"8"0,4 8 3 0,1 4 0 0,-1-4-44 0,-4-8-11 16,0 0 0-16,0 0 0 0,5 12 103 0,-5-3 18 16,4 7 4-16,5-4 1 0,-4 0-53 0,0 0-10 15,-1 4-3-15,1 1 0 0,-5-5-48 0,-5 4-12 16,5 4 0-16,-4-8 0 0,4-12 0 0,0 0 0 15,0 0 0-15,0 0 0 0,0 0 0 0,4 12 0 16,-8 1 0-16,8-1 0 16,-4-12-90-16,0 0-21 0,0 0-4 0,0 0-600 0,0 0-120 15</inkml:trace>
  <inkml:trace contextRef="#ctx0" brushRef="#br0" timeOffset="1537">1417 336 1666 0,'0'0'36'0,"0"0"8"0,0 0 2 0,0 0 2 0,-9-4-39 0,9 4-9 0,0 0 0 0,0 0 0 0,0 0 67 15,0 0 11-15,0 0 2 16,0 0 1-16,0 0-13 0,0 0-4 0,0 0 0 0,0 0 0 0,0 0-51 0,0 0-13 16,0 0 0-16,0 0-646 15,5-4-132-15</inkml:trace>
  <inkml:trace contextRef="#ctx0" brushRef="#br0" timeOffset="1974">1695 28 1681 0,'0'0'36'0,"0"0"8"0,0 12 2 0,5 5 2 0,-5-1-38 0,4 4-10 0,-8 0 0 16,8 5 0-16,-4-1 64 0,5 0 10 0,-5-4 2 0,0 1 1 15,0 7-6-15,4-4-2 0,1 4 0 0,-1 5 0 16,-4-9-29-16,5 0-7 0,-1 5-1 0,6-5 0 16,-6 0 0-16,1 5-1 0,8-5 0 0,-4 4 0 15,-4 1 23-15,4-9 5 0,5 0 1 0,-5 0 0 16,0 1-48-16,-5-5-12 0,6-4 0 0,-1-4 0 15,-5 0 0-15,1-4 0 0,4 8 0 0,-9-12 0 16,0 0-8-16,0 0-4 0,4-8-1 0,1 4 0 16,0-8 5-16,-5 4 8 0,0-4-13 0,0 4 5 15,-5-5 22-15,0 1 5 0,1 0 1 0,-5 0 0 16,-5-4-20-16,0 4 0 0,5-9 0 0,-4 9 0 16,-1-4 0-16,0 4 0 0,5 4 0 0,5 0 0 0,-10 4 0 15,5 4 0-15,0-4 0 0,9 4 0 16,0 0-26-16,0 0-9 0,-9-4-1 0,9 4-1 15,0 0-28-15,0 0-6 0,0 0-1 0,0 0-630 16,0 0-126-16</inkml:trace>
  <inkml:trace contextRef="#ctx0" brushRef="#br0" timeOffset="2209">2100 486 806 0,'0'0'72'0,"0"0"-58"16,0 0-14-16,0 0 0 0,0 4 156 0,0-4 29 15,0 0 6-15,0 12 1 0,-4 0-52 0,4 0-9 0,0 0-3 16,0 0 0-16,0 0 0 0,0 5 0 0,4 7 0 0,1-4 0 16,-5-8-51-16,0 0-10 0,9 5-3 0,-5-1 0 15,-4-4-51-15,5 4-13 0,-5 0 0 0,0-4 0 16,0-12 0-16,0 0 0 0,0 21 0 0,5-5 0 15,-5-16 0-15,0 0 0 0,0 0 0 0,0 0-782 16,0 0-159-16</inkml:trace>
  <inkml:trace contextRef="#ctx0" brushRef="#br0" timeOffset="2397">1991 316 1497 0,'0'-29'66'0,"0"17"14"0,0 12-64 16,0 0-16-16,5-8 0 0,-5 8 0 0,0 0 106 0,0 0 18 16,-5-8 3-16,10 0 1 0,-5 0-103 0,4 0-25 15,-4-5 0-15,5 5 0 16,-5 8-60-16,0 0-16 0,0 0-4 0,0 0-1 0</inkml:trace>
  <inkml:trace contextRef="#ctx0" brushRef="#br0" timeOffset="2678">2287 0 691 0,'0'0'61'0,"0"0"-49"0,0 0-12 0,0 0 0 15,0 0 169-15,0 0 31 0,0 0 7 0,4 16 1 16,1 4-116-16,-5 1-24 0,0 7-4 0,0-4 0 15,5 0 4-15,-5 1 2 0,4 3 0 0,-4 0 0 16,9 5 4-16,-4-1 1 0,-1 5 0 0,5-1 0 16,-4-4-24-16,4 1-5 0,5-1-1 0,-5 5 0 0,0-9 1 15,0 4 0-15,0-3 0 0,5 3 0 16,-5-8-7-16,0 1-2 0,0-5 0 0,-4 0 0 0,-1-4-29 16,5-4-8-16,-9 0 0 0,0-12 0 15,0 0-152-15,0 0-32 0,0 0-7 0</inkml:trace>
  <inkml:trace contextRef="#ctx0" brushRef="#br0" timeOffset="2851">2287 514 806 0,'0'0'72'0,"0"0"-58"0,0 0-14 0,9-4 0 0,5 4 260 0,-1-4 50 15,1 0 10-15,9 0 1 0,-5 0-156 0,0 0-31 16,0 0-6-16,10 0-2 0,-1-1-58 0,-4-3-12 15,0 4-3-15,-1 4 0 0,1-8-33 0,0 8-8 0,-5 0 0 0,0 0-1 32,0 4-132-32,-4-4-27 0,0-4-4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40.7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337 526 1324 0,'0'0'118'0,"0"0"-94"0,0 0-24 0,0 0 0 0,0 0 196 16,0 0 36-16,0 0 6 0,0 0 2 0,0 0-141 0,0 0-28 16,-4-4-6-16,-1-4-1 0,0-8-51 0,1 0-13 15,-1-4 0-15,1-5 0 0,-5-7 0 0,4 0 0 16,-4-5 0-16,4 1 0 0,5 3 0 0,-4-3 0 15,-5 4 0-15,4-1 0 0,-4 1 0 0,0 3 0 16,0 1 0-16,0 8 0 16,0-4-100-16,0 7-22 0,-1 1-5 0</inkml:trace>
  <inkml:trace contextRef="#ctx0" brushRef="#br0" timeOffset="1142">0 118 1900 0,'0'0'42'0,"9"0"9"0,5 0 1 0,0 0 1 0,-1-4-42 0,5-1-11 0,-4 1 0 0,4-4 0 16,-4 4 117-16,0 0 22 0,4 0 4 0,-9 0 1 15,5 0-64-15,4 4-13 16,0 0-3-16,-4 0 0 0,8-8-51 0,-3 8-13 0,-1-4 0 0,0 4 0 16,-4-4 0-16,-1 4 0 0,6 4 0 0,-6 0 0 15,-4-4 0-15,5 0 0 0,-5 4 0 0,9 0 0 16,-9 8 0-16,5-4 0 0,-5 9 0 0,0-1 0 15,-4 0 0-15,4 4 0 0,-4 4 0 0,4 1 0 16,-5 3 0-16,1 0 0 0,-1 1 0 0,1 3 0 0,-1 0 0 16,-4-3 0-16,5-1 0 0,-5-8 0 0,5-3 0 15,-1-1 0-15,-4-4 0 0,0-12 0 0,0 0 0 16,5 4 0-16,-1 4 0 0,-4-8 0 0,5 0 0 16,-1-4 0-16,-4 4 0 0,5-4 0 0,4-8 0 15,-4-4 0-15,-1 3 0 0,1-3 0 16,-1 4 0-16,1 0 0 0,-5-4 0 0,4 4 0 0,1 4 0 15,-5 3 0-15,0 5 0 0,0 0 0 0,4-4 0 16,-4 4 0-16,0 0 0 0,5 4 0 0,4 5 54 16,-4-1 8-16,4 4 2 0,-5 0 0 15,5 0-74-15,0 4-14 0,1-4-4 0,-1-3 0 0,0 3 45 0,0 4 9 16,5-4 2-16,-1 0 0 0,-4-4-28 0,5-4 0 16,0 0 0-16,-1-4 0 0,-4 4 0 0,5-4 0 15,-5-4 0-15,0 4 0 16,0-8-46-16,-4 4-14 0,4 0-4 0,5 0 0 0,-10 0 52 0,1 0 12 0,-1-4 0 15,1-4 0-15,4 8 0 0,-4-8 0 0,-1-1 0 16,5 1 0-16,0-4 0 0,-4 0 0 0,-1 0 0 0,1 4 0 16,-5-5 0-16,5 5 0 0,-10-4 0 0,5 4 0 15,-5 0 0-15,-4 4 0 0,5-4 0 0,-5 3 0 16,9 9 0-16,0 0 0 0,0 0 0 0,0 0 0 16,0 0 0-16,-9 9 0 15,-1-1 0-15,6 4 0 0,-1 0 26 0,1 4 8 0,4-4 2 0,0 4 0 16,4 1-25-16,1 3-11 0,-1-4 10 15,1 4-10-15,4-8 24 0,-4 5 0 0,4-5-1 0,4 4 0 16,1-4-23-16,4 4 0 0,-9 0 0 0,5-3 0 16,0-5 0-16,-1-4 0 0,1 4 0 0,-5 0 0 0,0-8 0 15,5 4 0-15,-5-4 0 0,-9 0 0 0,0 0 0 16,9 0 0-16,0 0 0 0,-9 0 0 0,0 0 0 16,14-4 0-16,-10 0 0 0,-4 4 0 15,10-8-149-15,-10 8-35 0,4-4-6 0,1-4-2 16,4 0-51-16,-9 8-10 0,0 0-3 0,4 0 0 15,1-9 154-15,-5 9 30 0,0 0 7 0,0 0 1 16,9-4 0-16,-9 4 0 0,5 4 0 0,-5-4 0 16,9 0 153-16,0 0 31 0,-5 5 7 0,-4-5 1 0,0 0 51 0,5 0 10 15,-5 0 3-15,0 0 0 0,0 0-103 0,0 0-20 16,0 0-4-16,0 0-1 0,0 0 0 0,0 0 0 16,0-9 0-16,-5-7 0 0,5 0-51 0,-4 0-13 15,-1-4 0-15,5-1 0 0,0-3 54 0,0 4 8 16,-4 4 2-16,4-1 0 0,0 1-52 0,0 4-12 15,0-4 0-15,0 4 0 0,0 0 0 0,4 0 0 0,1-1 0 16,-1 5 0-16,-4 8 0 0,0 0 0 0,5-8 0 16,-5 8 0-16,4-8 0 0,-4 8 0 0,0 0 0 0,9-4 0 15,-9 4 0-15,10 0 0 0,-1 8 0 0,-5-4 0 16,5-4-100-16,5 4-22 16,-9 4-5-16,4 0-1 0,0 1 0 15,0-1 0-15,-5 0 0 0,6 0 0 0,-1-4 103 0,0 4 25 0,0 0 0 0,5 4 0 16,-5-4 0-16,-5 0 0 15,5-8 0-15,0 4 0 0,0-4 46 0,1-4 14 0,-1 4 4 16,0 0 0-16,0-4 51 0,0-4 10 0,0 4 3 16,0 0 0-16,-4 4-103 0,-5-8-25 0,0 0 0 0,0 0 0 0,-5 0 56 0,5 8 7 15,-4-8 1-15,-5 4 0 0,-1-4-52 0,1-1-12 16,0 1 0-16,0 4 0 0,9 4 0 0,-9 4 0 16,4 0 0-16,-4 0 0 0,9-4 0 0,-4 9 0 15,-5-1 0-15,4 4 0 0,1 0 0 0,-1 4 0 16,5 0 0-16,0 0 0 15,5 1 54-15,-1-1 8 0,5 0 2 0,0 4 0 0,0-4-52 0,5 1-12 16,0-5 0-16,4 4 0 0,0 0 0 0,-4-8 0 16,4 0 0-16,0 0 0 15,-4-3-48-15,9 3-13 0,-5 4-3 0,0-8-751 16,0-8-150-16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4:42.9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198 404 1497 0,'0'0'66'0,"0"0"14"0,0 0-64 0,0 0-16 16,0 0 0-16,0 0 0 0,4 13 106 0,1-5 18 15,-5-8 3-15,0 0 1 0,-5-21-103 0,1 1-25 16,4 4 0-16,0 0 0 0,-5 8 0 0,1-9 0 16,-5-7 0-16,4 12 0 0,5 8 0 0,0 4 0 15,0-4 0-15,0 4 0 0,0 0 56 0,0 0 7 0,-4 20 1 0,-1-4 0 16,1 1-52-16,-1 7-12 0,0 0 0 0,1 4 0 15,-1-7 0-15,1-1 0 0,-1-12 0 0,1 0 0 16,4-8 0-16,0 0 0 16,0 0 0-16,0 0 0 0,-9 8 0 0,9-8 0 0,0 0 0 0,0 0 0 15,0 0 0-15,0 0 0 0,13-8 0 0,-4 0 0 16,0-4 0-16,1 0 0 0,-6-4 0 0,5-1 0 16,0 1 0-16,0 0 0 0,-4 0 0 0,4 4 0 15,-4 4 0-15,-1-5 0 0,1 5 0 16,-1 4 0-16,-4 4 54 0,0 0 8 0,0 0 2 0,5 12 0 15,-1 5-52-15,1 7-12 0,-1 4 0 0,-4 1 0 16,-4-1 0-16,4 0 0 0,-5 5 0 0,1-1 0 0,-1-4 54 16,-4 5 8-16,5 3 2 0,-6-4 0 0,1-3-52 15,0-5-12-15,-4 4 0 0,-1 1 0 0,0-1 0 16,1 0 0-16,-1 1 0 0,0-5 0 0,5-4 0 0,-9 5 0 16,0-13 0-16,9 4 0 0,4-8 0 0,-4 0 0 15,-5-4 0-15,5-8 0 0,5-4 0 0,-1 0 0 16,1 0 0-16,8-4 0 0,1-5 0 0,-1 1 0 15,5-4 0-15,0 0 0 16,1-5-100-16,-1 1-22 0,0 0-5 0,4 4-1 16,1-1 0-16,-5 5 0 0,5 4 0 0,0-4 0 15,-1 4 52-15,1 0 9 0,0 0 3 0,-5-1 0 0,4 5 51 0,1-8 13 16,0 4 0-16,-1 0 0 0,5 0 0 0,-4 0 0 16,-5 3 0-16,5-3 0 0,0 0 0 0,-1 0 0 0,1 0 0 15,0 0 0-15,-1-4 48 0,1 3 13 0,-1 1 3 16,-3 4 0-16,3-4 0 0,1 0 0 0,-5 4 0 15,5-4 0-15,-5 4-52 0,4-5-12 0,-3-3 0 16,3 4 0-16,-4 0 54 0,-4 0 8 0,-1 4 2 16,1 0 0-16,-5 8-52 0,0 0-12 0,0 0 0 0,-9-8 0 15,0 3 54-15,9 5 8 0,-14 5 2 0,0 3 0 16,5-4-52-16,0 4-12 0,-4 4 0 0,3 0 0 16,1 4 0-16,0-8 0 0,9-8 0 0,-4 12 0 15,-1 1 0-15,5 7 0 0,-4 16 0 0,13-11 0 16,-9-25 0-16,4 8 0 0,10 0 0 0,-5 0 0 15,5 4 54-15,-1-4 8 0,1-8 2 0,0 4 0 16,-1 0-52-16,6 0-12 0,-6 4 0 0,5-4 0 16,1 0 54-16,-6-4 8 0,1-8 2 0,4 0 0 15,-4 0-73-15,-1 4-15 0,1 0-2 0,-5 0-1 16,0 0-66-16,0 4-14 0,-4 0-2 16,4 0-1-1,-9 0-110-15,9-8-23 0,0-4-4 0,0 4-1 0</inkml:trace>
  <inkml:trace contextRef="#ctx0" brushRef="#br0" timeOffset="266">876 433 1432 0,'0'0'128'0,"9"-8"-103"16,1 4-25-16,-10 4 0 15,0 0 96-15,9-9 13 0,0 1 3 0,0 0 1 0,-9-4-13 0,4 4-2 16,-4-4-1-16,0 4 0 0,-9-4-77 0,5 0-20 16,-1-1 0-16,-4 5 0 0,0 0 0 0,4 4 0 15,-4 0 0-15,5 4 0 0,-5-4 35 0,0 8 3 0,-1 0 1 16,6 0 0-16,-5 4-11 0,4 4-3 0,-8 5 0 0,3-1 0 15,10 0-25-15,-4 4 0 0,4-4 0 0,0 1 0 16,4-1 0-16,1 0 0 0,0-4 0 16,4 0 0-16,-5 0 0 0,5-4 0 0,0-3 0 0,-9-5 0 15,5-5 31-15,4 5 1 0,-4 0 0 16,-5 0 0 0,9 0-52-16,0-8-9 0,0 4-3 0,-4 0 0 0,8 0 32 0,-4 0 0 0,-9 4 0 0,5-4 0 15,4 0-108-15,-9 4-16 0,0 0-4 16,0 0-819-16</inkml:trace>
  <inkml:trace contextRef="#ctx0" brushRef="#br0" timeOffset="926">1086 481 1497 0,'4'29'32'0,"-4"-29"8"0,0 0 0 16,0 0 4-16,0 0-36 0,0 0-8 0,0 0 0 0,0 0 0 0,0 0 104 0,0 0 18 15,0 12 4-15,0-12 1 0,0 0-50 0,0 0-9 16,0 0-3-16,0 0 0 15,-4-12-8 1,8-9-1 0,5-7-1-16,5 4 0 0,-5 12 14 0,0-1 3 15,-4-3 1-15,4 8 0 0,0 4-58 0,0 0-15 16,0 4 0-16,-9 0 0 0,9 0 0 0,0 8 0 16,1 4 0-16,-6 0 0 0,5 1 0 0,-4 3 0 15,4 0 0-15,-5 4 0 16,1-4 0-16,-5 1 0 0,5 3 0 0,-1-8 0 0,-4-4 0 0,5 4 0 0,-5 0 0 15,0-12 0-15,0 0 0 0,0 0 0 0,0 0 0 16,0 0 0-16,0 0 0 0,0 0 0 0,9-4 0 16,0 0 0-16,0-8 0 0,0 0 0 0,0 8 0 15,0-4 0-15,0 0 0 0,5-8-12 0,-5 3 3 0,0 1 0 16,0 4 9-16,0-4 0 0,1-4 0 0,-1 4 0 16,0 4 0-16,-9 0 12 0,0-1-2 0,0 1-1 0,0 8-9 15,0 0 0-15,0 0 0 0,0 0 0 0,0 0 0 0,9 21 0 16,-5 11 0-16,6-12 0 0,-10-20 0 0,0 0-12 15,0 0 2-15,0 0 1 0,9 12 9 16,0 0-8-16,-5 1 8 0,5-5-8 0,1 0 16 0,-10-8 4 16,13 8 1-16,-4-4 0 0,9 0-13 0,-18-4-18 15,14 0 4-15,-14 0 1 0,18-4 13 0,1 0 0 16,8 0 0-16,-9-4 0 0,-18 8 0 0,5-8 0 16,4 0 0-16,-5-1 0 0,1-3 12 0,-1 0 0 15,6 0-1-15,-6 4 0 0,-4-4-11 0,0 4 0 16,5 4 0-16,-5 4 0 0,-5-4 0 0,-4 0 0 15,4-13 0-15,-4 9 0 0,5 4 0 0,-1 4 0 16,5 0 0-16,0 0 0 0,0 0 0 0,-9 4 0 16,-5 0 0-16,10 8 0 0,-1 9 0 0,1-1 0 0,4-12 0 15,0 12 0-15,0 0 53 0,4-3 9 0,5-5 2 16,-4 0 0-16,0 8-64 0,8-4-8 16,5 1-4-16,1-1-1 0,-15 0 21 0,5-4 4 0,0 0 0 15,5 4 1-15,-5-3-13 0,0-5 0 0,0 0 0 0,0 0 0 16,1-4 0-16,-1-4 0 0,-5 0 0 0,5-4 0 15,-4 0-151-15,4 0-33 16,-4-8-6-16,-5-1-2 0</inkml:trace>
  <inkml:trace contextRef="#ctx0" brushRef="#br0" timeOffset="1191">1855 0 460 0,'0'0'41'0,"0"0"-33"15,0 0-8-15,0 0 0 0,0 0 284 0,0 0 54 32,0 0 11-32,0 0 3 0,0 0-180 0,5 12-35 0,-5 0-7 0,0 0-2 0,0 8 0 0,0 1 0 15,4-1 0-15,1 8 0 0,-1 0-51 0,1 5-10 16,4 3-3-16,0-7 0 0,-4 3-51 0,4 8-13 16,0 1 0-16,0-1 0 0,0 1 0 0,0-13 0 15,0-8 0-15,-4 1 0 0,-1-5 0 0,6 4 0 16,-6-4 0-16,1-4 0 0,-1 1 0 0,1-5 0 15,-5-8 0-15,0 0 0 16,0 0-151-16,0 0-33 0,0 0-6 0,-5 0-898 0</inkml:trace>
  <inkml:trace contextRef="#ctx0" brushRef="#br0" timeOffset="1395">1669 340 1659 0,'0'0'73'0,"9"4"16"0,0 0-71 0,0-4-18 0,4 0 0 0,1 0 0 15,-5 0 149-15,0 4 27 16,5 8 4-16,0-12 2 0,-1-8-71 0,6 0-15 0,-1 8-2 0,0 0-1 16,5 0-23-16,-5 0-5 0,0 4-1 0,5-4 0 15,0 0-51-15,-5 8-13 0,0 4 0 0,-4-4 0 16,4-16 0-16,-4 8 0 0,-1 8 0 0,-4-4 0 0,0-12 0 16,5 4-12-16,-5 0 3 0,0 4 0 15,0-4-139-15,1 8-28 0,-1 8-6 0,4-8-901 16</inkml:trace>
  <inkml:trace contextRef="#ctx0" brushRef="#br0" timeOffset="1660">2238 619 172 0,'0'0'16'0,"0"0"-16"16,0 0 0-16,0 0 0 0,0 0 275 0,0 0 52 15,0 0 10-15,0 0 3 0,0 0-199 0,0 0-39 16,0 0-8-16,0 0-2 0,0 0-22 0,0 0-5 15,0 0-1-15,-5-8 0 0,1 0 4 0,-1 0 0 0,5-1 0 16,-5-3 0-16,5 0-27 0,0 0-5 16,0 0 0-16,-4-4-1 0,8-5-18 0,-4 5-3 0,0 4-1 15,0-4 0-15,5 0-13 0,0 8 11 0,-5-4-11 16,9 3 10-16,-5 1-10 0,1 4 12 16,4 0-12-16,-5 0 12 15,5 4-53-15,5 0-11 0,-5 0-1 0,5 0-1 16,0 4-211-16,-1 0-43 0</inkml:trace>
  <inkml:trace contextRef="#ctx0" brushRef="#br0" timeOffset="1850">2534 595 921 0,'0'0'40'0,"0"0"10"0,0 0-40 0,0 0-10 0,0 0 0 0,9-4 0 0,-5-5 200 0,1 1 37 31,-5 0 8-31,4 0 2 0,-4 0-126 0,0 8-25 0,0 0-4 0,0-12-2 0,-4-4-43 0,4-5-9 16,-5 9-2-16,5 4 0 0,-4 0-18 0,-1-4-4 16,5-4-1-16,-4 4 0 0,4 0-13 0,0 3 8 15,0 1-8-15,0-4-684 16,4 4-140-16</inkml:trace>
  <inkml:trace contextRef="#ctx0" brushRef="#br0" timeOffset="2135">2775 384 1267 0,'9'-4'56'0,"-9"4"12"0,0 0-55 0,0 0-13 0,9-4 0 0,-4 0 0 31,-5 4 105-31,0 0 19 0,0 0 3 0,-14 4 1 16,9-8-1-16,-8 4 0 0,-1-4 0 0,5 4 0 15,0 4-112-15,-5 4-15 0,5 0-18 0,0 4 4 16,0 5 34-16,0-1 6 0,4-4 2 0,1 4 0 0,-1-4-12 0,10 4-3 15,-1 1 0-15,5-1 0 0,0 0-1 0,5 0 0 16,4 0 0-16,1 0 0 16,-1 1 11-16,0-5 1 0,-4 0 1 0,4 0 0 0,0-4-17 0,0-4-8 15,0 0 8-15,1 0-8 0,-1 0 0 16,-4-4 0-16,-5-4 8 0,0 0-8 0,4 0 0 0,-8 0 0 16,-5 4-12-16,0 0 12 15,0 0-60-15,0-16-4 0,0 4 0 0,-5-4-1 0</inkml:trace>
  <inkml:trace contextRef="#ctx0" brushRef="#br0" timeOffset="2292">2438 153 1742 0,'0'0'77'0,"4"-8"16"0,6 0-74 0,-1 4-19 0,0-4 0 0,0 0 0 15,-5 4 106-15,6 0 18 0,-1 0 3 0,-9 4 1 16,9-4-83-16,0 0-16 0,-9 4-3 0,0 0-1 15,0 0-69-15,0 0-15 16,9-4-2-16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5:12.6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155 73 1267 0,'32'16'56'0,"-32"-16"12"0,-9-4-55 0,0 0-13 16,-1 0 0-16,10 4 0 0,0 0 156 0,0 0 29 15,-9 0 6-15,9 0 1 16,0 4-78-16,-4 4-15 0,4 0-3 0,0 1-1 0,4-1-26 0,-4 0-5 0,-4 0 0 16,-1 0-1-16,1 8-23 0,8-4-5 0,10 4-1 0,-10 1 0 15,-8 3 5-15,-5-4 1 0,4 4 0 0,1 1 0 16,4 3-13-16,-5 4-3 0,5 0 0 0,0 9 0 16,-4-1-24-16,4 9 0 0,0 7-14 0,0-3 5 15,-10-4 9-15,6-1 0 0,-5-8 0 0,4-3 0 16,1-9-49-1,-1-4-5-15,-4-7-1 0,9-13 0 0,-5-9-109 0,1 1-23 16,-5-4-4-16,4-4-1 0</inkml:trace>
  <inkml:trace contextRef="#ctx0" brushRef="#br0" timeOffset="328">0 150 1036 0,'14'-12'23'0,"-14"12"5"0,0 0 0 0,-5-16 1 16,5 4-29-16,9-1 0 0,-4-3 0 0,9 4 0 0,8 4 108 0,-8 0 16 15,-10-8 4-15,6 8 0 0,8 8-59 0,-5-4-11 16,1 0-2-16,0 0-1 0,-10 0 17 0,5-1 4 16,1-3 1-16,-1 8 0 0,4 0 10 0,6 8 1 15,-6 1 1-15,5 3 0 0,-4 0 8 0,0 4 2 16,-1 4 0-16,-4 0 0 0,5-3-79 0,-5 7-20 15,-4 0 0-15,-1-4 0 0,-8-3 30 0,4-1 2 16,-9-4 1-16,4 0 0 0,-9 4-33 0,5 1 0 16,5-1 0-16,-10-4 0 0,-9-4 0 0,-4 4-9 0,0-4 9 15,4 0-8-15,-4-4 0 0,8 0 0 0,6 0 0 16,-1-4 0 0,0 0-60-16,14 0-11 0,0 0-2 0,0 0-674 0,0-12-134 0</inkml:trace>
  <inkml:trace contextRef="#ctx0" brushRef="#br0" timeOffset="969">487 333 633 0,'0'0'56'0,"0"0"-44"0,0 0-12 0,0 0 0 15,0 12 245-15,0-12 47 0,0 0 10 0,0 0 2 16,-9 8-141-16,5 1-28 16,-1-1-6-16,0-4-1 0,1 0-51 0,-1-4-10 0,1-4-3 0,-1 0 0 15,1 0-13-15,-1 0-3 0,-4-1-1 0,4-3 0 16,5 8 0-16,-4-4 0 0,-1-4 0 0,5 0 0 16,-4-4-11-16,4 4-1 0,4-4-1 0,-4-4 0 15,0 3-34-15,5-3 0 0,-1 0 0 0,1 8 0 0,0 4 12 16,-1 0-4-16,1-4 0 0,-1-4-8 0,5-13 12 15,-4 1-12-15,4 8 12 16,0 0-12-16,5 12 0 0,-5-8 0 0,0-5 0 0,0 1 0 0,5 4 0 16,-1 0-14-16,6 8 1 0,-6 0 0 0,1 4 33 0,-5 4 6 15,5 0 2-15,-5 4 0 0,0 8-28 16,0-4 0-16,-4 4-9 0,4-3 9 16,-5-5-146-16,1 0-22 0,-1 4-5 0,-4-12-968 15</inkml:trace>
  <inkml:trace contextRef="#ctx0" brushRef="#br0" timeOffset="1266">943 223 1497 0,'18'20'66'0,"-18"-20"14"0,0 0-64 0,0 0-16 0,0 0 0 0,0 0 0 16,0 0 106-16,0 0 18 0,0 0 3 0,0 0 1 15,0 0 0-15,-5-4 0 0,1 0 0 0,-10-4 0 16,0 4-103-16,1 0-25 0,-6 0 0 0,6 0 0 15,-10 0 56-15,9 4 7 0,-4 0 1 0,4 0 0 16,1-8-52-16,4 4-12 0,0 4 0 0,0 4 0 16,-1 0 0-16,1 4 0 0,5 8 0 0,-1-4 0 15,1-4 17-15,-1 4 1 0,-4-4 0 0,9 1 0 16,5-1-18-16,-1 4 0 0,-4-12 0 0,0 0 0 16,0 0 0-16,0 0 0 0,0 0 0 0,0 0 0 15,18 8 0-15,-18-8-9 0,0 0 9 0,14 0 0 0,-14 0-16 0,14 0 3 16,-1 0 0-16,-4-4 0 15,0 0-41-15,-4-4-8 0,4 4-2 0,0 0-682 16,5 4-137-16</inkml:trace>
  <inkml:trace contextRef="#ctx0" brushRef="#br0" timeOffset="1735">1079 150 1958 0,'0'0'43'0,"0"0"9"0,0 0 1 0,0 0 3 0,0 0-45 0,0 0-11 15,0 0 0-15,5 8 0 0,-5-8 104 0,4 12 20 16,-4-4 3-16,0 5 1 0,0-5-52 0,0 0-9 31,0 4-3-31,0 0 0 0,0 0-51 0,0 0-13 0,0 0 0 0,0 5 0 0,0-1 0 0,-4 8 0 0,-1 0 0 16,5 5 0-16,0-9 54 0,-4 4 8 0,4 1 2 16,0-5 0-16,-5 8-52 0,5-8-12 0,-5 1 0 0,5 3 0 15,-4-4 0-15,4 0 0 0,0 1 0 0,-5-9 0 16,1-4 0-16,4-8 0 0,0 8 0 0,0-8 0 15,0 0 0-15,0 0 0 0,0 0 0 0,0 0 0 16,0 0 0-16,0 0 0 0,0 0 0 0,0 0 0 16,0-12 0-16,0 0 0 0,0-9 0 0,0 5 0 15,0-4 0-15,4 0 0 0,1-9 0 0,-1 9 0 16,1 0 0-16,0-8 0 0,4-1 0 0,-5-7 0 16,5-1 0-16,-4 5 0 0,4 4 0 0,0-1 0 15,-4 9 0-15,4-4 0 0,0 4 0 0,0 3 0 16,5 1 0-16,-5 4 0 0,4 4 0 0,-4 0 0 0,5 4 0 15,-5 0 0-15,0 8 0 0,5-4 0 0,-14 0 0 16,5 8 0-16,4 8 0 0,-5 0 0 0,-4-4 0 16,0 5 0-16,-9-1 0 0,5 4 0 0,-6-4 0 0,1 0 0 15,0 1 0-15,-4-1 0 0,3 0 0 0,1 0 0 16,-4 0 0-16,4-3 0 0,-1-1 0 16,6-8 0-16,4-4 0 0,0 0 0 0,0 0 0 0,0 0 0 15,-9 4 0-15,9-4 0 16,0 0-151-16,0 0-33 0,0 0-6 0,0 0-2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5:22.6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236 514 806 0,'0'0'72'0,"0"0"-58"16,0 0-14-16,0 0 0 0,-4 0 199 0,-1 0 37 16,1 0 7-16,4 0 1 0,-5 0-84 0,5 0-16 15,0 0-4-15,0 0-1 0,0 0-60 0,0 0-12 16,14-8-3-16,-10 4 0 0,-17-8-51 0,8 0-13 16,-4-5 0-16,5 5 0 0,4-4 54 0,0-4 8 0,0 4 2 15,0-4 0-15,0-5-64 0,0-11-24 0,4-1 0 16,-4 1 1-16,5 8 37 0,-5 3 7 0,0-7 2 0,4 4 0 15,-4-1-23-15,0 1 0 0,0 8 0 0,0 0 0 16,0 7 0-16,-4 1 0 0,4 8 0 0,-5 0-780 16,5 4-161-16</inkml:trace>
  <inkml:trace contextRef="#ctx0" brushRef="#br0" timeOffset="250">0 178 0 0,'0'0'0'0,"13"4"0"16,-4 0 0-16,1 4 0 0,-6 0 0 0,-4 5 0 0,0 3 739 0,0-4-148 15,14-12 118-15,-1 4 24 16,1 0-512-16,0 0-102 0,-1 4-21 0,1-4-4 0,0 0-46 0,4 4-8 16,0-4-3-16,5-4 0 0,4 4-23 0,-9 1-5 15,5-5-1-15,-5 0 0 0,1 4-16 0,-1-4-4 16,-5 0-1-16,1 0 0 15,0 0-41-15,-5 0-8 0,-9 0-2 0,0 0 0 16,9 0-184-16,-9 0-38 0</inkml:trace>
  <inkml:trace contextRef="#ctx0" brushRef="#br0" timeOffset="532">528 551 864 0,'0'0'76'0,"0"0"-60"0,0 0-16 0,0 0 0 16,-5 0 175-16,5-5 32 0,0 1 6 0,0 4 2 16,0 0-79-16,0 0-16 0,-4-4-4 0,-1 0 0 15,5-4-33-15,-4 4-7 0,4-4-2 0,0-4 0 16,0 4-22-16,0-4-5 0,-5 4-1 0,5 0 0 15,0-1-19-15,0-3-4 0,0 4-1 0,5-4 0 0,-5 4-9 16,0-4-1-16,4 4-1 0,-4 0 0 0,5 0-11 0,-5 8 0 16,0 0 0-16,4-9 0 15,-4 9-144-15,5-4-28 0,4 0-6 0,-9 4-800 16</inkml:trace>
  <inkml:trace contextRef="#ctx0" brushRef="#br0" timeOffset="861">760 514 1267 0,'0'0'56'0,"14"0"12"0,-1 4-55 0,-4-4-13 16,5 4 0-16,4 0 0 0,-4 0 156 0,0-4 29 16,-1 0 6-16,1 0 1 0,0-4-52 0,-1 4-9 15,1-4-3-15,-5 4 0 0,0-8-51 0,0 0-10 16,-9 4-3-16,0 4 0 0,0-8-51 0,-4-4-13 16,-1 4 0-16,-4-5 0 0,-5 5 0 0,1-4 0 0,-1 4 0 15,0 4 0-15,1-4 12 0,-1 4-1 0,0 0 0 0,-4 0 0 16,-5 0-11-16,10 4 10 0,-5 4-10 15,8 0 10-15,1 4-21 0,-4 0-4 0,8 4-1 0,5 0 0 16,-4-4 16-16,8 5 0 0,1-1 0 0,4 4 0 16,4-4 0-16,6 0 0 15,-6 4 0-15,6-3 0 0,-1 3 48 0,0-4 13 0,5 8 3 0,-5-8 0 16,0-4-52-16,0 0-12 0,1 1 0 0,-6-1 0 16,5 0 0-16,1 0 0 0,-1-4 0 0,0 4 0 0,0-4 0 15,-4-4 0-15,4 4 0 0,-4 4 0 16,-1-8-48-16,-3 0-13 0,-1 4-3 0,4 0 0 15,-4-4-175-15,1 0-35 0,-1-16-7 0,-9 16-2 0</inkml:trace>
  <inkml:trace contextRef="#ctx0" brushRef="#br0" timeOffset="1174">1261 627 864 0,'0'0'76'0,"0"0"-60"15,9 9-16-15,-9-9 0 0,0 0 195 0,9 4 36 16,5-4 7-16,-5 0 2 0,4 0-39 0,-8 0-7 15,-5 0-2-15,14 0 0 0,-5 0-102 0,-9 0-21 16,9-9-4-16,-5 1-1 0,1-4-51 0,-5 4-13 16,-5-4 0-16,1 4 0 0,-5-8 8 0,0 4 0 15,-5-5-8-15,0 1 12 0,1 4-12 0,-1 0-8 0,0 4 8 16,1 0-13-16,-1-4 13 0,0-1 0 16,1 1 0-16,4 0 0 0,0 0 0 0,-1 4 0 0,6 0 0 0,4 4 0 15,0 4 13-15,0 0 6 0,0 0 1 0,0 0 0 16,0 0-20-16,9-4 0 0,9 0 8 0,-4 4-8 15,-1 0-14-15,-3 0-6 16,3 0-2-16,-4 0 0 0,5-4 22 0,-5 4 0 0,5 0 0 0,-5 0 0 16,5 0 0-16,-5 0 0 0,4 0 0 0,-13 0 0 15,0 0-46-15,0 0-5 16,0 0-1-16,0 0-701 0,0 0-141 0</inkml:trace>
  <inkml:trace contextRef="#ctx0" brushRef="#br0" timeOffset="1347">610 113 2196 0,'0'0'48'0,"0"0"11"0,0 0 1 0,0 0 1 0,9-8-49 0,-9 8-12 16,4-4 0-1,6 0 0-15,-10 4 44 0,0 0 5 0,0 0 2 0,9 0 0 16,0-4-83-16,0 4-17 0,-9 0-3 0,13 4-1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5:26.6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32 1893 0,'18'20'84'0,"-9"-12"17"15,-9-8-81-15,0 0-20 0,0 0 0 0,0 0 0 16,0 0 70-16,-4 8 10 0,-1 0 1 0,5-8 1 0,-5 9-14 0,5-9-4 16,-4 0 0-16,-5 0 0 0,4 0-54 0,-4 0-10 15,9 0 0-15,-4-5 0 0,-1-3 0 0,1 0 0 16,4 0 0-16,-5 0 12 0,5 0-12 0,0 0 0 15,0 4 0-15,0 4 0 0,9-8 0 0,0 4 0 16,0-4 0-16,-4 0-1076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5:26.8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 2152 0,'0'0'48'0,"9"-4"9"0,9 4 3 0,-9 0 0 0,-9 0-48 0,0 0-12 16,5 0 0-16,4 0 0 0,0 0 27 0,-4 0 3 0,4 4 1 0,0-8 0 15,-5 4-144-15,-4 0-29 0,0 0-6 16,0 0 0-16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13:38.3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857 842 1267 0,'0'0'28'0,"4"4"5"0,-4 4 2 0,5 4 1 0,-5 4-36 0,-5-4 0 0,5-12 0 0,0 0 0 16,0 0 44-16,-4 0 3 0,-10-4 0 0,5 4 0 15,4 0-7-15,-8 0-2 0,3-4 0 0,1-4 0 16,-9 8-21-16,4-8-4 0,1 0-1 0,-1-4 0 15,0 0 11-15,1 3 1 0,-1 5 1 0,0-4 0 16,1-4-15-16,-1 4-10 0,1 0 12 0,3 0-12 16,-3 4 48-16,-1 4 2 0,0 8 1 0,1-8 0 0,-1-12-31 0,-4 4-5 15,0 0-2-15,4 4 0 0,-4 0-13 16,9 8 0-16,-9 0 0 0,4-4 0 0,5 4 12 16,-5 0-1-16,0 0 0 0,5 4 0 0,0 4-11 0,0 4-16 15,5-4 4-15,-6 5 1 0,6-9 11 0,4 4 0 16,0 0 0-16,4 0 0 0,1-4 24 0,0 4 8 15,-1-4 0-15,5 5 1 0,-9-13-21 0,9 4-12 16,0 4 12-16,5-4-12 0,0 0 16 0,-5 4-3 16,5 0-1-16,4-12 0 0,-9-8 1 0,9-8 0 15,-4 3 0-15,-1 5 0 0,1 12-13 0,0-12 9 16,-5-16-9-16,4-1 8 0,-3 5-8 0,-1-4 0 0,0 3 0 16,-5-3 0-16,1 0 0 0,-5-1 0 0,4 5 0 15,-8-4 0-15,-1 0 0 0,1-1-11 0,-5 9 11 16,-10-4-8-16,6 8 8 0,-10 3 0 0,5 5 0 15,-5 4 0-15,-4 0 0 0,-1 0 0 0,-3 4 0 0,3 0 0 16,5 0 0-16,1 0 0 0,-1 4 0 0,0 4 0 16,5 0 0-16,0 0 0 0,9 5 0 0,0-1 0 15,-1 8 22-15,20-8 0 0,-10-12 0 0,0 0 0 16,0 0-55-16,13 8-11 0,10 4-3 0,0-8 0 16,4-12-184-16,-4-8-37 0</inkml:trace>
  <inkml:trace contextRef="#ctx0" brushRef="#br0" timeOffset="493">433 0 900 0,'-14'0'40'0,"5"0"8"0,-4 0-39 0,-6 16-9 16,-3 4 0-16,-1-4 0 0,0-12 68 0,-4 1 12 0,4-1 3 0,0 4 0 15,10 8-2-15,-10-4 0 0,0 4 0 0,5 4 0 16,-5-3-29-16,5 7-5 0,4-4-2 0,-4 8 0 16,4 5-14-16,1-5-3 0,-1-4-1 0,0 5 0 15,5-5-5-15,0 0-1 16,0 5 0-16,5-5 0 0,4 0 4 0,0 5 1 0,0 3 0 0,4 4 0 16,5 1 13-16,5 3 2 0,-5-3 1 0,5 3 0 15,4 1-11-15,5 3-3 0,-5 1 0 0,5-1 0 0,-1 5-18 16,1-13-10-16,4-3 10 0,5-1-10 0,5 0 50 0,-1-7 4 15,1 3 1-15,4-4 0 0,-5 0-27 0,5-7-4 16,-5-9-2-16,5-4 0 0,-4-8-22 0,-1 0 8 16,1 0-8-16,-1-4 0 0,-4-5 0 0,4 9-8 15,5-4 0-15,-9-4 0 0,-9 0 8 0,4-4-13 16,1-4 5-16,-6-5 8 0,1 5 0 0,-5 0 0 16,1-4 0-16,-6 3 0 0,1-7-11 0,-10 8 11 15,-4-5-8-15,0-3 8 0,-9 0-12 0,0-1 4 16,-9 5 0-16,-5-4 0 0,0 0 8 0,-4 3-13 0,-5-7 5 0,-4 4 8 15,4-5-12-15,-4 1 12 0,-1 3-10 0,1-3 10 16,4 0 0-16,5 3 0 0,-10 1 0 0,10 4 0 16,-5 4 0-16,9-1 0 0,0 1 0 0,1 8 0 15,3 8 0-15,1 0 0 0,5-4 0 0,3 0 0 16,6 4 0-16,-1 0 0 0,5 0 0 0,-9 4 0 16,0 4-37-16,9-4-8 0,0 0-2 0,0 0-618 15,0 0-124-15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13:40.0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528 65 1234 0,'0'0'27'0,"0"0"5"0,5-5 2 0,-1-7 2 0,1 4-36 0,-5 4 0 15,0-4 0-15,0 4 0 0,0 0 65 0,-5-4 7 16,5 4 0-16,-4 4 1 0,-5-4 23 0,4 0 5 16,-4 4 1-16,0 0 0 0,-5 4-45 0,0 0-9 0,1-4-1 0,-5-4-1 15,-1 4-14-15,-3 0-2 0,-1 0-1 0,-4 4 0 16,-1 4-13-16,10 4-2 0,-5 0-1 0,-4 8 0 15,0 5-1-15,-1-1 0 0,6 0 0 0,-6 5 0 16,1-1-12-16,0 0-13 0,-1 1 2 0,15-9 1 16,3 4 10-16,1 4 0 15,0 1 0-15,5-1 0 0,-5 5 0 0,9-1 0 0,-9 4 0 0,4 5 0 16,10-9 0-16,4 1 0 0,0-9 0 0,9 4 0 16,0-4 34-16,5 1 9 0,-5-9 1 0,5 4 1 0,-5-4-9 0,0 5-3 15,5-1 0-15,-5-8 0 0,5-8-11 0,-5-4-2 16,5-4-1-16,0 4 0 0,-5 0-9 0,5 0-2 15,0-4 0-15,-5 0 0 0,5-4-8 0,-5-4 0 16,4-1 0-16,-3 1 0 0,-1 4 20 0,-9 0 3 16,5-4 0-16,-1 0 0 15,-8-8-43-15,-5 3-9 0,0-3-2 0,-5 4 0 16,-4-4-1-16,-4 4-1 0,-6-1 0 0,1 5 0 0,-5 0 41 0,1 8 8 16,-1-4 1-16,5 4 1 15,-5 0-18-15,5 0-14 0,-1 0 2 0,6 0 1 0,-1-4 11 0,0 4-12 16,5 0 12-16,5 8-12 0,-5 0 12 0,9-4 0 0,0 0 0 15,0 0 8-15,0 0 0 0,0 0 0 0,0 0 0 0,9 8 0 16,-5 4-8-16,5 0 8 0,-9-12-8 0,0 0 8 16,14 4-8-16,4-4 12 0,-4 0-4 0,4 0 0 15,5-4 3-15,-5 0 1 0,5 0 0 0,0 4 0 16,-1-4-2-16,1 0 0 0,0 0 0 0,0 4 0 16,0-4-10-16,-1 4 0 0,-3 0 9 0,-1 0-9 15,0 0 0-15,0 0 8 0,-4 4-8 0,-1 0 0 16,-3 4 0-16,-1-4 0 0,4-4 0 0,-4 0 0 15,-9 0-94-15,0 0-14 0,10 4-2 0,-10-4-930 16</inkml:trace>
  <inkml:trace contextRef="#ctx0" brushRef="#br0" timeOffset="347">819 757 748 0,'0'0'33'0,"0"0"7"0,0 0-32 0,-4 8-8 0,-5 4 0 0,9-12 0 16,-5-4 164-16,1 0 30 0,-1 0 6 0,1 0 2 15,-1 0-106-15,0-5-20 0,1 5-5 0,-1-4-1 16,1 4-22-16,4 4-5 0,0-4-1 0,4-8 0 15,-4 4-17-15,5-4-3 0,-5 4-1 0,4-4 0 16,1-5-4-16,0 5-1 0,-1 4 0 0,1-4 0 16,4-4-24-16,0 0-6 0,-5-1-1 0,10 5 0 15,-5 0 47-15,0 4 8 0,0-4 3 0,1 0 0 16,-1 4-26-16,4 0-5 0,-4 0 0 0,1 4-1 0,-1-1-11 16,0 1 0-16,4 4 9 0,-3 0-9 15,3 4-144-15,-4-4-32 0,0 5-8 0</inkml:trace>
  <inkml:trace contextRef="#ctx0" brushRef="#br0" timeOffset="747">1243 655 1267 0,'0'0'56'0,"4"0"12"0,-4 0-55 0,5-4-13 0,-5 0 0 0,5-4 0 15,-5 4 84-15,0 4 13 0,-5-8 3 0,0 0 1 16,-4 0-29-16,0-4-5 0,-4 4-2 0,3 4 0 15,-3 4-13-15,4-4-4 0,-5-1 0 0,0 14 0 16,5-5 1-16,0 4 0 0,-4 4 0 0,8 4 0 16,-4 12-19-16,4-7-4 0,1-9-1 0,-1 0 0 15,5 4-12-15,0 4-2 0,0 1-1 0,9-1 0 16,-4-8-10-16,-1 4 0 0,6 0 0 0,-1 1 8 16,0-9-8-16,0 0 0 0,9 0 0 0,-9-4 0 15,0-4-10-15,0 0 10 0,0 0-13 0,5-8 5 0,-5 0 0 16,0 4 0-16,0 0 0 0,5-5 0 15,-9-7-16-15,4-4-2 0,-5 0-1 0,5 4 0 0,1 3 39 0,-6-3 8 16,5 4 2-16,-4-4 0 0,-1 0-35 0,1 0-7 16,-1-1-2-16,1 9 0 0,-5-4 22 0,0 12 0 31,0 0 0-31,0 0 0 0,0 0 0 0,0 0 0 16,0 0 0-16,0 0 0 0,0 0 47 0,0 0 13 15,0 0 4-15,0 0 0 0,4 16-64 0,-4-16-20 16,0 0 0-16,0 0 0 0,10 17 11 0,-6 3 9 15,1-8-13-15,-1 4 5 16,5-4-197-16,0 0-39 0,5 9-8 0,-14-21-2 0</inkml:trace>
  <inkml:trace contextRef="#ctx0" brushRef="#br0" timeOffset="1187">1562 736 748 0,'0'41'33'0,"0"-21"7"0,-5 12-32 16,5-3-8-16,5-5 0 0,-5 4 0 0,0 1 56 0,-5 3 8 16,10 0 3-16,-5 1 0 0,-5-1 9 0,5-3 3 15,5-1 0-15,-1 0 0 0,-4-4-14 0,5-3-2 16,-5-5-1-16,0 0 0 0,4 0 18 0,-4-8 3 16,0-8 1-16,0 0 0 0,0 0-31 0,0 0-5 15,0 0-2-15,0 0 0 0,0 0-38 0,-4-8-8 16,4-4 0-16,-5 0 0 0,1-4 27 0,-1 0 9 15,5-5 1-15,-5 1 1 0,1-4-23 0,-1 4-5 16,5-5-1-16,-4 1 0 0,-1-4 7 0,1-1 0 16,4 5 1-16,0-4 0 0,4-1-17 0,-4 1 0 15,0 0-13-15,5-1 5 0,-1 1 8 0,1 4 0 0,-5 0 8 0,9-1-8 16,-4 1 10-16,4 0-2 0,-5 3-8 0,5 1 12 16,0 4-12-16,5 0 0 0,-5 0 0 0,0-1-10 15,0 9 25-15,1 4 5 0,-1 0 0 0,-9 4 1 16,9 4-8-16,-5 8-1 0,1 1-1 0,-5 3 0 15,0 4-3-15,-5 4-8 0,1 1 12 0,-5 7-4 16,0-4-8-16,-1 9 0 0,-3-1 0 0,4-3-11 16,0-5-19-16,-5-4-4 0,0 0-1 0,1-3 0 15,3-5 55-15,1-4 12 0,-4-4 1 0,8 4 1 0,5-12-34 0,0 0 0 16,0 0-12-16,0 0 3 16,0 0-208-16,9-8-42 0</inkml:trace>
  <inkml:trace contextRef="#ctx0" brushRef="#br0" timeOffset="1616">1803 48 1461 0,'0'0'32'0,"4"12"6"0,-4-12 2 0,10 9 2 0,-6 7-34 0,1-4-8 0,-5-12 0 0,9 12 0 16,-5 8 91-16,1 5 16 0,-1 3 3 0,-4 0 1 15,5-8-67-15,-5 9-14 0,0-1-2 0,0 9-1 16,5 3 29-16,-5 0 7 0,0 5 1 0,0 0 0 16,4-1-52-16,1 1-12 0,-5 7 0 0,4-7 0 15,1-9 40-15,-1 1 6 0,-4-9 1 0,5-4 0 16,-5 0-23-16,4-7-5 0,1-1-1 0,-1-4 0 0,-4-12-18 16,0 0 0-16,0 0 0 0,14 4 0 0,-5-4 26 0,0-4 5 15,-4-4 1-15,9-4 0 0,-5-4 0 0,4-5 0 16,-4 5 0-16,1-4 0 15,3-8-77-15,-4 3-15 0,0 5-4 0,5 0 0 0,-5-9 52 0,0 5 12 16,-9 0 0-16,5 0 0 0,9 3 48 0,-5 1 13 16,0 8 3-16,-5 0 0 0,1 4-52 0,-5 8-12 15,0 0 0-15,0 0 0 0,0 0 0 0,13 12 0 16,-8 4 0-16,4 4 0 0,-4 5 0 0,-1-1 0 16,-4-8 0-16,5 8 0 0,-1 1 0 0,-4-1 0 0,0 0 0 15,5 5 0-15,-1-5 0 0,6 4 0 0,-10-4 0 0,9 1 0 31,0-5-158-31,0-4-34 0,-5 0-8 0,6-8-464 0,-6 0-92 0</inkml:trace>
  <inkml:trace contextRef="#ctx0" brushRef="#br0" timeOffset="1950">2408 979 1494 0,'0'0'32'0,"0"0"8"0,0 0 0 0,0 0 3 0,0 0-35 0,0 0-8 31,10 4 0-31,-1 0 0 0,0-4 103 0,-9 0 18 16,9-4 4-16,0-4 1 0,-5 4-30 0,-4 4-7 16,14-4-1-16,-9-4 0 0,-5 0-36 0,0-4-7 15,0 0-1-15,0 3-1 0,-5-3-31 0,5 4-12 16,-9-4 8-16,4-4-8 0,1 4 8 0,-5-4-8 16,4-1 0-16,-4-3 8 0,0 4-8 0,5 0 0 15,-1 0 0-15,-4-5 8 0,4 5-8 0,1 0 0 16,4 0 0-16,0 4 0 0,0-5 9 0,0 1-9 15,9 0 10-15,-5 0-10 0,1 4 11 0,4 4-11 0,0 4 12 0,0-5-12 16,0 5 9-16,0-8-9 0,1 0 0 0,-1 0 9 16,0 4-9-16,4 0 10 0,-3 0-10 0,-1 4 10 15,4 4-10-15,-4 0 0 0,-9 0 9 0,10 8-9 16,3-4 0-16,-4 4-10 0,0 4 1 0,-4 0 0 16,0 0-188-16,-1 0-38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35:58.7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82 1036 0,'-9'-8'46'0,"9"8"10"0,0 0-45 0,0 0-11 15,0 0 0-15,0 0 0 0,0 0 97 0,0 0 18 16,0 0 3-16,0 0 1 0,0 0-37 0,0 0-7 15,0 0-2-15,0 0 0 0,0 0-7 0,0 0-2 16,0 0 0-16,0 0 0 0,0 0 3 0,0 0 0 16,0 0 0-16,0 0 0 0,0 0-20 0,0 0-4 15,0 0-1-15,0 0 0 0,0 0-2 0,0 0 0 16,0 0 0-16,0 0 0 0,0 0 3 0,9-4 0 16,-9 4 0-16,5-5 0 0,-5 5-35 0,14 0-8 0,-1 0 0 15,-4 0 0-15,0-4 25 0,1 4 3 0,-1-4 1 0,0 0 0 16,4 4-9-16,1-4-1 0,0 4-1 0,-1 0 0 15,-4 0-1-15,5 0 0 16,0-4 0-16,-1 0 0 0,1 4-17 0,0-4 0 0,-1 4 0 0,1-4 0 16,0 0 23-16,-1 0 1 0,1 4 0 0,-5 0 0 15,5 0-24-15,-5 0-16 0,5 0 2 0,-1 0 1 16,1 0 1-16,0-4 1 0,4 4 0 0,0 0 0 16,0-4 40-16,-4 0 8 0,0 4 2 0,4 0 0 15,-5 0-11-15,6 0-3 0,-1-4 0 0,0 0 0 16,-4 4-25-16,4-4 0 0,0 4 0 0,0 0 0 15,1 0 0-15,-6-4 0 0,5 4 0 0,-4 0 0 16,4 4 0-16,-4-4 0 0,0 0-9 0,-1 0 9 16,5 0 0-16,1 4 0 0,-1 0 0 0,5 0 0 0,-1-4 0 0,-3 0 0 15,3 0 8-15,1 0-8 0,4 0 0 0,1 0 0 16,-1 0 0-16,0 0 0 0,1-4 0 0,4 0 0 16,-5 0 0-16,-4 4 0 0,-1 0 0 0,-8 0 0 15,0 0 0-15,-5-4 0 0,-9 4 0 16,0 0 0-16,0 0 0 0,0 0-10 15,0 0-39-15,0 0-8 0,-14 4-2 0,5 0 0 16,-5 0-106-16,1-4-22 0,-15 0-4 0,28 0-1 0</inkml:trace>
  <inkml:trace contextRef="#ctx0" brushRef="#br0" timeOffset="859">2295 114 1267 0,'0'0'28'0,"0"0"5"0,0 0 2 0,0 0 1 0,0 0-36 0,0 0 0 0,0 0 0 0,0 0 0 0,0 0 57 0,0 0 5 15,0 0 1-15,0 0 0 0,-5-4 20 0,5 4 4 16,-9-8 1-16,9 8 0 0,0 0-38 0,0 0-7 15,-4 0-2-15,4 0 0 0,0 0 53 0,0 0 10 16,0 0 3-16,0 0 0 0,0 0-69 0,0 0-14 16,0 0-2-16,0 0-1 0,0 0 50 0,0 0 9 15,9-4 3-15,5 4 0 0,-1-4-34 0,5 4-6 16,5 0-2-16,-5 0 0 0,10 0-11 0,-6-4-2 16,1 0-1-16,5 4 0 0,-1 0 11 0,-4-4 2 15,-5-4 1-15,5 4 0 0,-5-5-33 0,-5 9-8 16,1 0 0-16,0 0 0 15,-5-8-49-15,-5 4-12 0,1 4-3 0,4-4 0 16,-9 4 8-16,0 0 0 0,0 0 1 0,0 0-765 16,0 0-154-16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14:13.4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630 438 748 0,'0'0'67'0,"10"0"-54"16,-10 0-13-16,0 0 0 0,0 0 104 0,0 0 19 0,0 0 3 0,0 0 1 31,0 0-40-31,0 0-8 0,0 0-2 0,0 0 0 0,0 0-14 0,0 0-3 0,0 0-1 0,0 0 0 0,0 0-10 16,0 0-1-16,0 0-1 0,0 0 0 0,0 0 6 0,0 0 2 16,0 16 0-16,0-16 0 0,0 0-16 0,0 0-3 15,0 0-1-15,0 0 0 0,0 0 23 0,0 0 5 31,0 0 1-31,0 0 0 0,13 0-52 0,-4 0-12 16,-4-4 0-16,-1 0 0 0,1-4 0 0,0 0 0 16,13 3 0-16,-5-3-10 15,-4 0 10-15,-9-4 0 0,-9-4 0 0,5 4-8 0,-5 0 8 0,0 4 8 16,0-5-8-16,4 9 11 0,5-4-11 0,-5 0-12 16,-4 4 2-16,-9 0 1 0,0 4 17 0,0 0 3 15,4 4 1-15,-4 0 0 16,9 4-12-16,-5-4-17 0,0 4 4 0,1 1 1 0,-5-5 12 0,4 4 0 15,5-4 0-15,0 4 0 0,0-4 9 0,4 4-1 0,5 4-8 16,-5-4 12-16,5 0-12 0,0-8 8 0,0 0-8 0,5 12 0 16,0 1-13-16,-1-1-9 0,-4-12-2 0,0 0 0 15,14 4 38-15,-1-4 7 0,6 0 2 0,-10 0 0 16,4-8-23-16,1 0 9 0,4 4-9 0,-4-9 0 16,0-3 0-16,-1 4 0 0,-4-4 0 0,0 4-9 15,1 0 9-15,-6-1 0 0,1 1 0 0,-5 0 0 16,-5 4 0-16,1 0 0 0,-1 0 0 0,-9 0 0 0,5 0 16 0,-4 0 6 15,-1-1 1-15,0 1 0 0,1 4-23 0,-1 4 0 16,0 0 0-16,-4 0 0 0,4 4-14 0,1 0-7 16,-1 5-2-16,5-1 0 0,-5 0 62 0,1 4 12 15,8 0 2-15,-4 0 1 0,4 4-35 0,1-4-7 16,4 9-2-16,0-5 0 16,0 4-31-16,0-8-7 0,4 0 0 0,6 5-1 15,-1-5 29-15,0 0 0 0,0-4 0 0,0 0 0 0,0 0 24 0,9-8 2 16,-9 0 0-16,5-4 0 15,-5-4-50-15,0 0-11 0,0-4-1 0,-4 0-1 0,9 0 45 0,-5-5 10 16,-5 1 2-16,5-8 0 0,-4 0-20 0,-1 3 10 16,-4 5-10-16,0 0 8 0,-4 0-8 0,-5 4 10 0,4 4-10 15,-4-1 10-15,0 5-10 0,-5 0 12 0,5 0-12 0,0 4 12 16,0 4-12-16,-5 0 8 0,5 0-8 0,0 5 8 16,5-1 24-16,-5 0 4 0,4 0 0 0,0 0 1 15,5-8-52-15,-4 12-10 0,4 4-3 16,0 0 0-16,0-16 28 0,0 13 0 0,4 3 0 0,1-4 0 15,-5-12 0-15,5 12 0 0,4-4 0 0,0-4 8 16,-9-4-16-16,9 4-4 0,5 0 0 0,-5-4 0 16,0-8 12-16,4 4 0 0,1-4 0 0,4 0 8 0,-4-4-8 15,-5-4 0-15,0 3-8 0,-4 1 8 0,-5 0 0 16,4 0 0-16,-4 0 0 0,0 12-8 16,0-4 8-16,-4-4 0 0,-5 8 0 0,-1-4 0 0,6 0-16 0,4 4-2 15,-9-4 0-15,9 4 0 16,-9 8-60-16,4-4-12 0,5-4-2 0</inkml:trace>
  <inkml:trace contextRef="#ctx0" brushRef="#br0" timeOffset="761">248 1984 1036 0,'0'0'23'0,"0"0"5"0,-5-9 0 0,5 9 1 0,0 0-29 0,0 0 0 0,0 9 0 0,0-9 0 15,0 0 117-15,0 0 18 0,0 12 3 0,-4-4 1 16,4-8-55-16,0 0-10 0,0 0-2 0,0 0-1 15,0 0 8-15,0 0 1 0,0 0 1 0,0 0 0 16,0 0-9-16,0 0-3 0,9-12 0 0,-4-1 0 16,4 1-36-16,0 0-7 0,0 4-2 0,0 0 0 15,0 0 9-15,-4 0 2 0,-1-8 0 0,-4-1 0 16,-4 1-12-16,4 4-3 0,0 0 0 0,-9 0 0 16,4 0-20-16,-4 0 0 0,0 3 0 0,-5 5 0 15,0 0 0-15,1 4 0 0,-1 0 0 0,0 4 8 0,-4 0-8 16,5 1 11-16,-1 3-11 0,5 4 12 0,-5 8-12 0,5 0 10 15,5 5-10-15,-6-5 10 0,6-4-10 0,-1 4 0 32,5 4 0-32,0-3 0 0,5-5 0 0,-1-4 0 15,1 4 9-15,4-4-9 0,0-4 0 0,5-4 8 16,-5 5-8-16,-9-9 0 0,14-9 0 0,-5 1 0 16,4-4 0-16,1-4 8 0,-5 0 4 0,5 0 2 15,4-1 0-15,-9-3 0 0,0 0-14 0,-4 0 0 16,-1 0 0-16,-4 3 0 0,5 1 0 0,-5 0-15 15,-5 4 3-15,-4-4 1 0,0-1 11 0,-5 5 0 0,1 4 0 16,-1-4 0-16,0 4 0 0,1 8-18 0,-1 0 3 0,5 8 1 16,-5-4 29-16,5 12 5 0,0 1 2 0,0-1 0 15,5-4-1-15,-1 0 0 0,-4 4 0 0,9 0 0 16,0 1-51 0,0-1-10-16,4-4-3 0,1 0 0 0,4 0 43 0,0-4 17 0,0 4-1 0,0-8 0 15,-9-4-128-15,0 0-25 0,14 0-6 0,4 4-916 16</inkml:trace>
  <inkml:trace contextRef="#ctx0" brushRef="#br0" timeOffset="1347">2069 2340 1267 0,'-23'-4'56'0,"23"4"12"0,0 0-55 16,0 0-13-16,0 0 0 0,0 0 0 0,0 0 105 0,0 0 19 15,9 8 3-15,-9-8 1 0,10 0-56 0,-1 0-10 16,-5 0-2-16,5-4-1 0,0 0-43 0,-4-4-16 16,0-1 11-16,-1 1-11 0,1 0 0 0,-10 0 0 15,1-8 0-15,-1 4 0 0,-4 0 57 0,0 4 6 16,-5 0 1-16,0-1 0 0,5 1-64 0,-4 4 0 15,4 4 0-15,-10 4-13 0,6 0 13 0,-1 4 13 16,-9-3-2-16,10 3-1 0,-1 4 2 0,5 0 0 16,0 4 0-16,0 0 0 0,0 0-2 0,4 1 0 15,-4-5 0-15,9 4 0 0,4-4 24 0,1 0 5 16,-5 0 1-16,9 1 0 0,-4-5-32 0,4-4-8 16,0 4 0-16,5-4 0 0,-5 0 0 0,4-4 0 15,1-4 0-15,-5 0 0 0,5-4 16 0,-5 4 3 0,0-4 0 16,5-1 0-16,-10 1-31 0,1 4-5 0,-1-4-2 0,-4 8 0 15,0 0 19-15,0 0 0 0,5-12 0 0,-5 12 0 16,0 0 9-16,0 0 6 0,0 0 1 0,0 0 0 16,0 0-26-16,0 0-5 0,0 0-1 0,-9 8 0 15,0-4 28-15,-5 0 6 0,5 0 1 0,9-4 0 16,0 0-168-16,0 0-34 0,0 0-6 0,0 0-2 16</inkml:trace>
  <inkml:trace contextRef="#ctx0" brushRef="#br0" timeOffset="1839">2042 1097 1720 0,'0'25'38'0,"0"-25"8"0,0 0 2 0,0 12 0 0,-5 0-39 0,1 0-9 0,4-12 0 0,0 0 0 31,0 0 99-31,9 8 17 0,-9-8 4 0,9 4 1 0,0-4-38 15,0 0-8-15,-9 0-2 0,9 0 0 0,0-8-58 0,0 4-15 16,-4 0 0-16,0-8 0 0,-5 4 0 0,4-4 0 16,-4-1 0-16,0 5 0 0,0 0 0 0,0 4 0 15,-4-4 0-15,4 0 0 0,0-4 0 0,-5 4 0 16,0 0 0-16,-4 4 0 0,0 0 0 0,-4 4 0 16,-1 8 0-16,-4-4 0 0,4 0 0 0,0 4 0 15,5 4 0-15,-4 0 0 0,4 0 0 0,-1 4 0 16,6-3 0-16,-1-1 0 0,5 4 0 0,0 4 0 0,0 0 0 15,5-3 0-15,4-5 22 0,-4-8 2 16,4 4 0-16,0-4 0 0,-5 0-15 0,10-4-9 0,-10-4 12 16,10 0-12-16,-9 8 34 0,4-4 0 0,-5-4 0 15,5 0 0 1,-4 0-78-16,0 0-16 0,-1 4-4 0,1 0 0 0,-1-8-51 16,-4 8-10-16,0 0-3 0</inkml:trace>
  <inkml:trace contextRef="#ctx0" brushRef="#br0" timeOffset="2347">2524 195 1267 0,'10'-20'28'0,"-10"20"5"0,0 0 2 0,9-4 1 0,0-1-36 0,0-3 0 0,0-4 0 0,-5 4 0 16,1 4 109-16,-5 4 15 0,0 0 4 0,5 0 0 16,4-4-52-16,-9 4-9 0,0 0-3 0,0 0 0 15,0 0 0-15,4-4 0 0,-4 4 0 0,0-8 0 16,0 0-51-16,0 8-13 0,-9-8 0 0,0 4 0 15,0-4 0-15,0 8 0 0,0-4 0 0,-5 8 0 0,5-4 0 0,0 4 0 16,-5-4 0-16,5 4 0 0,0 4 54 16,0 0 8-16,0 4 2 0,4 0 0 0,-4 0-52 15,5 4-12-15,-6 1 0 0,10-1 0 0,-4-4 0 0,4-4 0 16,4 0 0-16,-4 0 0 16,0-8 54-16,5 8 8 0,0-4 2 0,4 0 0 0,-5 0-52 0,10 1-12 15,0-10 0-15,-1-3 0 0,1-4 0 0,0-4 0 16,-5 4 0-16,4-4 0 0,-4 4 0 0,5-9 0 15,-5 1 0-15,0 4 0 0,0-4 0 0,-4-1 0 16,-1 1 0-16,-4 4 0 0,0 0 0 0,-4 4 0 0,4 12 0 16,-9-4 0-16,0-4 0 0,0 4 0 0,-5 4 0 15,5 4 0-15,-5 0 0 0,1 8 0 0,-1 4 0 16,0-4-782-16,1 8-159 16</inkml:trace>
  <inkml:trace contextRef="#ctx0" brushRef="#br0" timeOffset="3140">1969 1227 594 0,'0'0'26'0,"0"0"6"0,0 0-32 0,0 0 0 0,0 0 0 0,0 0 0 16,5-8 53-16,-1 4 5 0,-4 4 1 0,5-8 0 15,-1-5 48-15,1 5 9 0,-1 4 3 0,5-4 0 16,-4 0-37-16,4-4-7 0,0-4-2 0,0 0 0 16,0-1-7-16,0 1-2 0,1 0 0 0,-1-8 0 15,4-1 0-15,-4-3 0 0,5 0 0 0,0-1 0 16,-1-7-16-16,6 8-4 0,-6-1-1 0,1-3 0 15,4-13-18-15,-4 5-3 0,-1 0-1 0,6 3 0 16,-6 1-21-16,-4-1 0 0,5 5 0 0,-5-1 0 16,5 1 0-16,0 4 0 0,-5 4 0 0,0-1 0 0,-5-3 0 15,5 4 0-15,1 3 0 0,-1 1 0 0,0-12 0 16,0 3 0-16,0 5 0 0,5-12 0 0,-5 7 0 0,0 5 0 16,4 0 0-16,-8 4 0 0,4 3 0 0,-4 9 0 15,4 4 0-15,-5-4 0 16,1 4-98-16,-5 4-24 0,0 0-5 0,0 0-1 0</inkml:trace>
  <inkml:trace contextRef="#ctx0" brushRef="#br0" timeOffset="4043">2556 122 806 0,'0'0'17'0,"0"0"4"0,0 0 1 0,0 0 2 0,0 0-24 0,0 0 0 0,0 0 0 16,0 0 0-16,0 0 56 0,0 0 6 0,0 0 2 0,0 0 0 15,0 0 0-15,0 0 0 0,0 0 0 0,0 0 0 16,0 0 0-16,0 0 0 0,0 0 0 0,0 0 0 15,0 0-52-15,0 0-12 0,0 0 0 0,0 0 0 16,0 12 54-16,0-12 8 0,0 0 2 0,0 0 0 16,0 0-52-16,0 0-12 15,5 4 0-15,-1 0 0 0,1 4 0 0,-5-8 0 0,0 0 0 0,9 0 0 0,-4 4 40 16,-5-4 6-16,0 0 1 0,0 0 0 0,0 0-24 0,4 4-5 16,-4-4-1-16,0 0 0 0,0 0-17 0,0 0-11 15,0 0 2-15,0 0 0 0,0 0 9 0,0 0 12 16,0 0-2-16,0 0-1 0,0 0-9 0,0 0 0 15,0 0 0-15,0 0 0 0,0 0 0 0,0 0-12 16,0 0 2-16,0 0 1 0,0 0 9 0,0 0 12 16,0 0-2-16,0 0-1 0,0 0-9 0,0 0 0 31,0 0 0-31,0 0 0 0,0 0 0 0,0 0 0 16,0 0 0-16,0 0 0 0,0 0 0 0,0 0 0 15,0 0 0-15,0 0 0 0,0 0 53 0,0 0 9 0,0 0 2 0,0 0 0 16,0 0 0-16,0 0 0 0,0 0 0 0,5 4 0 15,-1-4-52-15,-4 0-12 16,0 0 0-16,0 0 0 0,0 0 0 0,0 0 0 16,0 0 0-16,5 4 0 0,-5-4 0 0,4 5 0 0,-4-5 0 0,5 8 0 15,-1-8 0-15,1 4 0 0,4 0 0 0,5-4 0 16,-5 4 0-16,0 4 0 0,0-4 0 0,5 4 0 16,-1 0 8-16,6 0 0 0,-6 0-8 0,10 4 12 15,0-4 36-15,0 5 8 0,-5-1 0 0,0-4 1 16,5 4-45-16,0 4-12 0,4-4 0 0,-4 5 0 0,4-5 0 15,-4 8 10-15,-1-4-10 0,15 8 10 0,-5-3-10 16,0-1 0-16,4 0-10 0,10 0 10 0,-5 1 0 0,4-1 18 16,1 0-2-16,4 0-1 0,-5-4-6 0,-4 5-1 15,0-9 0-15,-4 4 0 0,-6 0-8 0,1 0 0 16,-4 1 0-16,-6-5 0 0,1 0-16 0,0 0-6 16,-5 4-1-16,-4-4 0 0,4-8 23 0,-4 0 0 15,-1 0 0-15,1 5 0 0,0-1 0 0,-5-4 0 16,0 4 0-16,0 0 0 0,-4-8 0 0,4 0 0 15,-9 0 0-15,4 0 0 16,-4 0-165-16,0 0-29 0,0 0-6 0,0 0 0 0</inkml:trace>
  <inkml:trace contextRef="#ctx0" brushRef="#br0" timeOffset="4692">3694 911 691 0,'0'0'61'0,"10"8"-49"15,3-4-12-15,-4 0 0 16,0 0 168-16,1 0 30 0,-6-4 6 0,5 0 2 15,0 0-81-15,0 0-16 0,5-4-3 0,-9 0-1 0,-1-8-45 0,5 8-8 16,0 8-3-16,1-8 0 0,-6-12-22 0,5 8-5 16,-4 0-1-16,-5-4 0 0,9-9-21 0,-9 1 0 15,-5 0 0-15,5 4 0 0,-4 4 0 0,-5-9 0 0,0 1 0 16,-1 4-12-16,1 4 12 0,-4-4 0 0,-6-1 0 0,6 13-8 16,-10 4 8-16,5 0 0 0,0-8 8 0,-1 4-8 15,10 0 8-15,-4 12-8 0,4 0 10 0,-1 4-10 16,1 1 17-16,5-1-2 0,-5 8-1 0,4 0 0 15,5 0-14-15,5 1 9 0,-1-5-9 0,1 4 8 16,4-4 4-16,5 0 0 0,-1-3 0 0,1 3 0 16,-5 0-2-16,5-8 0 0,-5-4 0 0,4 0 0 15,1 0-2-15,-14-4 0 0,14 0 0 0,-1 0 0 0,-4-4-18 0,5-4-4 16,-5 0-1-16,0 0 0 0,5-4 31 16,-9 0 7-16,4-1 1 0,0 1 0 0,-5-8-24 0,1 8 0 15,-1 0 0-15,-4 0 0 0,0 0-8 0,-4-1 8 16,4-3-8-16,-5 4 8 0,1 4 0 0,-1 4-10 15,1-4 10-15,-1-4 0 0,1 4 0 0,-1 0 0 16,-4-1 0-16,4 5 0 0,1 4 0 0,-5 0 0 16,4 0 0-16,-4 8 0 0,0 5-16 0,0-1 1 15,4 8 0-15,-4 0 0 0,5-4 15 0,-1 5 0 16,0-5 0-16,5 0 0 0,0 4 22 0,5-12 7 16,0 4 2-16,4-3 0 0,-9-9-19 0,4 8-3 15,5 4-1-15,0-4 0 0,-9-8-8 0,5 4 0 16,4-8 9-16,-4 0-9 0,-5 4 0 0,9-4 0 0,-9 4 0 0,0 0 0 15,9-8 0-15,-9 8 0 16,4-8-9-16,1 0 9 0,-5-5 0 0,0 13 0 0,0 0-9 0,0 0 9 16,-5-12-148-1,5 12-25-15</inkml:trace>
  <inkml:trace contextRef="#ctx0" brushRef="#br0" timeOffset="5241">2137 1198 518 0,'0'0'46'0,"0"0"-37"0,0 0-9 0,0-8 0 15,0-4 117-15,0 12 22 0,0 0 4 0,0 0 1 16,0-12-64-16,0 12-13 0,0 0-3 0,0 0 0 15,0 0 0-15,0 0 0 0,0 0 0 0,0 0 0 16,10-8 0-16,-1 0 0 0,0 0 0 0,4 4 0 16,1 4 0-16,4 0-1 0,0-8 0 0,1 4 0 15,8 0 1-15,0-1 1 0,-4-3 0 0,9-4 0 16,0 4-1-16,4-4 0 0,5 4 0 0,9 0 0 16,5 0-51-16,-5 0-13 0,5 0 0 0,-1-5 0 0,1 1 54 15,0 0 8-15,-1 4 2 0,-4-4 0 16,0-4-74-16,0 0-14 0,5-1-4 0,-5 1 0 0,5 8 28 0,4-8 0 15,-4 4 0-15,4-9 0 0,-5 5 20 0,-3 0 5 16,-1 4 2-16,0 4 0 16,-9 0-43-16,-5 4-8 0,-4 0-1 0,-5 0-1 0,-9 0 17 0,5 4 9 15,-14 0-10-15,5 0 10 16,-5 0-44-16,-4 0-4 0,-1 0 0 0,-4 0 0 16,0 0-200-16,0 0-41 0,-9 20-8 0,-14 4-2 0</inkml:trace>
  <inkml:trace contextRef="#ctx0" brushRef="#br0" timeOffset="5773">2014 1287 745 0,'-22'-4'32'0,"22"4"8"0,0 0-32 0,0 0-8 16,0 0 0-16,0 0 0 15,0 0 67-15,9-4 11 0,0 0 2 0,0 0 1 0,-4 4-27 0,-5 0-6 16,9 4 0-16,-9-4-1 0,4 0 27 0,1-8 6 16,-1 8 0-16,-4 0 1 0,9-8-13 0,-9 8-4 15,0 0 0-15,5 8 0 0,-5 12 0 0,5 1 0 16,-1-1 0-16,-4 0 0 0,0 0-1 0,0 5-1 15,-4-1 0-15,-1 8 0 0,5 1-48 0,-5-1-14 16,-4 9 0-16,5 7 8 0,-1-3 26 0,-4 7 6 16,5 5 0-16,-6 0 1 15,1 3-14-15,0 1-3 0,5-4-1 0,-5-1 0 0,4-7-23 0,-4-1 0 0,4-3 0 16,1-5 0-16,-1-3 0 0,1-5 0 16,-1-3 0-16,-4-9 0 0,5-4 0 0,-1 0 0 0,0-4 0 15,5 0 0-15,5-3 0 0,-5-9 0 0,0 0 0 16,0 0-712-16,0-5-148 0</inkml:trace>
  <inkml:trace contextRef="#ctx0" brushRef="#br0" timeOffset="6297">2019 1300 1036 0,'0'0'23'0,"0"0"5"0,0-4 0 0,0-5 1 0,-5 1-29 0,1 4 0 0,4 4 0 0,-5 4 0 16,-4 0 57-16,5-4 6 0,-5-4 1 0,0 4 0 16,-1 4 37-16,-3 0 8 0,4 9 2 0,-5-5 0 0,-4-4-32 0,0 4-7 15,-5 4 0-15,0 0-1 0,0 0-49 0,-4 0-10 16,-5 1-1-16,0-1-1 0,-9 4 43 0,0 0 9 15,-4 0 2-15,-10 4 0 0,5 5-52 0,-9-5-12 16,9 0 0-16,-9 5 0 0,4 3 0 0,5 0 0 16,-5-4 8-16,10 1-8 0,-1-1 0 0,1 0 0 15,8 9 0-15,-4-9 0 0,5-4 0 0,-10 0 0 16,1-7 0-16,4 3 0 0,4 4 24 0,1-4 9 16,0-4 2-16,4 5 0 0,0-5-25 0,4 0-10 15,6-4 8-15,-1 0-8 0,5 0 8 0,4-4-8 16,5 0 8-16,4-4-8 15,-4 4-65-15,9-4-19 0,0 0-3 0,0 0-1 16,0 0-124-16,9-16-26 0</inkml:trace>
  <inkml:trace contextRef="#ctx0" brushRef="#br0" timeOffset="6995">535 377 1044 0,'0'0'23'0,"0"0"5"0,0 0 0 0,0 0 1 15,0 0-29-15,0 0 0 0,13 4 0 0,-13-4 0 0,0 0 60 0,0 0 7 32,0 0 1-32,0 0 0 0,0 0-4 0,0 0-1 15,0 0 0-15,10 0 0 0,-1 0-3 0,0 0-1 16,0 4 0-16,0 0 0 0,0-4 22 0,5 4 5 0,-10 4 1 0,10 0 0 16,4 0-37-16,5 0-7 0,4 1-2 0,1 7 0 15,3-4 22-15,-8 0 4 16,0 4 1-16,4 0 0 0,1 9-23 0,-1-5-4 0,9 0-1 0,-4 4 0 15,5 1-8-15,17 11-3 0,5-3 0 0,1 3 0 16,-1-4-29-16,0-3-8 0,0 3-1 0,0 0 0 16,-9-7 58-16,1 3 12 0,-1 12 3 0,0-7 0 15,0-9-52-15,-5-8-12 0,1 5 0 0,-10-9 0 0,-8 4 0 16,-1 0 0-16,-4-8 0 16,-1 0 0-16,1-8-48 0,-9 4-13 0,4 0-3 0,-4 0 0 15,-5 0 0-15,0 0 0 0,0 5 0 0,-4-5-682 16,-5-4-137-16</inkml:trace>
  <inkml:trace contextRef="#ctx0" brushRef="#br0" timeOffset="7947">107 1818 1188 0,'0'0'52'0,"0"0"12"0,4 8-52 0,6-4-12 0,-6 4 0 0,5 0 0 15,-4-4 108-15,4 0 18 0,0-4 4 0,0 0 1 16,0 4-35-16,-4-8-6 0,4-4-2 0,-5-4 0 16,-4 12-50-16,5 0-10 0,-1-8-3 0,-4-4 0 15,0-1 7-15,-4 5 2 0,4 4 0 0,-5-4 0 16,-4 0-25-16,5 0-9 0,-5 4 0 0,-1-4 9 16,1-4-1-16,-4 4-8 0,-1 0 12 0,5 8-4 15,0 4-8-15,-5 0-14 0,1-4 3 0,-1 8 1 0,0 8 62 0,5 0 12 16,-5-4 2-16,5 0 1 0,0 9-67 0,0 3-20 15,9 0-1-15,-4 0 0 0,4 1 31 16,4-1 6-16,5 4 2 0,5-3 0 0,-5-5-18 0,0 0 0 16,9-4 0-16,-4 0 0 0,4 1 55 0,-4-5 7 15,0-4 2-15,-1-4 0 0,5-4-52 0,5 0-12 16,-5 0 0-16,5-4 0 0,0-4 0 0,-5 4 0 16,0-8 0-16,1-1 0 0,-6 1 54 0,5-8 8 0,-4 0 2 15,-5 4 0-15,0-5-52 0,-4 1-12 0,-1-4 0 16,1-4 0-1,-10-1-24-15,1 1-8 0,-5-4-2 0,0-1 0 0,0 5 34 0,-5 0-8 0,0 7 8 16,1 1 0 0,-6 8-27-16,6 0-1 0,-1 4-1 0,0 0 0 0,1 8 52 0,-1 0 10 0,0 8 3 0,1-4 0 15,-1 4-24-15,0 4-4 0,-4 4 0 0,5 4-8 16,3 1 8-16,1 3-8 0,9 4 0 16,-4 5 0-16,-1-5 0 0,5 0 0 0,5 5 0 0,-1 7-12 31,1-8 29-31,4 1 7 0,0-9 0 0,0 4 1 0,5-3-71 0,4-5-14 0,-4-4-4 0,4-8 0 15,-4 0 103-15,4-4 20 0,0-4 4 0,5-4 1 0,-10-4-52 16,6 0-12-16,-1 0 0 0,-4-4 0 0,-1-8 0 31,-8-1 0-31,-1 1 0 0,-4 0 0 16,0-4-48-16,0-1-13 0,-4 1-3 0,-1 4 0 0,-4 0 103 0,0-1 20 16,0 5 4-16,-9-4 1 15,4 4-73-15,0 4-15 0,-4 0-2 0,4 8-1 0,1 4 27 0,4 0 11 16,0 8-1-16,-5-4 0 0,5 0 6 0,4 4 0 15,1 8 1-15,-1 0 0 0,1 0-17 0,4 1 0 0,0-1 0 16,0 4 0 0,0-4-48-16,0-4-12 0,4 9-4 0,1-9 0 15,-5-4-102-15,4 4-21 0,-4-8-4 0,0-4-794 0</inkml:trace>
  <inkml:trace contextRef="#ctx0" brushRef="#br0" timeOffset="8376">157 1971 1497 0,'0'0'32'0,"0"0"8"0,0 0 0 0,0 0 4 16,0 0-36-16,0 0-8 0,0 0 0 0,0 0 0 0,0 0 53 0,0 0 9 15,0 0 2-15,9 0 0 0,0-4 0 0,0 0 0 16,0 0 0-16,-4 0 0 0,-5 4-24 0,9-4-4 16,0-4 0-16,0-8-1 0,0 4-5 0,5 0-1 15,4 4 0-15,0-1 0 0,1 1 28 0,3 0 6 16,6-4 1-16,4 4 0 0,4 0 2 0,5 0 1 0,5-4 0 16,4 0 0-16,0-5-32 0,0 5-7 0,0-4 0 15,0 0-1-15,-5 4-11 0,6-9-1 0,-6 1-1 16,5-4 0-16,0 4 5 0,0-1 1 0,0-3 0 15,5 4 0-15,-9 0-20 0,4-5 0 0,-14 5 0 16,5-4 0-16,-9 8 0 0,-9 0 0 0,-1 7 0 0,-3-7 0 16,-1 0 0-16,0 4 0 0,0 0 0 0,0 0 0 15,1 0-48-15,3-1-12 0,-3 1-4 0,3 8 0 16,-3 0 52-16,-1 0 12 0,5 0 0 0,-10 4 0 16,5 8-105-16,1-4-19 0,-10-4-3 0,0 0-1 15,-9 0-204-15,0 0-42 0,0 0-8 0,0 0-2 16</inkml:trace>
  <inkml:trace contextRef="#ctx0" brushRef="#br0" timeOffset="8866">1905 1113 576 0,'0'0'12'15,"0"0"4"-15,14 0 0 0,-14 0 0 0,0 0-16 0,4-4 0 0,6 0 0 0,-6 0 0 16,1-12 105-16,-5 8 19 0,4-4 3 0,-4 12 1 0,0 0-52 0,0 0-9 15,0 0-3-15,9-8 0 0,0 0 0 0,-4 0 0 16,4-5 0-16,-9 13 0 0,14 9 0 0,-5-5 0 16,0-4 0-16,0-4 0 0,0 4-26 0,-4-9-6 15,-1 5 0-15,-4 4-1 0,0 0 1 0,5-4 1 16,-5 4 0-16,0 0 0 0,0 0 2 0,0 0 0 16,0 0 0-16,4 13 0 0,5 3 7 0,-9 8 2 15,0 4 0-15,5 5 0 0,4-1 4 0,-9 0 0 16,5 5 1-16,-5 3 0 0,0 1 12 0,-5-1 3 15,5 1 0-15,0 7 0 0,5 5-52 0,-5 4-12 16,-5-5 0-16,-4 5 0 0,4-1 0 0,5 5 0 0,-4 0 0 16,-1 4 0-16,1-9 27 0,4 5 2 0,0-4 1 15,0-9 0-15,0-3-30 0,0-1 0 0,0-3 0 16,4-5 0-16,5 1 0 0,-4-5 0 0,0-8 0 0,4 1-1224 31</inkml:trace>
  <inkml:trace contextRef="#ctx0" brushRef="#br0" timeOffset="133613">2053 2290 900 0,'0'0'40'0,"0"0"8"15,0 0-39-15,0 0-9 0,0 0 0 0,0 0 0 16,0 0 87-16,0 0 15 0,0 0 3 0,0 0 1 0,0 0-37 0,0 0-7 16,0 0-2-16,0 0 0 15,0 0 4-15,0 0 0 0,0 0 0 0,0 0 0 0,0 0-52 0,0 0-12 16,0 0 0-16,0 0 0 0,0 0 45 0,0 0 7 15,0 0 0-15,0 0 1 0,0 0-25 0,0 0-6 16,0 0-1-16,0 0 0 0,0 0-21 0,0 0-12 16,0 0 2-16,0 0 0 0,0 0 50 0,0 0 11 15,0 0 1-15,0 0 1 16,0 0-33-16,0 0-8 0,0 0 0 0,5 4-1 0,-1 0 12 0,6 0 2 16,-10-4 1-16,4 4 0 0,5 0 0 0,0 0 0 15,-4-4 0-15,4 0 0 0,5 4 14 0,-1-4 2 16,1 4 1-16,0 0 0 0,4 0-15 0,0-4-2 15,0 4-1-15,5 1 0 0,4 3 21 0,-4 0 4 16,4-4 1-16,1 0 0 0,4 4-51 0,0-4 0 0,-1 4 0 16,1 0 0-16,0-4 0 0,-9 0 0 0,0 4 9 15,-1-4-9-15,1 0 12 0,0 5-3 16,4-5-1-16,-4 4 0 0,0-4 4 0,9 4 0 16,-5 0 0-16,0 0 0 0,5-4-12 0,-5 4-14 0,5-4 3 0,-4 0 1 15,4 0 10-15,-5-4 0 0,0 0 0 16,0 0 0-16,-4 0 0 0,0 0 0 0,4 0 0 0,-4 0-8 15,0-4 16-15,0 4 3 0,-1-4 1 0,1 4 0 16,0 0-12-16,-5 0 0 0,-4 0 0 0,-1 4 0 16,1 0 0-16,-5-4 0 0,-9 0 0 0,0 0 0 15,9 8 0-15,-9-8 0 0,0 0 0 0,0 0 0 16,0 0-49-16,0 0-12 0,0 0-3 0,0 0 0 16,0 0-51-16,0 0-10 0,0 0-3 0,0 0-921 15</inkml:trace>
  <inkml:trace contextRef="#ctx0" brushRef="#br0" timeOffset="134395">3351 2460 1267 0,'0'0'28'0,"0"0"5"0,0 0 2 0,0 0 1 0,0 0-36 0,0 0 0 0,0 0 0 0,0 0 0 15,0 0 109-15,0 0 15 0,0 0 4 0,0 0 0 16,14 0 0-16,-14 0 0 0,0 0 0 0,0 0 0 15,9-4-103-15,0-4-25 0,-9 8 0 0,4-4 0 16,-4 4 56-16,5-12 7 0,-5 8 1 0,4-9 0 16,-8 1-52-16,4 0-12 0,-5 0 0 0,1 4 0 15,-1 0 0-15,-4-4 0 0,0 4 0 0,0-1 0 16,-5 5 0-16,1 4 0 0,-6 0 0 0,10 0 0 16,-4 9 0-16,-6-1 0 0,1 4 0 0,5 0 0 15,-1 4 0-15,0 4 0 0,1 1 0 0,3 3 0 16,1 0 0-16,5 0 0 0,4 1 0 0,4-1 0 0,-4 0 18 15,5 1 1-15,9-5 0 0,-5-4 0 0,0 0-6 16,0-4-1-16,5 0 0 0,-1-3 0 0,1-1 17 0,0-4 3 16,-1 0 1-16,1-8 0 0,0 0-43 0,-1 0-9 15,5-5-1-15,-4 1-1 0,0-4 33 0,-5 0 8 16,4-4 0-16,-3 0 1 0,3 0-33 0,-8-1-8 16,4 5 0-16,-5-4-1 0,-4-8 33 0,0 3 8 15,0 1 0-15,-4 0 1 0,-1 0-21 0,-4 4 0 16,5-5 0-16,-5 9 0 0,-5 0 0 0,5 0 0 15,-5 4 0-15,5 4 0 0,-5 0 0 0,1 4 0 16,-1 8 0-16,0-4 0 16,5 4 0-16,-4 4 0 0,-1-4 0 0,9 4 0 0,-4 5 0 0,5-1 0 15,-5 0 0-15,4-4 0 0,5 4 0 0,0-4 0 0,5 9 0 16,-1-9 0-16,1 0 0 0,-1 0-16 16,5 0 2-16,1 0 1 0,-6-4 21 0,-4-8 4 0,9 9 0 0,5-1 1 15,-14-8-13-15,9 4-18 0,0-4 4 16,5 0 1-16,-14 0 13 0,9-4 0 0,0-4 0 0,5 3 0 15,-10-3-9-15,5 0 1 0,-4 0 0 0,-1-8 0 16,-4 4 23-16,0 4 5 0,0-4 0 0,-4-1 1 16,4 1-21-16,-5 4 0 0,-4 0 0 0,5 4 0 15,-6 0 0-15,1 4 0 0,5 0 0 0,-5 4 0 16,0 0 0-16,0 0 0 16,-1 0 0-16,6 4 0 0,-5-4 0 0,9-4-10 0,-5 8 1 0,5-8 0 15,-4 9-47-15,4-9-10 0,0 12-2 0,4-4-666 16,-4-8-134-16</inkml:trace>
  <inkml:trace contextRef="#ctx0" brushRef="#br0" timeOffset="136403">1999 2314 806 0,'0'0'17'0,"0"0"4"0,0 0 1 0,0 0 2 0,0 0-24 0,0 0 0 0,0 0 0 15,0 0 0-15,0 0 56 0,0 0 6 0,0 0 2 0,0 0 0 16,0 0 0-16,0 0 0 0,0 0 0 0,0 0 0 15,0 0 0-15,0 0 0 0,0 0 0 0,0 0 0 16,0 0 0-16,0 0 0 0,0 0 0 0,0 0 0 16,0 0-52-16,0 0-12 0,0 0 0 0,0 0 0 15,0 0 54-15,0 0 8 0,0 0 2 0,0 0 0 16,0 0-52-16,0 0-12 0,0 0 0 0,0 0 0 16,0 0 54-16,0 0 8 0,-9 12 2 0,-5 1 0 15,0-1-52-15,-4 0-12 0,0 8 0 0,-9 4 0 16,-5 1 0-16,-5 3 0 0,5 8 0 0,-4 5 0 15,-5-1 54-15,5 5 8 0,-5-1 2 0,0 1 0 16,4-5-52-16,1 5-12 0,-1-1 0 0,6 1 0 0,-1-5 0 16,4-3-18-16,1-1 4 0,0 1 1 0,8-9 21 15,-3-4 4-15,-1 0 0 0,5-3 1 0,4-5-13 16,-4 4 0-16,-5-8 0 0,5 4 0 0,4-3 24 16,-4 3 1-16,-5-4 1 0,5 0 0 0,0 0-26 0,4 0 0 15,-4 5 0-15,0-5 0 0,0-4-20 0,8 0-4 16,6 0 0-16,4-8 0 0,-9 8 24 0,9-8 0 15,0 0 0-15,0 0-721 16,0 0-140-16</inkml:trace>
  <inkml:trace contextRef="#ctx0" brushRef="#br0" timeOffset="137063">861 3439 1267 0,'0'0'28'16,"0"0"5"-16,0 0 2 0,0 0 1 0,9 0-36 0,4 0 0 0,-4 0 0 0,1 0 0 15,3 0 109-15,-4-4 15 0,0 0 4 0,0 0 0 0,5-4-52 0,-5 4-9 16,5-4-3-16,4-4 0 0,-4-4-30 16,4-5-6-16,-4 1-2 0,4 0 0 0,-4 4-17 0,-5 0-9 15,0-5 10-15,0 5-10 0,-5 0 9 0,-4 0-9 16,0-5 8-16,-4 9-8 16,-1 0-23-16,-8 4-9 0,-6 0-3 0,6 4 0 0,-1 0 79 0,5 4 16 15,-5 0 4-15,5 4 0 16,-4 0-52-16,-6 4-12 0,6-4 0 0,-1 4 0 0,0 4 0 0,5-4 0 15,-4 5 0-15,-1 3 0 0,5-4 0 0,4 4 0 16,1 0 0-16,4 1 0 0,0-1 0 0,0 0 0 16,4-8 0-16,5 4 0 0,1 0 0 0,-1-4 0 15,0 0 0-15,0 1 0 0,4-5 0 0,1-4 0 16,0 0 0-16,-1 0 0 0,1-4 0 0,-5-1 0 16,-4 1 0-16,4-4 0 0,0-4 18 0,5 0 1 15,-5 0 0-15,4-4 0 0,-3 0-19 0,-1-5 0 16,0 1 0-16,0 0 0 0,-9 0 0 0,4-1 0 15,-8 9 0-15,-1-4 0 0,-8 4 0 0,4 4 0 16,-5 0 0-16,5 4 0 0,9 4 0 0,-14-4 0 0,0 8 0 0,1 0 0 16,-5 0-14-16,-1 4-3 0,6 4-1 0,-1 0 0 15,0 4 18-15,10-4 0 0,-1 1 0 0,1 3 0 16,-1-4 48-16,5 4 12 0,0 0 4 0,0 1 0 16,0-5-52-16,9-4-12 0,-4 4 0 0,8-4 0 15,-8 4 0-15,9-8 0 0,-1 0 0 0,1 4 0 16,-14-8 0-16,0 0 0 0,0 0 0 0,14-4 0 15,-5 0 0-15,4-4 0 0,-3 4 0 0,-1-4 0 16,0 0-17-16,-9 8-7 0,0 0 0 0,9-4-1 16,-9 4-79-16,9-8-15 0,-9 8-3 0,18-8-1 15</inkml:trace>
  <inkml:trace contextRef="#ctx0" brushRef="#br0" timeOffset="138056">847 3269 345 0,'0'0'15'0,"0"0"4"0,0 0-19 0,9 12 0 15,5 1 0-15,-14-13 0 0,9 8 283 0,0 4 53 16,5-4 10-16,-5 0 2 0,0 0-184 0,0 0-36 0,4 0-8 15,1-4-2-15,-14-4-43 0,14 8-9 0,-5-4-2 0,-9-4 0 16,9 5-37-16,-9-5-8 0,0 0-2 16,14-5 0-16,-5 1-17 0,0 0 0 0,0 0 8 0,0-8-8 15,0 4 0-15,-4 0 0 0,-1 0 0 0,1-4 0 16,-5 0 0-16,0 4 0 0,-9-9-13 0,4 5 5 16,-4 0 8-16,0 4 0 0,0-4 0 0,0 4 0 15,-9 0-29 1,-1 4-1-16,1 0 0 0,0 4 0 0,0 0 30 0,-5 4 0 0,0 4 0 0,0 4 0 15,5-4 45-15,0 4 15 0,0 4 4 0,4 0 0 16,5 5-52-16,0-1-12 0,4 0 0 0,5 0 0 16,0-3 0-16,0 3 0 0,5 0 0 0,4-4 0 15,0 0 0-15,5-3 0 0,-1-1 0 0,6-4 0 16,-1 0 0-16,0 0 0 0,0-4 0 0,5 0 0 16,0-4 0-16,-5-4 0 0,5-4 0 0,-5 0 0 0,-4-4 24 15,4 4 3-15,-4-5 0 0,4 5 0 0,-9 0-27 16,0-4 0-16,5 0 0 0,-10-4 0 0,5 0 0 15,-9-1 0-15,5-3 0 0,-5 4 0 0,0 0 0 0,0 0-9 16,-9-1 9-16,-5 5-13 0,0-4 13 0,1 8 0 16,4 0 0-16,-5 4 0 0,0 0-18 0,-4 4-1 15,0 0 0-15,0 4 0 0,4 4 19 0,0 0 0 16,1 0 0-16,4 0 0 0,0 4 48 0,4 1 12 16,5-13 4-16,-9 12 0 0,4 0-52 0,5 0-12 15,0-4 0-15,5 4 0 16,-5-12-18-16,9 8-6 0,5 0-2 0,-5-4 0 0,4 5 42 0,1-5 8 15,4 0 1-15,-4 0 1 16,4 0-46-16,-9-4-8 0,-9 0-3 0,14 4 0 16,0 0-69-16,-5 0-15 0,-9-4-2 0,13 0-1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16:44.6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137 177 759 0,'0'0'33'0,"0"9"8"0,0-9-33 0,0 0-8 0,0 0 0 0,0 0 0 15,0 0 88-15,0 0 16 0,9 8 4 0,-9-8 0 16,0 0-17-16,0 0-3 0,0 0-1 0,0 0 0 16,0 0-11-16,0 0-1 0,0 0-1 0,0 0 0 15,0 0-18-15,0 0-4 0,0 0-1 0,0 0 0 16,0 0 15-16,0 0 3 0,5-4 1 0,-1 0 0 15,1 4-23-15,-5 0-5 0,0 0-1 0,4 0 0 16,6-9-9-16,-6 5-1 0,5 0-1 0,-4 0 0 16,-1-4-17-16,1 4-3 0,-5 0-1 0,4 0 0 15,-4-8 22-15,5 4 4 0,-5 0 1 0,0 0 0 16,0-4-52-16,-5-1-11 0,5 5-1 16,-4 4-1-16,-5-4 29 0,0 4 0 0,0-4 0 0,-5 4 0 15,5 0-12-15,-5 4-5 0,0 0-2 0,1 0 0 0,-1 4 42 16,0 0 8-16,5 0 1 0,0 4 1 0,0-4-15 0,0 4-3 15,4 0-1-15,1 5 0 0,-1 3-14 0,5-4 0 16,-4-4 0-16,-1 8 0 0,5-4 0 0,0 0 0 16,5 1 11-16,-1-5-11 0,1 4 9 0,-5-12-9 15,0 0 0-15,0 0 9 0,4 4 23 0,10 4 4 16,-5-4 0-16,5 0 1 16,-5-8-51-16,0-4-10 0,5 4-3 0,-1 0 0 0,-3-4 27 0,3 0 0 15,-4-5 0-15,5 1 0 0,-5 0 0 0,0-4 0 16,-4 0 0-16,4 0 0 0,-9-1 0 0,0 1 0 15,-5 0 0-15,1 4 0 0,-1 4 0 0,-4 0 0 16,-5-4 0-16,5 4 0 0,-4 3 0 0,-1 5 0 16,0-4 0-16,1 8 0 0,-1-4 0 0,0 9 12 15,1-5 0-15,4 8-1 0,-1 4 0 0,1-4 0 16,0 0 0-16,0 0 0 0,0 1-27 0,9-13-4 0,0 12-2 16,-4 4 0-16,4 0 38 0,0-4 8 0,0-12 2 15,0 16 0-15,0-16-39 0,4 12-8 0,5 1-2 0,-9-13 0 16,0 0 35-16,0 0 6 0,9 8 2 0,-9-8 0 15,0 0-20-15,0 0 0 0,0 0 0 0,0 0 0 16,0 0-20-16,0 0 0 0,9 4-1 0,-9-4 0 16,0-4 31-16,0 4 6 0,0 0 2 0,0 0 0 15,5-4-29-15,4 4-5 0,-9 0-2 0,9 0-775 16,-4 0-155-16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16:45.6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218 223 716 0,'18'0'32'0,"-18"0"6"0,0 0-30 0,0 0-8 16,0 0 0-16,0 0 0 0,0 0 72 0,0 0 14 0,0 0 2 0,0 0 1 16,0 0-41-16,0 0-8 15,0 0-1-15,0 0-1 0,0 0 27 0,0 0 6 0,0 0 1 0,0 0 0 0,0 0-13 0,0 0-3 16,0 0 0-16,0 0 0 15,0 8 20-15,0-8 4 0,0 0 1 0,0 4 0 0,-4 4-34 16,4 0-7-16,0-4-2 0,0 4 0 0,-5 5 13 16,5-1 2-16,0 4 1 0,-4 0 0 0,-1 0-3 0,5 5-1 15,-5-1 0-15,1 8 0 16,-1 0-20-16,1 9-4 0,-1-1-1 0,-4-7 0 0,5-5-8 16,-5 8-1-16,4 5-1 0,-4-5 0 0,4 5 5 0,-4-9 0 15,0-4 1-15,0 4 0 16,4-7-38-16,-4-9-8 0,5 0-2 0,-1-4 0 15,-4 0-97-15,9-8-20 0,0 0-4 0,0 0-1 16,0 0-107-16,0-4-22 0,-9-16-4 0,4-4-1 0</inkml:trace>
  <inkml:trace contextRef="#ctx0" brushRef="#br0" timeOffset="415">0 344 928 0,'0'0'41'0,"0"-8"9"0,4 4-40 0,-4 0-10 0,5-4 0 0,-1 0 0 15,1 4 128-15,-1 0 24 0,1-4 5 0,4 0 1 16,0 0-75-16,0 4-15 16,0 0-4-16,0-5 0 0,0 5 0 0,5-4-1 0,0 4 0 0,-1 0 0 15,1 0-21-15,4 0-4 0,-9 0-1 0,5 4 0 16,0-4-7-16,-1 0-2 0,6 4 0 0,-1-4 0 15,0 4 29-15,5 0 6 0,4 0 1 0,-4 0 0 16,0 0-52-16,-1 4-12 0,1 0 0 0,-5 0 0 0,1 4 43 16,-1-4 5-16,-5 4 2 0,1 0 0 0,-5 1-22 15,0 3-5-15,0 0-1 0,-9-12 0 0,0 12-22 16,-4 0-8-16,4 0 0 0,-9 4 0 0,4 1 57 16,-8-1 12-16,-1-4 3 0,0 0 0 0,-4 0-52 0,4 0-12 15,-8-4 0-15,-1 5 0 16,-9-5-25-16,0 0-8 0,9 0-2 0,10 0 0 15,13-8 25-15,-9 4 10 0,4 0-8 0,-4 0 8 0,-5-4-25 0,10 0 0 16,-1 0 0-16,5 0 0 0,0 0 16 0,0 0 9 16,5-8-10-16,-1 4 10 15,5 0-104-15,0 0-16 0,1-8-2 0,3 4-1 16,1 8-131-16,0-8-26 0</inkml:trace>
  <inkml:trace contextRef="#ctx0" brushRef="#br0" timeOffset="745">682 409 1389 0,'0'0'30'0,"0"0"6"0,14-4 2 0,-9 0 2 0,4 4-32 0,0-4-8 0,0 0 0 0,0 0 0 16,0 0 77-16,0 4 14 0,-4-4 2 0,8 4 1 16,-8-8-2-16,0 4-1 0,-5 4 0 0,9-4 0 15,-9 4-31-15,0-8-7 0,0 8-1 0,4-9 0 16,-4 9-2-16,0-8-1 0,-4 0 0 0,-1 0 0 15,1 4-39-15,4 4-10 16,-10-4 0-16,6 0 0 0,-5 0 0 0,0 4 0 0,0 0 0 0,0 0 0 0,-1 0 8 16,1 4-8-16,0 4 12 0,0 0-4 0,5 4 1 15,-6-4 0-15,6 9 0 0,-5-1 0 0,9-4-20 0,-5 4-4 16,5 4-1-16,0-3 0 0,0-5 64 0,5 0 13 16,-5 0 3-16,4 0 0 0,1-4-52 0,-1 4-12 15,6 1 0-15,-1-1 0 16,0-8-18-16,-5 4-6 0,10 0-2 0,0-8 0 15,-1 4 26-15,1-4-10 0,-5-4 10 0,9 4 0 16,-4 0-35-16,4-4 0 0,0-4 0 0,5 0-698 16,-5 0-140-16</inkml:trace>
  <inkml:trace contextRef="#ctx0" brushRef="#br0" timeOffset="1060">1038 518 460 0,'0'0'41'0,"0"0"-33"0,0 0-8 0,0 0 0 16,0 0 181-16,0 0 35 0,0 0 6 0,0 0 2 16,0 0-26-16,0 0-5 0,0-4-1 0,0 4 0 15,0 0-102-15,4-4-21 0,10 4-4 0,-14 0-1 16,0-12 0-16,0 12 0 0,0 0 0 0,9-4 0 16,-5 0-54-16,1-4-10 0,-5-4 0 0,0 0 0 15,0 4 0-15,5 0 0 0,-5-1 0 0,4 1 0 16,1 0 0-16,-1 0 0 0,-4 8 0 0,9-8 0 15,0 0 0-15,1 0 0 0,-1 0 0 0,4 0 0 0,-4 0 0 16,0 4 0-16,5-5 0 0,-5 5 0 16,5 4 16-16,-5-4-3 0,5 0 0 0,-10 0 0 15,-4 4-13-15,9 0 11 0,-9 0-11 0,0 0 10 0,0 0-22 16,0 0-5-16,5 0-1 0,-5 0 0 16,14 8-88-16,-10 0-18 0,-4-8-3 0,0 0-820 15</inkml:trace>
  <inkml:trace contextRef="#ctx0" brushRef="#br0" timeOffset="1692">1361 502 518 0,'0'0'23'0,"0"0"5"0,0 8-28 0,0-8 0 0,0 4 0 16,0 4 0-16,0-8 223 0,0 9 39 0,0-1 8 15,0-8 2-15,0 8-110 0,4-4-22 0,-4-4-4 0,0 12 0 16,0-4-56-16,0-8-10 0,0 0-2 0,0 8-1 16,0-8-11-16,0 0-1 0,0 0-1 0,0 0 0 15,0 0-46-15,0 0-8 0,0 0 0 0,-4-8-8 16,4 8 8-16,0-12 0 0,0 0 8 0,4 4-8 16,-4 8 10-16,0-12-2 0,5 3-8 0,-1-3 12 15,-4-4-12-15,5-4 0 0,-5 0 8 0,9 3-8 16,-4 1 0-16,-1 4-12 0,1-4 3 0,4 0 0 15,-5 4 9-15,6-1 0 0,-6 5 0 0,5 0 0 0,0 0 0 16,-9 8 0-16,9-4 0 0,-9 4 0 0,14 4 16 16,-5 0 6-16,0-8 1 0,-9 4 0 0,9 8-11 15,-4 0-1-15,4 9-1 0,-4-1 0 0,4 4-10 16,-5-4 0-16,1 4 9 0,-5 1-9 0,4 3 27 16,-4 0 1-16,0-4 0 0,0 5 0 0,5-1-28 15,-5-4 0-15,0-20 0 0,4 8 0 16,-4 4-16-16,5-3-8 0,-5-9-1 0,0 0-1 15,9 8 26-15,-9-8 0 0,0 0 0 0,5 4 0 0,-5-4 0 0,9 0 0 16,0-8-9-16,0-5 9 0,-4 5 18 0,4-4 8 16,-9-4 2-16,4 4 0 15,1-4-74-15,4 4-14 0,-5-5-4 0,6 5 0 0,-10-4 52 0,4 0 12 16,5 4 0-16,0 0 0 0,0 4 21 0,-4-5 7 16,0 5 2-16,-1 0 0 0,-4 8-22 0,9-8-8 15,-4 0 0-15,-5 8 0 0,0 0 32 0,0 0 0 16,0 0 0-16,0 0 0 0,0 0-32 0,0 0 0 15,0 0 0-15,4 8 0 0,-4-8 0 0,9 12 0 16,-4 4 0-16,-5 1 0 0,4-1 0 0,-4 4 0 0,0-4 0 16,0 4 0-16,0 5 0 0,0-1 0 0,0-4 0 15,0 0 0-15,0 13 0 0,5-9 0 0,0-8 0 0,-1 5 0 16,-4-13-45 0,5 8-15-16,-1-4-4 0,5 0 0 0,0-8-153 15,-9-4-31-15,0 0-7 0,10-4-564 0</inkml:trace>
  <inkml:trace contextRef="#ctx0" brushRef="#br0" timeOffset="1981">1962 462 1267 0,'0'0'56'0,"0"0"12"0,0 0-55 0,0 12-13 16,0 0 0-16,-5 4 0 0,5 0 105 0,-4 5 19 16,4-9 3-16,0 0 1 0,0 4 0 0,0-4 0 15,4 0 0-15,1 5 0 0,-1-1-103 0,1 0-25 16,4 8 0-16,5-8 0 0,-5-3 56 0,0-9 7 15,0 0 1-15,0-4 0 0,0-4-52 0,0 4-12 16,-9 0 0-16,14 0 0 0,-5-4 0 0,-4 0 0 16,-1-5 0-16,5 5 0 0,-4-8 0 0,-1 4 0 15,1 0 0-15,-1-4 0 0,-4-4 0 0,5 0 0 16,0-5 0-16,-5 1 0 0,4 0 0 0,-4-4 0 16,0-1 0-16,5 5 0 0,-5 0 0 0,4 4 0 15,1-5 0-15,-5 9 0 16,4-4-48-16,-4 8-13 0,5 0-3 0,-5 8 0 15,0 0-153-15,0 0-31 0,9 4-7 0,0 4-1 0</inkml:trace>
  <inkml:trace contextRef="#ctx0" brushRef="#br0" timeOffset="2206">2376 826 345 0,'9'-8'15'0,"-4"8"4"0,-5-4-19 0,4-4 0 0,1 0 0 0,-1-9 0 15,1 5 260-15,0-4 48 0,-1-4 9 0,-4 0 3 16,5-5-205-16,-1-3-41 0,1 4-8 0,-1-9-2 16,5-3 0-16,-4 4 0 0,-5-1 0 0,4-3 0 0,1-1-12 0,-5 1-2 15,0 4-1-15,0-5 0 16,-5 1-35-16,5 3-14 0,5 1 11 0,-5 0-11 0,-5 3 14 16,1 1-3-16,-1 0-1 0,5 7 0 15,-9 9-162-15,0-4-32 0,-4-20-6 0,-1 15-2 0</inkml:trace>
  <inkml:trace contextRef="#ctx0" brushRef="#br0" timeOffset="2404">2139 308 1958 0,'0'0'43'0,"14"4"9"0,0 4 1 0,4-8 3 0,0 8-45 0,0-8-11 15,5 4 0-15,0 0 0 0,0-4 104 0,4 0 20 16,0 4 3-16,1 0 1 0,-10-4-52 0,0 4-9 0,5-4-3 15,-5 5 0-15,0 3-51 0,0-8-13 16,1 4 0-16,-1 0 0 16,-5 4-73-16,1 0-18 0,0 0-3 0,-1 0-1 15,1 4-173-15,-5-4-34 0,18 9-7 0,-8-5-2 0</inkml:trace>
  <inkml:trace contextRef="#ctx0" brushRef="#br0" timeOffset="2802">2836 551 1497 0,'0'0'32'0,"0"0"8"0,4-8 0 16,-4-4 4-16,0 3-36 0,0 1-8 0,0-4 0 0,-4 0 0 0,-1 4 108 15,5 0 19-15,-9 0 4 0,9 8 1 0,-4-4-58 0,4 4-11 16,-14 8-3-16,10-4 0 0,-6 4-12 0,1 0-4 16,0 0 0-16,5 8 0 0,-5-3-21 0,4-1-5 15,0 4-1-15,1 0 0 0,4 0-17 0,0 4 0 16,0 1 8-16,0-5-8 0,0-16 0 0,0 0 0 15,4 8 0-15,-4-8 0 0,0 0 0 0,0 0-9 16,0 0 1-16,0 0 0 0,0 0-2 0,14 0 0 16,0-4 0-16,-5 0 0 0,5-4 2 0,-5 0 0 15,0 0 0-15,0 0 0 0,0-1 8 0,0-3 0 16,-4 0-9-16,8-4 9 16,-8 8-32-16,4 0-1 0,0-4-1 0,-4 4 0 0,4-1 57 0,-9 9 11 15,0 0 2-15,9 0 1 0,-9 0-25 0,0 0-12 16,0 0 10-16,9 9-10 0,-5-1 16 0,1 4-4 15,0 0 0-15,-5 0 0 0,0 8-12 0,4-4 0 16,1 1 0-16,-5-5 0 0,4 0 10 0,-4 4-10 0,0 4 10 0,5-3-10 16,-1-5 8-16,-4 0-8 0,5 0 0 0,4 4 9 15,-4-4-9-15,4 0 0 0,-5 1 0 0,5-5 0 32,-4-4-156-32,4 4-26 0,0-4-6 0,-9-4 0 0</inkml:trace>
  <inkml:trace contextRef="#ctx0" brushRef="#br0" timeOffset="3200">3191 134 1728 0,'0'0'38'0,"0"0"8"0,0 0 2 0,0 12 0 0,-5-4-39 0,5 8-9 15,-4-3 0-15,-1 3 0 0,1 0 84 0,4 0 14 16,-5 4 3-16,5 1 1 0,0-1-53 0,0 4-10 15,-4 0-3-15,4 1 0 0,0 3-7 0,0 0-1 16,0 5-1-16,0-5 0 0,0 0-2 0,4 1 0 16,1-1 0-16,-1 0 0 0,1-3-15 0,-1-1-10 15,1-4 12-15,0 0-12 0,-1-3 9 0,1-1-9 16,-1-4 0-16,5 0 9 0,-4-4-9 0,-1 0 0 16,-4 4 0-16,0-12 0 0,0 0-9 0,0 0 9 15,10-8-12-15,-1 4 12 0,0-8-15 0,0 0 4 16,-9-4 1-16,0 4 0 0,0-9 10 0,0 1-12 15,-9 0 12-15,0 4-12 0,0-5 12 0,-5 1-10 16,0 0 10-16,1 4-10 0,-1-4 10 0,0 3 0 0,5 1 8 16,-4 8-8-16,-1-8 0 0,0 8 0 0,5 0-10 15,-5 4 10 1,5 0-39-16,9 4-1 0,0 0 0 0,0 0 0 0,-4 8 40 0,4 4 0 0,0 0 0 0,9 0 0 31,5 4-212-31,-5 1-36 0,4 3-6 0,-8-4-2 0</inkml:trace>
  <inkml:trace contextRef="#ctx0" brushRef="#br0" timeOffset="3436">3464 879 1267 0,'0'0'28'0,"0"0"5"0,0-13 2 0,0 5 1 15,-4-4-36-15,4 0 0 0,0 0 0 0,4-8 0 0,-4 4 109 0,0-5 15 16,0 5 4-16,0-8 0 0,0-13-52 0,0 1-9 15,0 0-3-15,0-5 0 0,-4 1-19 0,4-1-4 16,0 1-1-16,0 3 0 0,0 9-29 0,0-4-11 16,0-9 0-16,4 5 9 0,1-1-9 0,-1 9 12 15,-4 4-12-15,9 3 12 16,-4 5-49-16,0 4-10 0,-1 8-1 0,-4 4-1 16,0 0-63-16,0 0-13 0,5 12-3 0,8 0-614 0</inkml:trace>
  <inkml:trace contextRef="#ctx0" brushRef="#br0" timeOffset="3725">3637 559 230 0,'9'20'10'0,"-9"-20"2"0,9 12-12 0,-4 0 0 16,4 1 0-16,-4-1 0 0,4 0 270 15,0 0 51-15,5-4 11 0,-5 0 1 0,9-4-214 0,-5-8-43 0,1-12-9 16,0 4-2-16,-1 0-38 0,-3 4-8 0,-1-9-2 0,-5 5 0 16,1 0 38-16,-5-4 7 15,0 4 2-15,-5 0 0 0,1 0-10 0,-1-1-2 0,-4 1 0 0,0 0 0 16,0-4-26-16,-5 8-6 0,0 0 0 0,1 8-1 15,-1 4 10-15,1 4 3 0,-1-4 0 0,5 4 0 16,-5 8-6-16,5 0-1 0,4 9 0 0,1-1 0 16,-1 0 9-16,5 9 2 0,0-5 0 0,0 0 0 15,9 5-24-15,-4-9-12 16,4 0 12-16,5 0-12 0,4 5 13 0,0-5-4 0,5-4-1 0,0 5 0 16,-1-5 5-16,6 4 1 0,4-4 0 0,-5-3 0 15,0-1-14-15,-4-8 0 0,4 0 0 0,-8 0 0 0,3-4 0 16,-8-4-10-16,4 0 10 0,0 0-786 15,-4 0-150-15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17:15.0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232 805 1483 0,'0'0'32'0,"0"0"8"0,0 0 0 0,0 0 2 0,9 12-34 0,-9-12-8 0,0 12 0 0,0-12 0 16,-4 8 114-16,4-8 21 0,0 0 4 0,0 0 1 16,0 0-16-16,0 0-4 0,0 0 0 0,0 0 0 15,0-12-44-15,0 0-10 0,0 0-2 0,4-8 0 16,1-5-16-16,0-3-3 16,-5-4-1-16,9-9 0 0,0-3-5 0,-5-5-2 0,1-3 0 0,4-9 0 15,-4-4-25-15,-1 4-12 0,1 5 10 0,4-1-10 16,-5 9 9-16,1 3-9 0,-5 13 8 0,4 3-8 15,-8 9-16-15,4 4-8 16,-5 4-1-16,1 8-1 0,-1 0-156 0,-4 4-31 16,-5 4-7-16</inkml:trace>
  <inkml:trace contextRef="#ctx0" brushRef="#br0" timeOffset="187">0 506 979 0,'18'4'43'0,"-9"-4"9"0,-9 0-41 0,10 0-11 15,3 0 0-15,1 0 0 0,-5-4 310 0,0 8 60 16,5 0 12-16,-1-4 2 0,1 0-244 0,0 4-48 16,4 4-11-16,0-8-1 0,0 0-60 0,1 4-12 15,3 0-8-15,-8 4 9 0,4-12-9 0,-4 8-14 16,4 4 3-16,-4 0 1 16,4-4-149-16,-4 0-29 0,-1-4-7 0,1 0-778 15</inkml:trace>
  <inkml:trace contextRef="#ctx0" brushRef="#br0" timeOffset="455">551 724 1958 0,'0'0'43'0,"0"0"9"0,0 0 1 0,0-8 3 0,0 0-45 0,0-4-11 0,-4 4 0 0,-1 0 0 16,0-1 85-16,1-3 15 0,-5-4 4 0,0 4 0 16,0 0-14-16,-1 4-2 0,-3-8-1 0,4 7 0 15,0 5-26-15,-1 0-5 0,-3 8 0 0,4 0-1 16,4 5-36-16,-4 3-7 0,-5-4-2 0,5 0 0 15,5 4 3-15,-1-4 1 16,1 4 0-16,-1 0 0 0,5 1-14 0,0 3-12 0,5 0 3 0,-1 0 0 16,-4-16-12-16,5 8-3 0,-1 4 0 0,5 0 0 0,-4-3 9 15,4-5 2-15,-9-4 0 0,0 0 0 0,9 4 2 16,0-4 1-16,5-4 0 0,-5 0 0 0,0 0-10 0,5-5-1 16,-5 5-1-16,5-4 0 15,-1-4-145-15,5-4-29 0,-4 8-5 0</inkml:trace>
  <inkml:trace contextRef="#ctx0" brushRef="#br0" timeOffset="859">801 586 633 0,'0'0'56'0,"0"0"-44"16,-4 9-12-16,4-1 0 0,4 0 232 0,1 4 44 16,-5 0 8-16,-5 0 3 0,1 4-143 0,-1 1-29 15,-4 3-6-15,5 4-1 0,4-4-56 0,0 9-12 16,-5 3-3-16,1 4 0 0,-1 5 7 0,0-1 0 0,-8-3 1 0,4-5 0 15,0 1-21-15,0-5-4 0,-10-4 0 16,6 0-1-16,4 1-19 0,-1-9 0 0,1-4 0 0,0-4 0 16,0 4 0-16,5-8 0 0,4-4 0 0,0 0 0 15,-10 4 0-15,6-8 0 0,-1-4 0 0,1 0 0 16,8 0 55-16,-4-4 7 0,5-4 2 0,-1-5 0 16,1 1-64-16,0-4 0 0,4-4 0 0,0-1-10 15,9 1 10-15,-4 0 12 0,-5-1-2 0,9 1-1 16,0 4-9-16,-4 3 12 0,-1 1-12 0,6 0 12 15,-1 0-12-15,5 4-11 0,-5-1 3 0,5 5 0 16,4 4 8-16,-9 0 0 0,0-4 0 0,1 8 0 16,-6 0 0-16,-4 0 0 0,0 8 0 0,1-4 0 15,-1 0 0-15,-9 0 0 0,0 12 0 0,0 0 0 16,-5-4 0-16,-4 8 0 0,-5-3 0 0,1 7 0 0,-1 0 0 0,0 0 0 16,1 0 0-16,4 1 0 15,0-1-53-15,-1-4-9 0,-3-4-2 0,4 4 0 16,4 1 30-16,5-1 6 0,0-16 0 0,5 12 1 15,4-8-59-15,4 0-12 0,6 0-2 0,-1-4-528 16,0-4-104-16</inkml:trace>
  <inkml:trace contextRef="#ctx0" brushRef="#br0" timeOffset="1150">1248 813 1681 0,'0'0'36'0,"0"0"8"0,0 0 2 0,0 0 2 0,0 0-38 0,13 0-10 15,1-8 0-15,-9 4 0 0,4-8 104 0,-9 4 20 16,9-4 3-16,-5-1 1 0,-4-3-41 0,0 0-8 16,0 4-2-16,0-4 0 0,-4 8-10 0,-1-5-3 0,1 5 0 0,-5 4 0 15,-1 0-51-15,1 4-13 0,-4 0 0 0,-1 4 0 16,-4 4 0-16,9 5 0 0,-5 3 0 0,0-4 0 16,5 0 0-16,0 4 0 0,0 0 0 0,0 5 0 15,4-5 0-15,1 0 0 0,4 0 0 0,0 0 0 16,0-3 0-16,0-5 0 0,4-4 0 15,-4-4 0-15,9 8 0 0,1 0 0 0,-1-4 0 0,4 0 0 16,-4-8-48 0,5 0-13-16,0 4-3 0,-1-8 0 0,1-4-102 15,0 4-21-15,-1-5-4 0,6-3-1 0</inkml:trace>
  <inkml:trace contextRef="#ctx0" brushRef="#br0" timeOffset="1387">1676 234 1267 0,'0'0'28'0,"0"0"5"0,0 0 2 0,0 0 1 0,0 0-36 0,0 8 0 16,-5 1 0-16,1 7 0 0,-6-4 150 0,1 4 23 15,0 0 5-15,0 0 1 0,-5 5-60 0,1 3-12 16,-1 0-3-16,0 5 0 0,1-5-53 0,-1 4-11 16,0 5-3-16,1 3 0 0,8-8 15 0,-4 5 4 15,0-5 0-15,4 4 0 0,5-3-39 0,0-1-7 16,0 0-2-16,0 1 0 0,5-5-8 0,0 0 0 15,4 1 0-15,0-9 0 0,4 0 0 0,-3 0-16 16,-6-8 4-16,5 0 1 16,0-8-187-16,5 0-38 0,-5-4-7 0,0 0-672 0</inkml:trace>
  <inkml:trace contextRef="#ctx0" brushRef="#br0" timeOffset="1660">1789 825 1267 0,'14'-4'56'0,"-5"4"12"0,-4-8-55 0,8 4-13 0,-3 0 0 0,-1-4 0 16,4-4 105-16,-4 4 19 0,5-4 3 0,-5-1 1 16,5 5-4-16,-10-4-1 0,5-4 0 0,1 4 0 15,-6-4-38-15,-4 3-7 0,0 1-2 0,0 4 0 0,0-8-15 0,-4 4-3 16,-6 8-1-16,1-4 0 0,5 8-45 0,-10 0-12 16,0 0 0-16,1 8 0 0,-1 0 0 0,-4 0 0 15,4 4 0-15,-4 0 0 0,4-4 0 0,1 5 0 16,4-1 0-16,-5 4 0 0,5-4 0 0,4 0-16 15,1 4 4-15,4-3 1 0,0-5-1 16,4 4 0-16,1-4 0 0,-1-4 0 16,6 4 4-16,-6 0 0 0,5-4 0 0,0 4 0 15,0-8-32-15,5 4-7 0,0 0-1 0,4 0-1032 16</inkml:trace>
  <inkml:trace contextRef="#ctx0" brushRef="#br0" timeOffset="2092">2254 862 1036 0,'0'0'92'0,"13"-4"-73"16,1 0-19-16,4 0 0 0,1-5 157 0,-6 1 28 0,5-4 6 0,-4 0 1 15,-5-4-52-15,5 4-11 0,-5-4-1 0,0-5-1 16,-4 5-49-16,-1 0-10 0,1 0-1 0,-5 4-1 16,-5-5-32-16,1 5-6 0,-1 4-2 0,-4 4 0 15,0-4-7-15,-5 4-2 0,-4 0 0 0,4 4 0 16,-8 0-6-16,3 4-2 0,1 0 0 0,0 4 0 15,0 0 0-15,4 0 0 0,-4 8 0 0,4-3 0 16,1 3-9-16,3-4 0 0,1 0 0 0,5 4 0 16,-1-4 0-16,5 1 8 0,5 3-8 0,-1-8 0 15,-4-8 0-15,9 12 0 0,10-4 0 0,-10 0 0 16,-9-8 0-16,9 4 0 0,5-4 0 0,-1 0 0 16,1 0 0-16,-1-4 0 0,1-4 0 0,0 4 0 15,-5-4 0-15,5 0-14 0,-5 0 3 0,4 4 1 0,1-4 10 16,-5 4 14-16,0 0-3 0,-9 4-1 0,0 0-10 0,0 0 0 15,0 0 0-15,0 0 0 0,9 8 0 0,-4 4 0 16,-5 0-10-16,0 4 10 0,0 0 0 0,-5 5 0 16,1 3 0-16,-5 0 10 0,0-4-10 0,-1 5-9 15,-8 3 9-15,5-4-13 0,-6-8 13 0,6 5 8 16,-6-5 0-16,1 4-8 0,-4-4 0 0,-1 0-16 16,5 1 2-16,4-1 0 0,0-4 6 0,1-8 8 15,3 0-13-15,10-4 5 16,0 0-64-16,0 0-13 0,0 0-3 0,-4-12-621 15,8-4-125-15</inkml:trace>
  <inkml:trace contextRef="#ctx0" brushRef="#br0" timeOffset="2644">2522 675 1209 0,'10'21'108'0,"-1"-13"-87"0,-5 8-21 0,1 0 0 15,-5 0 134-15,4 5 22 0,1-1 5 0,-1-4 1 16,1 0-44-16,0 4-9 0,-1-3-1 0,1-5-1 15,-1 4-46-15,1-8-9 0,4 0-1 0,-5 0-1 16,5-8-22-16,1 0-5 0,3 0-1 0,-4-8 0 16,5 4-22-16,0-4 0 0,4-4 0 0,0-4 0 15,0 0 12-15,1-1 2 0,-6-3 0 0,5 4 0 16,1 0-14-16,-6 0 0 0,5-1 0 0,-4 1 0 16,0 0 0-16,-5 4-16 0,0-4 3 0,0 3 1 0,-4 5 12 15,-1 4 16-15,5 0-3 0,-9 4-1 0,0 0-12 16,0 0 0-16,0 0 0 0,0 0 0 0,0 16 0 0,-4 5 0 15,4-5 0-15,-5 12 0 0,1 1-9 16,-1 3-8-16,-4 8-2 0,4 1 0 0,-8 3 19 16,-5 5 0-16,-5 0 0 0,5 3 0 0,-10 5 21 0,1-5 8 15,0 5 2-15,-1 0 0 0,1-5-31 0,4 1 0 16,-4-9 0-16,4 1-10 0,0-1 10 0,5-7 0 16,-5-5 0-16,5-3-8 0,5-5 8 0,-6-4 0 15,6-8 0-15,-1-4 8 0,0-4-8 0,5-4-12 16,-4 0 4-16,4-4 0 0,-1-4-4 0,6 0 0 15,-5-8 0-15,4 0 0 0,5-4 12 0,0-1 16 16,-4-3-4-16,8 0-1 0,-4-1-23 0,9-3-4 16,0 0 0-16,1 4-1 0,-1 3 25 0,4-3 6 15,5-4 1-15,5 3 0 0,-5 5-15 0,5-4 0 0,0 4 0 16,4-5 0-16,1 1 14 0,3 0-3 0,6 0-1 16,-1-1 0-16,5 5 5 0,5 0 1 0,4 0 0 15,0-1 0-15,0 5 19 0,0 4 4 0,0-4 1 0,5 0 0 16,-10-5-22-16,1 5-4 0,4 4-1 15,-4 0 0-15,-1 0-13 0,-9 0 9 0,1 4-9 16,-5-1 8-16,0-3-8 0,0 4 0 0,-10 0 9 0,1 0-9 16,0-4-100-1,-5 4-24-15,-9-4-4 0,5-5-982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17:12.7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389 494 576 0,'0'0'51'0,"0"0"-41"0,0 0-10 0,0 0 0 15,0 0 120-15,0 0 23 0,0 0 4 0,0 0 1 16,0 0-40-16,0 0-8 0,0 0-2 0,0 0 0 16,9-8 7-16,-4 0 2 0,4 0 0 0,-5 0 0 15,1-4-15-15,4-1-4 0,-9 5 0 0,5-4 0 16,-5-4-28-16,0 4-7 0,0 8-1 0,0-4 0 0,-5 0-28 0,0 4-7 15,-4-1-1-15,0 5 0 0,-4-12-8 0,-1 8-8 16,0 4 9-16,1 0-9 0,-1 0 8 0,0 0-8 16,1 4 0-16,-1 4 9 0,0 1-27 0,1 3-6 15,4 0 0-15,-5 4-1 16,0 0 36-16,10 0 7 0,-5 9 2 0,4-5 0 0,0-8-20 0,1 0-16 16,-1 0 4-16,5-4 0 0,5 1 12 0,-1-1 0 15,-4-8 0-15,0 0-9 16,0 0 9-16,10 4 11 0,-1-4-3 0,4 0 0 0,1-4-8 0,0-4 0 15,-1-5 9-15,1 5-9 0,0 0 16 0,4-4 0 16,-4-8-1-16,-1 4 0 0,1-5-7 0,-1 5 0 16,-3 4-8-16,-1 4 12 0,-5 4-12 0,1-4 0 0,-1 0 8 15,1 0-8-15,-5 0 37 0,0 3 5 16,0 5 1-16,0 0 0 0,0 0-33 0,0 0-10 0,-5 13 0 0,1 7 0 16,-5 4-12-16,4 4-10 0,1 1-2 0,-6 7 0 15,6 1 24-15,-5 7 0 0,0 1 8 16,0-1-8-16,0 1 8 0,-1-1-8 0,-3 5 0 15,4-13 8-15,-5-3-8 0,0-1 0 0,1 0 0 0,-6 5 0 16,1-5 8-16,0 1 7 0,0-5 1 0,-5 4 0 16,5-7-16-16,0-1 0 0,4-8 0 0,0-8 0 15,-4 0-48 1,0-4-13-16,0-4-3 0,-1-4 0 0,10-4 52 0,0 0 12 0,0-4 0 0,0-4 0 16,5 4-156-16,8-5-29 15,10-3-6-15,-1 0-692 0</inkml:trace>
  <inkml:trace contextRef="#ctx0" brushRef="#br0" timeOffset="406">576 644 403 0,'0'0'36'0,"0"0"-36"16,0 0 0-16,0 0 0 0,0 0 301 0,0 0 54 0,0 0 10 0,-5-4 3 15,1 0-235-15,4 4-46 0,-5-8-10 0,0 4-1 16,5-9-41-16,-4 1-8 0,4 0-2 0,0 0 0 15,0-4 3-15,0 4 0 0,0-5 0 0,0 5 0 16,0-8-28-16,4 8 0 0,6-4 0 0,-6 4 0 16,5-1 0-16,0-3 0 0,0 0 0 0,5 4 0 15,-5 0 52-15,5 0 4 0,-5 4 2 0,0-1 0 16,9 1-26-16,-4 4-6 0,-5 0-1 0,5 0 0 16,-1 4 16-16,-3 0 3 0,-1 0 1 0,4 0 0 15,1 0-36-15,-5 0-9 0,0 0 0 0,0 4 0 16,0-4-152-16,-9 0-32 0,5 8-6 0,4 5-795 15</inkml:trace>
  <inkml:trace contextRef="#ctx0" brushRef="#br0" timeOffset="802">935 539 288 0,'0'0'25'0,"0"0"-25"16,0 0 0-16,9-4 0 0,1-5 263 0,-1 1 47 15,0 8 10-15,-5-8 1 0,5-4-138 0,-4 4-28 16,-5-4-6-16,0 0-1 0,5 0-72 0,-5-1-14 15,-5 9-3-15,0-4-1 0,5-4 5 0,-4 4 1 16,4 8 0-16,-9 0 0 0,0 0-44 0,4 4-8 16,-9 0-1-16,10 4-1 0,-5 0-2 0,4 4 0 15,1 1 0-15,-1-1 0 0,5-4-20 0,0-8-5 16,-9 8-1-16,5 0 0 0,4-8 18 0,0 0 0 16,0 0 0-16,4 12 0 0,-4-12 0 0,5 8 0 15,-1-4 0-15,-4-4 0 0,0 0 0 0,0 0-10 0,14 4 10 16,-5-4-8-16,5-4 8 0,-5 0 0 0,-9 4 0 0,9-8-8 15,0-4 8-15,-5 0 0 0,6 0 0 0,-6 4 0 16,1 0 0-16,-1-1 8 0,1 1-8 0,-1 0 11 16,-4 8-11-16,0 0 0 0,0 0 0 0,0 0 0 15,0 0 0-15,0 0 0 0,0 0 0 0,0 0 0 16,0 0 0-16,0 0 8 0,9 8-8 0,-4 0 12 16,-5-8-2-16,5 9 0 0,-1-1 0 0,5 4 0 15,-4-4-20-15,-1 8-4 0,1 0-1 0,-1 0 0 16,-4-16 15-16,5 9 0 0,4 3 0 0,-4 0 0 15,-1-4-95-15,5 0-16 0,0 4-3 0,0-4-534 16,-9-8-106-16</inkml:trace>
  <inkml:trace contextRef="#ctx0" brushRef="#br0" timeOffset="1166">1331 466 1335 0,'0'24'59'0,"0"-16"13"0,-4 8-58 0,4 5-14 16,0-5 0-16,0 4 0 0,-5 8 39 0,1 1 5 15,-1-1 0-15,5 8 1 0,-4-3 15 0,-1-1 4 16,1 0 0-16,-5 1 0 0,-1-1 0 0,6 1 0 16,-1-9 0-16,-4 0 0 0,0-8-45 0,5 1-9 15,4-5-2-15,-5 0 0 0,5-12-8 0,0 0-11 16,0 0 3-16,0 0 0 0,0 0 57 0,0 0 12 16,5-12 3-16,-5 0 0 0,0-1-52 0,4-7-12 15,1-4 0-15,-1 0 0 0,5-5 54 0,0 5 8 0,-4-8 2 16,4 3 0-16,-4 1-52 0,-1-4-12 0,10-1 0 0,-5 5 0 15,5-5 0-15,4 5 0 0,-5-4 0 16,1-1 0-16,4 5 0 0,-4 8 0 0,4 0 0 16,5-1 0-16,-5 5 0 0,0 4 0 0,-4 8 0 0,4 0 0 15,0 0 54-15,-4 8 8 0,-5 0 2 0,0 4 0 16,-4 0-64-16,-5-8-8 0,0 12-4 0,0 5-1 16,-5 3 13-16,-8-4 0 0,-1 4 0 0,-4 0 0 15,0-3 8-15,-5-1 4 0,0 0 0 0,5 0 1 16,-9-4-61-16,8 0-13 0,-3 1-3 0,8-1 0 15,5-4-51-15,0 0-10 0,4 0-3 0,5-8-819 16</inkml:trace>
  <inkml:trace contextRef="#ctx0" brushRef="#br0" timeOffset="1621">1782 0 1728 0,'0'0'38'0,"0"0"8"0,0 0 2 0,9 8 0 0,0 0-39 0,1 1-9 16,-6 3 0-16,1 0 0 0,-1-4 53 0,-4 8 9 15,0 4 2-15,-4 1 0 0,-1 3 0 0,1 0 0 16,-1 9 0-16,-4-1 0 0,0-4-52 0,0 5-12 16,-5-1 0-16,5-4 0 0,0 1 54 0,0-5 8 15,4 4 2-15,-4-7 0 0,4-5-36 0,1-4-8 16,4 0 0-16,0-12-1 0,0 12-9 0,0-12-2 0,0 0 0 15,0 0 0-15,0 0-8 0,0 0 0 0,0 0 0 0,14-4 0 16,-1 4-20 0,-4-4-5-16,0-4-2 0,1 0 0 0,-1 4 27 0,0-4 0 0,0 0 0 0,-5 4 0 15,-4 4 0-15,0 0 0 0,0 0 0 0,0 0 0 16,0 0 20-16,0 0 8 0,0 0 3 0,0 0 0 16,0 0-31-16,0 0 0 0,0 0 0 0,5 12 0 15,-5-12 32-15,0 16 1 0,5 0 0 0,-5 0 0 16,0-4-33-16,4 5 0 0,-4-1 0 0,5 0 0 15,-1 0 0-15,1 0 0 0,-1-4 0 0,1 1 0 16,4-1 28-16,-9-4 0 0,0-8-1 0,0 0 0 0,0 0-27 16,9 8 0-16,-9-8 0 0,0 0 0 15,0 0-16-15,0 0-9 0,0 0-2 0,5 0 0 0,-5 0 27 0,13-4 0 16,-4 0 0-16,0 0 0 16,-9 4-92-16,14 0-14 0,-5 0-2 0,-9 0-612 15,0 0-121-15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17:34.0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35 1728 0,'0'0'153'0,"0"0"-122"0,0 0-31 15,0 0 91-15,0 0 12 0,0 0 2 0,0 0 1 0,0 0-42 0,0 0-9 0,14 8-2 0,-1-4 0 16,-13-4-16-16,9 4-3 0,-9-4-1 0,14 0 0 16,-14 0-33-16,9 0 0 0,5 0 0 0,-5 0 0 15,0-4 0-15,-9 4 0 0,9 0 0 0,-9 0 0 16,9 0 24-16,-9 0-3 0,9-8 0 0,0 4 0 0,-9 4-21 16,0-9 0-16,0 5 0 0,0 0 0 0,-4 0-17 0,-1 0-2 15,-4 0 0-15,5 4 0 0,-10-4 19 0,0 4 0 16,1 0 0-16,-1 0 0 0,0 4 0 0,14-4 0 15,0 0 0-15,0 0 0 0,-18 4 8 0,5 4 6 16,3 0 1-16,1-3 0 0,5 3-15 0,-1 0 0 16,5 0 0-16,-4 0 0 0,4-8 0 0,4 8-20 15,-4-8 4-15,5 12 0 0,-1-4 16 0,1 4 0 16,4 0 0-16,0 1 0 0,-9-13 48 0,9 8 12 16,0 0 4-16,-4-4 0 0,4 4-49 0,-5 0-15 15,-4-8 8-15,10 4-8 0,-10-4 0 0,4 4 8 16,1 0-8-16,-5-4 0 0,13 4 0 0,-4 0 0 15,1 0 0-15,-1-4-794 16,0-4-151-16</inkml:trace>
  <inkml:trace contextRef="#ctx0" brushRef="#br0" timeOffset="337">286 156 1958 0,'0'0'43'0,"0"0"9"0,0 8 1 0,0-8 3 0,0 0-45 0,0 0-11 0,0 0 0 0,0 0 0 15,0 0 53-15,0 0 9 0,0 0 2 0,0 0 0 16,0 0 10-16,0 0 2 0,0 0 1 0,0-8 0 16,0 0-51-16,0 8-10 0,5-8-3 0,-5 4 0 15,0 4-31-15,0-8-6 0,0-5-2 0,0 1 0 0,0 4 26 0,5 0 0 16,-5 4 0-16,4-4 0 0,-4 4 0 0,0-4 0 15,5 0 0-15,-1 0 0 0,-4 8 24 0,5-4 9 16,4-4 3-16,-5-1 0 0,6 5-5 0,-1 0-1 16,0 0 0-16,4 0 0 0,1 0-30 0,0 0 0 15,-1 4 0-15,1-4 0 0,-5 4 51 0,-9 0 10 16,0 0 3-16,0 0 0 0,0 0-52 0,9 4-12 16,0 0 0-16,-9-4 0 15,0 0-119-15,0 0-26 0,0 0-6 0,0 0-977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9T03:22:39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9244 16269 1022 0,'0'0'45'0,"7"0"10"0,0-3-44 0,0 3-11 0,-7 0 0 0,4 0 0 16,6 0 100-16,-3 0 17 0,0 0 4 15,-3 0 1-15,-4 0-2 0,3-6 0 0,4 6 0 0,-7 0 0 16,0 0-38-16,0 0-8 0,4-6-2 0,-4 6 0 16,0 0-12-16,0 0-2 0,-4-4-1 0,4 4 0 15,-3-6-17-15,-8 3-4 0,4-3-1 0,-3 6 0 16,-1 0-11-16,-3 0-3 0,0 6 0 0,-4-6 0 16,1 3-8-16,-5 3-1 0,1 4-1 0,0-1 0 15,-4 7-11-15,-3-4 12 0,-7 4-12 0,0 9 12 0,6-6-12 16,-6 9 8-16,3 7-8 0,1-1 8 15,2-12-8-15,5 3 8 0,3-6-8 16,-1 6 8-16,1 3-8 0,4-3 0 0,-1 10 0 0,4-7 0 0,0 0 0 0,0 16 0 16,3 0 0-16,4 9 0 0,0-6 0 0,7-3 0 15,0 6 0-15,4-12 0 0,3 0 53 0,3-4 9 16,1 1 2-16,-1-1 0 0,8-6-52 0,0-3-12 16,-1 4 0-16,1-10 0 0,-4 9 0 0,7-3 0 15,-3 0 0-15,3-6 0 0,4 6 24 0,3-3 3 16,-7 0 0-16,18 0 0 0,-11-13-13 0,7 0-2 15,-3-2-1-15,3 2 0 0,-3 1 12 0,3-4 2 0,1-3 1 16,-5-12 0-16,5-1-36 0,-5 1-7 0,-2-1-2 16,-1-5 0-16,-7-4 31 0,0 0 5 0,-7-6 2 0,4 6 0 31,-4 0-39-31,-7 4-7 0,-3-4-1 0,-4 0-1 0,-8 3 20 0,1 7 9 0,-3-4-8 0,-4-2 8 16,-7 8-9-16,-1-2 9 0,-6 0-10 0,3-1 10 15,-3 7-27-15,0-3 1 16,0-4 0-16,7 10 0 0,0-6 39 0,-1 3 8 0,8 3 2 0,4 0 0 15,-4 0-23-15,7 0 9 0,7 0-9 0,0 0 0 16,-8-6-14-16,8 6-10 0,0 0-1 16,0 0-1-16,0 0 47 0,0 0 10 0,0 0 1 0,8 0 1 0,2 0-23 0,1 0-10 15,3-3 8-15,0 3-8 0,4 0 27 0,3-7 0 16,3 7 0-16,12-3 0 0,-1 3-27 0,-3-6-17 16,-1 6 2-16,1-3 1 0,-4-3 14 0,4 2 15 15,-4-2-3-15,-3 6-1 0,0-9-3 0,-8 9 0 16,4 0 0-16,-6-7 0 0,-5 7-8 0,1-3 8 31,-1 6-8-31,-3 4 8 0,4-7-8 0,-8 0 0 16,5 0-12-16,-8 0 12 15,0 0-175-15,0 0-27 0,0 0-6 0</inkml:trace>
  <inkml:trace contextRef="#ctx0" brushRef="#br0" timeOffset="332.29">9903 17439 748 0,'0'0'67'0,"4"9"-54"16,-1 7-13-16,-3-7 0 0,0-9 220 0,0 6 42 15,-3-2 8-15,3-4 2 0,0 0-132 0,0 0-27 16,0 0-5-16,0 0 0 0,-7 0-70 0,0-4-14 15,3-2-2-15,1-3-1 0,-1 2 35 0,1-5 6 16,3-4 2-16,0 4 0 0,0-4-37 0,0-3-7 16,0 4-2-16,7-4 0 0,-4 3 14 0,4-3 4 15,4 7 0-15,0-4 0 0,-4 0-21 0,3 4-4 16,4-4-1-16,-3 0 0 0,3-2 28 0,-3 8 6 16,3 1 0-16,0-7 1 0,-4 7-26 0,4 6-6 15,1-4-1-15,-5 7 0 0,1 0-4 0,-4 0 0 16,-7 0-8-16,10 0 12 0,1 10-20 0,-4-4-5 0,-7-6-1 15,7 3 0 1,0 10-221-16,-3-10-44 0</inkml:trace>
  <inkml:trace contextRef="#ctx0" brushRef="#br0" timeOffset="775.5">10570 17304 1267 0,'0'0'56'0,"0"0"12"0,0 0-55 0,7 0-13 16,0-10 0-16,-7 10 0 0,0-6 133 0,0 6 24 16,0 0 5-16,0-3 1 0,-7-6-71 0,4-1-15 15,-5 1-2-15,1-1-1 0,-3-2-34 0,3 9-8 16,-4-4 0-16,-3 4-1 0,4-3 5 0,-5 6 0 16,-2 9 1-16,3-2 0 0,3-4-17 0,1 13-4 15,-5-7-1-15,8 7 0 0,-3-4 16 0,3 4 3 16,3 3 1-16,1-1 0 0,-1-2-25 0,4 9-10 15,4-6 8-15,-1 0-8 0,1-10 25 0,3 1 0 0,0-4 0 16,0-3 0-16,-7-3-25 0,10 9 0 0,1-9 0 16,-4 0 0-16,0 0 0 0,4-3 0 0,-4-3 0 0,0-3 0 15,3-1 0-15,-3 1 0 0,4-1 0 0,-4-5 0 16,0 2 0-16,4-2 0 0,-4-4 0 0,0 3 0 16,-4 7 0-16,4-1 0 0,4-2 0 0,-4 5 0 15,0-2 0-15,4 3 0 0,-11 6 0 0,0 0 0 16,0 0 0-16,7 6 0 0,3 3 0 0,-3 1 0 15,0-4 24-15,0 7-1 0,-3 2 0 0,3-2 0 0,-3 3-14 16,-1 2-9-16,1-2 12 0,-1 3-12 0,1 0 0 16,-1-1 0-1,1 4 0-15,-1-3 0 0,1-6-12 0,-1 2-7 0,1 1-1 0,3-7 0 16,-4 4-165-16,4-7-34 0,-7-6-6 0</inkml:trace>
  <inkml:trace contextRef="#ctx0" brushRef="#br0" timeOffset="1172.15">10919 17341 1195 0,'4'22'52'0,"-1"-9"12"0,1 6-51 0,-1 6-13 0,1 3 0 0,-4 7 0 15,7-1 108-15,-4 0 18 0,1-5 4 0,-1 5 1 16,-3-6-43-16,0 7-8 0,4-7-1 0,-4 7-1 16,-4-7-34-16,4 0-6 0,4-3-2 0,-4 3 0 15,-4-3-4-15,4 0 0 0,0-12-1 0,-3 3 0 16,-1-1 2-16,4-2 1 0,-3-7 0 0,3-6 0 15,0 0-21-15,0 0-4 0,0 0-1 0,-7 0 0 16,3-6-8-16,-3-3 0 0,4-7 0 0,-1 6 0 16,1-8 0-16,-1-1 0 0,1-6 0 0,3 6 0 15,-4-9 0-15,4 3 0 0,0-4 0 0,0 1 8 0,0-6-8 16,4-1 10-16,-1 1-10 0,4-4 10 16,-3 10-10-16,6-7 8 0,-3 1-8 0,4-1 8 0,-1 7 2 0,5 0 0 15,-5 3 0-15,8-3 0 0,-4 9 1 16,4 3 0-16,-4-3 0 0,0 4 0 0,-4 5-11 0,-3 1-14 15,0 9 3-15,-3-3 1 0,3-3 10 0,-7 6 0 16,4 9 0-16,-4 0 0 0,-4 1 0 0,-3 5 0 31,-4 10 0-31,4-3 0 0,-7 4 16 0,0 2 6 16,4-3 1-16,-5 0 0 0,1-6-23 0,4 6 0 16,-1-6 0-16,4-7 8 0,0 4-8 0,7-1 0 15,0-5-11-15,0-10 11 16,11 3-170-16,-1-3-28 0</inkml:trace>
  <inkml:trace contextRef="#ctx0" brushRef="#br0" timeOffset="1557.41">11342 16376 1382 0,'14'25'123'0,"-10"-13"-99"0,0 14-24 0,-1 2 0 15,-3 3 131-15,4 7 21 0,-4-1 4 0,3 13 0 0,-3-2-40 0,4 5-8 16,-4 10-1-16,3-1-1 0,-6-2-46 0,3-4-10 16,0-6-2-16,0 4 0 0,0-7-24 0,0-3-4 15,0-7-2-15,3-2 0 0,1-7 0 0,-1 0 0 16,1-6 0-16,-1-9 0 0,4-4 5 0,4 0 1 16,-4-2 0-16,0-7 0 0,7-7-12 0,-3-2-3 15,-4 6 0-15,3-7 0 0,1-5-9 0,0-1 0 0,-1 4-10 16,1-4 10-16,-4-3 0 0,0 3-9 0,3 7 9 15,-3 0 0-15,0-1 0 0,1 7 0 0,-5 3 0 0,4 3 0 16,-3 3 0-16,3 4 9 0,0 2-1 0,0 10-8 16,0 0 12-16,-4 3-4 0,4 4 0 0,0 5-8 15,-3-6 12-15,3-3-4 0,0 4 0 0,0-4-8 16,0 3 0-16,0-9 0 0,-3 3 0 0,-1-4 0 16,4 1 10-16,0 0-10 0,-3-9 8 0,3 5-8 15,-3-2-164-15,-1-7-39 0</inkml:trace>
  <inkml:trace contextRef="#ctx0" brushRef="#br0" timeOffset="2568.53">13533 17545 403 0,'0'0'36'0,"0"0"-36"16,0 0 0-16,0 6 0 0,0-6 256 0,0 0 44 16,0 4 8-16,0-4 3 0,0 0-170 0,-4-4-33 15,4-2-8-15,-3-3 0 0,-1-1-27 0,0-5-5 16,4 2 0-16,0-2-1 0,-3-11-14 0,3 8-2 15,0-11-1-15,0 4 0 0,0-3-14 0,0 3-2 16,0-6-1-16,0-1 0 0,0-2-33 0,0 2 0 16,0 1 0-16,0 3 0 0,0 0 0 0,0-7 0 15,3 1 0-15,-3-4 0 0,0 13 0 0,4-3 0 16,-4 3 0-16,0 6 0 0,0 0 58 0,0 10 5 0,0-1 1 16,0 4 0-16,0 6-52 15,0 0-12-15,0 0 0 0,0 0 0 0,0 0 0 0,11 9 0 0,-4 1 0 16,7 6 0-16,-4-1 0 0,4-2 0 0,4 12 0 0,0-6 0 15,3 6 0-15,0 3 0 0,0 0 0 0,0 7 0 16,-3-10 0-16,0 3 0 0,3 0 0 0,0 3 0 16,-3-2 10-16,-1-4-1 0,1-3 0 0,-4 9 0 15,-3-9-9-15,-1 3 0 0,1-6 0 0,-1-3 0 16,-3-4 0-16,0 4 0 0,-3-7 0 0,3 7 0 16,-7-16 0-16,3 3 0 0,-3 6 0 0,0-9 8 0,0 0-8 0,0 0 0 15,0 0 0-15,0 0 0 0,0 0 0 0,0 0 0 16,0 0 0-16,8-3 0 0,-5-6 12 0,1-7-2 15,-4-12-1-15,3 0 0 0,-3-4 9 0,4 4 2 16,-1-16 0-16,4 0 0 0,-7-9-4 0,4 0-1 16,-4 3 0-16,3-16 0 0,-3 9-6 0,-3 4-1 15,3 9 0-15,0-9 0 0,-4 6-8 0,4-6 0 16,0-7 0-16,-3 7 0 0,3-4 0 0,-4-2 8 16,1 5-8-16,3 11 8 0,0 14-8 0,0 7 0 0,-4 7 0 15,1 5-11 1,3 1-145-16,0 9-28 0,0 0-7 0,0 12-547 0,0 14-110 15</inkml:trace>
  <inkml:trace contextRef="#ctx0" brushRef="#br0" timeOffset="2948.76">14227 17185 1497 0,'0'0'32'0,"4"3"8"0,-4-3 0 0,0 0 4 0,7 9-36 0,-4 1-8 15,-3-10 0-15,11 0 0 0,-4 0 104 0,4 6 20 16,-11-6 3-16,7-6 1 0,3 6 0 0,1 0 0 16,-1 0 0-16,1 0 0 0,3-10-52 0,-3 7-9 15,-1-3-3-15,1-4 0 0,-4 1-51 0,4 3-13 16,-4-4 0-16,-4 1 0 0,4 0 0 0,-7-7 0 16,4 6 0-16,-8-2 0 0,-3 2 0 0,0 1 0 15,-4 0 0-15,1 2 0 0,-8 1 0 0,4 6 0 16,0 6 0-16,0 4 0 0,0-1 0 0,0 1 0 0,0 8 0 15,3-2 0-15,0 0 0 0,1-4 0 16,3 13 0-16,0 0 0 0,3-3 0 0,1 13 0 0,3-10 0 16,7 19 0-16,0-16 54 0,0 7 8 0,0-10 2 15,4-3 0-15,-1-7-52 0,1-5-12 0,-1 5 0 16,4-5 0-16,0-7-14 0,1 6-6 0,2-2 0 0,-3-4-1 16,0-3 12-16,1 0 9 0,2 0-12 0,1-3 12 15,-4-4-129-15,0-2-19 16,0-10-4-16,0 3-932 0</inkml:trace>
  <inkml:trace contextRef="#ctx0" brushRef="#br0" timeOffset="3202.78">14640 15548 1036 0</inkml:trace>
  <inkml:trace contextRef="#ctx0" brushRef="#br0" timeOffset="3473.52">15109 17498 921 0,'4'3'82'0,"-1"7"-66"15,-3-10-16-15,0 0 0 0,0 0 119 0,0 0 20 16,0 0 4-16,0 0 1 0,-3-10-30 0,-1 1-6 15,4 0 0-15,-3-7-1 0,-1 6-23 0,0-8-5 16,4-1-1-16,-3-6 0 0,-1 6-19 0,1-9-4 16,3 9-1-16,0-6 0 0,0 6-17 0,3 3-3 15,-3 7-1-15,4-10 0 0,-1 3 2 0,1 4 0 16,3-4 0-16,-3 7 0 0,3-1-1 0,0 1 0 0,3 3 0 16,1 3 0-16,-4-7-34 0,3 4 0 0,1 6 0 0,3 0-9 15,0 0 40-15,4 0 8 0,-4 0 1 0,4 0 1 16,-1 6-30-16,-3-3-11 15,1 4 0-15,2-4 9 0,-3 3-102 0,4 3-21 16,-11-9-4-16,7 10-1011 0</inkml:trace>
  <inkml:trace contextRef="#ctx0" brushRef="#br0" timeOffset="4377.56">14668 17072 1728 0,'0'0'38'0,"0"0"8"0,0 0 2 0,0 0 0 0,0 0-39 0,0 9-9 0,4 1 0 0,-4-1 0 0,3 0 87 0,-3-2 15 0,0 12 3 0,-3-4 1 16,3-2-67-16,3 9-14 0,1 0-2 0,-4 3-1 15,7 3-22-15,-4 0 0 0,1 3 0 0,6-2 0 16,-6 5 0-16,7-6 0 0,-4 1 0 0,0-11 0 16,0-2 48-16,3-6 6 15,-3-1 1-15,4 0 0 0,-4-9-19 0,4 7-3 0,-1-4-1 0,-3-6 0 16,4-4-44-16,-4 4-8 0,0-3-3 0,0-3 0 15,-4-7 23-15,5 6 0 0,-1-8 0 0,0-1 0 16,-4 0 14-16,1-6 7 0,-1 6 2 0,-3-6 0 0,4-3-37 16,-4 3-7-16,0 6-2 0,3-6 0 0,-3 6-1 15,0 10-1-15,0-4 0 0</inkml:trace>
  <inkml:trace contextRef="#ctx0" brushRef="#br0" timeOffset="5172.28">15733 17279 1616 0,'0'0'36'0,"0"0"7"0,0 0 1 0,0 0 1 15,0 0-36-15,0 0-9 0,0 0 0 0,-3-3 0 0,-1-4 67 0,1-2 11 16,-4 0 2-16,0-7 1 0,0 6-36 0,0-2-7 16,-1-4-2-16,-2 7 0 0,-1-1-1 0,1 10-1 15,-1-6 0-15,1 12 0 0,-5-6 7 0,8 7 2 16,-3 2 0-16,-1 4 0 0,1 5-12 0,3-2-3 15,0 3 0-15,0 0 0 0,3 3-17 0,0 0-11 16,4 3 12-16,4 3-12 0,0-12 13 0,-1 2-4 16,1 1-1-16,-1-3 0 0,-3-16-8 0,11 3 0 15,-11-3 0-15,10 6 8 0,1-12-8 0,-4 6 0 16,0 0-10-16,4-9 10 0,-8-10-12 0,4 0 3 16,0 3 1-16,-3-2 0 0,-1-8 8 0,1 14-10 0,-1-4 10 15,1-3-10-15,-4 1 10 0,3-1 0 0,-3-3 0 16,4 12 8-16,-1-2-8 0,-3 2 0 0,0 1 0 0,0 9 0 15,0 0 0-15,0 0 0 0,7 9 0 0,-3 1 0 32,-1 2 52-32,1-2 10 0,3 6 2 0,0 9 0 15,0 0 0-15,0-3 0 0,0 3 0 0,0 3 0 16,0-9-52-16,0 6-12 0,0-10 0 0,1 4 0 16,2 0-67-1,1-3-16-15,-1-4-3 0,4 4-1107 0</inkml:trace>
  <inkml:trace contextRef="#ctx0" brushRef="#br0" timeOffset="5377.43">16097 17517 2242 0,'0'0'49'0,"0"-9"11"0,3-1 1 0,-3-9 3 0,4-3-52 0,-1-6-12 16,-3-6 0-16,0-4 0 0,0 0 76 0,0-5 12 15,-3-1 2-15,-1-10 1 0,4 1-62 0,0 0-12 16,0 0-2-16,-3-4-1 0,-1 4-4 0,4 3-1 16,0 12 0-16,0 4 0 15,0 8-44-15,0 4-9 0,0-3-1 0,0 10-1088 0</inkml:trace>
  <inkml:trace contextRef="#ctx0" brushRef="#br0" timeOffset="6217.91">17931 17439 1407 0,'0'0'62'0,"3"6"14"0,1 3-61 0,-1-6-15 16,1 7 0-16,-4-10 0 0,0 0 54 0,0 0 8 15,0 0 2-15,0 0 0 0,0 0-17 0,0 0-3 16,0 0-1-16,0 0 0 0,0 0-43 0,0 0-20 0,0-10 1 0,3 1 1 16,-3-10 66-16,0 0 12 15,0 4 4-15,0-4 0 0,-3-9-25 0,-1 3-5 0,1 3-1 0,3-10 0 16,-4 4-1-16,4-6-1 0,-3-1 0 0,-1-2 0 15,0-7 7-15,4 0 2 0,0 6 0 0,-3-6 0 16,3 7-13-16,0 2-3 0,-4 1 0 0,4 12 0 16,0-3-24-16,4 9 0 0,-4 3 0 0,0 13 0 15,0 0 0-15,11 13 0 0,3 3 0 16,3 9 0-16,1 6-46 0,0 13-14 16,-4 0-4-16,3 0 0 0,4 3-51 0,-3 3-10 15,3-3-3-15,-3-3 0 0,0 0 57 0,-1 3 11 16,1-7 3-16,-4-2 0 0,0-3 81 0,0-7 16 0,-3-9 3 0,-1-1 1 0,4-8 39 0,-3-4 8 15,0-6 1-15,-4 0 1 0,3-6-36 0,-3-4-7 16,4 1-2-16,-4-10 0 0,0 0-38 0,0 4-10 16,-3-4 0-16,-1-9 0 0,-3-1 33 0,0-5 5 15,0 0 1-15,0-4 0 0,-3-3-11 0,-1 0-3 16,-3-3 0-16,3-6 0 0,-3-3-25 0,4 0 0 16,-4-1-9-16,3 7 9 0,1 10 0 0,-1-4 9 15,1 3 1-15,-1 4 0 0,4 6-10 0,0 12 0 16,0 7 0-16,0-1-11 0,0 1 11 0,0 9 0 0,0 0 0 15,0 0 0 1,4 9-164-16,-1 7-32 0,1 3-5 0</inkml:trace>
  <inkml:trace contextRef="#ctx0" brushRef="#br0" timeOffset="6533.87">18594 17288 1497 0,'0'0'32'0,"7"0"8"0,0 0 0 0,3-3 4 0,1-3-36 0,-4 6-8 15,4-3 0-15,-1-4 0 0,-3-2 104 0,4 6 20 16,-8-3 3-16,4-4 1 0,-3 1-78 0,-4 2-15 16,0-2-3-16,-4 0-1 0,1-1 1 0,-1 1 1 15,1-1 0-15,-8 1 0 0,1 3-33 0,-1 3 0 16,0 3 0-16,1 3 0 0,3-3 44 0,-4 6 3 16,1 3 0-16,-1 7 0 0,-3-3-24 0,3 2-5 15,1-2-1-15,-1 12 0 0,8-6-2 0,-1 6-1 16,4 3 0-16,0 3 0 0,4-2-22 0,3-4-5 15,0-3-1-15,3 3 0 0,1-6 34 0,7-1 8 16,-1 1 0-16,4-3 1 0,-3-1-10 0,3-5-3 16,-7-1 0-16,7 1 0 0,-3-1 0 0,0-9-1 0,-4 6 0 15,0-6 0-15,0 0-15 0,0-6 0 0,0-3 0 16,0 2 0 0,-3-2-89-16,3-4-18 0,0-12-3 0,-3 7-949 0</inkml:trace>
  <inkml:trace contextRef="#ctx0" brushRef="#br0" timeOffset="6788.48">18939 16454 1958 0,'0'0'43'0,"0"0"9"0,7 3 1 0,0 13 3 0,-3-7-45 0,3 10-11 15,0 0 0-15,0 0 0 0,-3 6 137 0,3 0 26 16,0 3 5-16,0 0 0 0,-4-2-116 0,4 8-23 15,0 4-5-15,4-4 0 0,-4 10 32 0,-3 0 6 16,3 0 2-16,0 3 0 0,0-3-64 0,3 0-15 16,-6-7-1-16,3 7-1 0,3-6 17 0,-3 2 0 15,4-2 0-15,-4-3 9 0,0-7-9 0,-3 6 0 16,3-5 0-16,0-4-11 16,-4-13-80-16,-3 4-16 0,7-1-3 0</inkml:trace>
  <inkml:trace contextRef="#ctx0" brushRef="#br0" timeOffset="7343.06">18717 17047 345 0,'0'0'15'0,"0"0"4"16,11 6-19-16,-1-3 0 0,-3 3 0 0,4 1 0 0,-1-4 413 0,1-3 79 15,0 9 16-15,3-9 4 0,3 10-308 0,-3-10-62 16,1 6-12-16,2-3-2 0,1 3-102 0,6-3-26 15,-2 4 0-15,-1-4 8 16,4 3 15-16,-1 0 3 0,1-2 1 16,3 2 0-16,-7-3-43 0,4 3-9 0,0-3-2 0,-1-3 0 0,1 7 27 0,-4-4 0 15,4-3 0-15,-4 6 0 16,-3-6-68-16,3 3-8 0,-7 3-1 0,4 4-1 0,-4-1 46 0,-4 1 8 16,1-1 3-16,-4 0 0 0,0 7 21 0,0-6 0 15,0 5-9-15,0 4 9 16,0-10-25-16,0 10-2 0,-3-3 0 0,-1-4 0 0,4 4 27 0,-3 0 0 15,3-4 0-15,-4-2 0 0,1-1 0 0,3-3 0 0,-3 4 0 16,3-10 0-16,0 6 0 0,0-12 0 0,0 6 0 0,0-3 0 16,3-10 0-16,1 4 0 0,-4-1 0 0,4 1 0 15,-1-4 46-15,1-2 14 0,-1-1 4 0,-3-3 0 16,4 7-52-16,-4-4-12 0,-3 0 0 0,3 7 0 16,0 0 0-16,-4-7 0 0,-3 6 0 0,4 7 0 0,-4 3 0 15,0 0 0-15,0 0 0 0,0 0 0 0,0 0 0 0,0 0 0 16,0 0 0-16,0 0 0 15,0 10-48-15,7-1-13 0,-4 1-3 0,4-1 0 0,0 7 52 0,4-4 12 16,0 1 0-16,3-1 0 0,0-2 0 0,-4-1 0 16,1-3 0-16,0-3 0 0,3 4 0 0,-4-7 0 15,1-7 0-15,3 4 0 0,-7-3 0 0,4-3 0 16,-4-1 0-16,3 1 0 0,-6-1 0 0,3 1 0 16,-4 3 0-16,1-7 0 0,-4 7 0 0,0-7 0 15,-4-2 0-15,4-1 0 0,-7 3 0 0,0-2 0 16,0-4 0-16,4 3 0 0,-4 4 0 0,3-4 0 0,-3 7 0 15,3 2-652-15,1 7-127 16</inkml:trace>
  <inkml:trace contextRef="#ctx0" brushRef="#br0" timeOffset="7627.7">20114 17401 1382 0,'7'0'123'0,"3"-6"-99"0,-6-7-24 0,6 4 0 0,1-7 41 0,-4 7 3 16,0-7 1-16,0-3 0 0,-3 0 33 0,-4 4 6 16,0-4 2-16,0 0 0 0,-7 3-28 0,0-2-6 15,3 5 0-15,-7-3-1 0,4 1-21 0,-7 5-4 16,4 7-1-16,-1-3 0 0,-3 6-8 0,0 6-1 16,0-3-1-16,0 4 0 0,0-4-1 0,3 6 0 15,0 7 0-15,4-7 0 0,-3 10-4 0,6-3-1 16,4 3 0-16,0-4 0 0,0-2-9 0,7 9 10 15,0-4-10-15,0-5 10 0,4 3-10 0,0 3 0 16,-1-10 9-16,1 0-9 0,3-2 0 0,4-4 0 16,-4 3 0-16,3 3 0 0,1-9 0 0,0 0-15 15,-1-6 3-15,1 3-660 0,-1-3-132 16</inkml:trace>
  <inkml:trace contextRef="#ctx0" brushRef="#br0" timeOffset="7865.14">20396 17395 1497 0,'0'0'32'0,"0"0"8"0,0 0 0 0,0 0 4 16,-7 0-36-16,0 0-8 0,7 0 0 0,-7-3 0 0,0-4 104 0,0-2 20 15,0 0 3-15,-1-1 1 0,1-6-103 0,4 4-25 16,-1-4 0-16,1-3 0 0,-1 4 56 0,4-4 7 16,4 10 1-16,-1-10 0 0,1 3 0 0,3 7 0 15,0-4 0-15,4-3 0 0,-1 7 0 0,1 3 0 16,-1 3 0-16,4-4 0 0,1-2-52 0,-1 9-12 15,0 0 0-15,0-3 0 0,0-3 0 0,4 6 0 16,-4 0 0-16,3 0 0 16,-3-4-100-16,1-2-22 0,2 12-5 0,-3-12-922 0</inkml:trace>
  <inkml:trace contextRef="#ctx0" brushRef="#br0" timeOffset="8134.49">20741 16511 1497 0,'0'0'32'0,"8"-4"8"0,-8 4 0 16,7-6 4-16,-7 6-36 0,0 0-8 0,0 0 0 0,3 10 0 15,4 5 104-15,-3-2 20 0,3 9 3 0,-7 0 1 0,0-3-52 16,0 12-9-16,0-3-3 0,-4 7 0 0,4 2 0 0,0 1 0 16,4 6 0-16,-4 0 0 0,0-4-29 0,0 1-7 15,3 0 0 1,-3-3-1-16,4 5 8 0,-1-5 1 0,1-3 1 0,-1-1 0 0,1-6-29 0,-1 0-8 15,1-2 0-15,-4-1 0 0,3-7 0 0,1 1 0 16,-4-9 0-16,0-1 0 16,4 0-101-16,-4-9-22 0,0 0-4 0,0 0-1 15,0 0-90-15,-4-9-18 0,-3-10-4 0,-4 7-1 0</inkml:trace>
  <inkml:trace contextRef="#ctx0" brushRef="#br0" timeOffset="8499">20794 17062 1825 0,'0'0'40'0,"0"0"8"0,0 0 1 0,11-6 3 0,3-3-41 0,4-1-11 0,-4 1 0 0,3 0 0 16,1-1 98-16,0 1 18 0,-1-7 3 0,4 3 1 16,-3-5-60-16,0-4-12 0,-4 3-3 0,3 0 0 15,-2-6-36-15,-1 12-9 0,0-5 0 0,-4-4 0 16,-3 9 0-16,1-2 0 0,-1 5 0 0,0 1 0 16,-7 2 0-16,3-2 0 0,-3 9 0 0,0 0 0 15,-7 0 0-15,0 0 0 0,-4 6 0 0,1 4 0 16,-1 9 0-16,-3-4 0 0,0-2 0 0,-4 12 0 15,1 0-49-15,-1 3-12 16,-3 0-3-16,7 4 0 0,-4-1 52 0,8-6 12 0,-4 3 0 0,7-3 0 16,-1-6 0-16,5 6 0 0,3-6 0 0,3 0 0 15,1-3 0-15,3-4 0 0,4 4 0 0,3 3 0 0,-4-10 48 0,4 7 13 16,1-7 3-16,-1 1 0 0,3-1 0 0,-3-3 0 16,4 4 0-16,0-1 0 0,3 0 0 0,-4 1 0 15,1-1 0-15,0 1 0 0,3-1-52 0,-3 0-12 16,-1-2 0-16,-3 2 0 0,-3 1 0 0,-1-1 0 31,1-3 0-31,-4-3 0 0,4 4-48 0,-8-4-13 0,-3-3-3 0,0 0 0 16,0 0-204-16,0 0-42 0,11-10-8 0,-4 1-2 0</inkml:trace>
  <inkml:trace contextRef="#ctx0" brushRef="#br0" timeOffset="8816.48">21337 17445 1566 0,'15'12'69'0,"-8"-5"15"16,0-7-68-16,3 9-16 0,-3-9 0 0,4 6 0 0,0-6 106 0,-1 0 18 16,-3 0 3-16,4 0 1 0,-1 0-33 0,1-6-7 15,-1 6 0-15,-2-6-1 0,2 3-52 0,-3-4-11 16,0-2-1-16,-3 6-1 0,-1-3 34 0,1-4 6 16,-4 1 2-16,-4-1 0 15,1-5-103-15,-1 2-20 0,-3-2-4 0,-3-4-1 0,-1 3 52 0,-3-3 12 16,3 0 0-16,-3 4 0 0,0-4 0 0,0 0 0 15,3 3 0-15,1 4 0 0,-1-4 0 0,4-3 0 16,4 10 0-16,-1 0 0 0,1-1 0 0,3 4 0 16,3-3 0-16,4-1 0 0,4 10 48 0,-4-6 13 15,3 3 3-15,1 3 0 0,0 0-52 0,-1 0-12 16,4 0 0-16,-3 0 0 0,-1-7 0 0,1 7 0 0,-4 7 0 16,4-7 0-16,-4 3 0 0,0 3 0 0,-4-6 0 15,-3 0 0 1,7 10-100-16,-3-10-22 0,-1 9-5 0,1-3-922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7:49.50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200 159 1602 0,'0'0'35'0,"0"0"7"0,-4-4 2 0,0 4 1 0,4-2-36 0,-7-2-9 15,7-3 0-15,-4 4 0 16,-4 0 64-16,4-1 10 0,1 1 2 0,-5-1 1 0,0 1-44 0,1 0-9 15,-1 3-1-15,1-4-1 0,-5 4-22 0,5 0 0 16,-1 4 0-16,1-4 0 0,-1 0 0 0,0 6 0 16,-3 1 0-16,3 3 0 15,1 3 0-15,-5-2 0 0,5-1 0 0,-1-3 0 0,1 3 0 0,-1 0 0 16,0 4 0-16,8 2 0 0,0 1 56 0,0 0 6 16,4 4 2-16,0-5 0 0,0 1 0 0,3-3 0 15,1-1 0-15,3-3 0 0,-7 0 0 0,8 0 0 16,-5 1 0-16,5-5 0 0,-9-2 0 0,5-4 0 0,0 0 0 15,-1 0 0-15,1 0-64 0,-1-4 0 16,-3-6 0-16,7 0-10 0,-3-4 10 0,0 5 0 0,-1-2 0 0,5 5 0 16,-5-5 8-16,1-2-8 0,-4-10 10 15,3 6-10-15,-3 3 0 0,4-3 0 0,-8-3 0 0,3 3 0 16,-6 0 0-16,3-3 0 0,-4 0 0 0,0-4 0 16,0 4 0-16,0 0 0 0,1 3 0 0,3 0-10 15,-4 3 10-15,-4 4 0 0,4 0 10 0,1 3-10 16,-5 4 0-16,8 3 0 0,0 0 0 0,0 0 0 15,-4 0-45-15,4 0-15 0,-7-4-4 0,7 4 0 16,0 0 0-16,0 11 0 0,-4 2 0 0,4-3-682 16,0 0-137-16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8:04.6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0 436 288 0,'0'0'12'0,"0"0"4"0,0 0-16 0,0 0 0 0,0 0 0 0,0 0 0 0,0 0 272 0,4-11 51 0,-8-2 10 0,4 0 3 0,4-4-218 0,-4 3-43 16,7 1-9-16,1-1-2 0,-4-6 0 0,3 3 0 16,-3-3 0-16,0 3 0 0,3-3 0 0,-3 6 0 15,4-2 0-15,0-1 0 0,3-4-37 0,0 1-8 31,-3 3-2-31,0 0 0 0,3 0-27 0,4-3-6 16,-3 0 0-16,-1 3-1 0,-3 3 17 0,3 1 0 16,-3 6 0-16,-1-3 0 0,0 3 48 0,-2 7 12 15,-5 0 4-15,0 0 0 0,7 4-28 0,-3 3-4 16,-1-1-2-16,2 8 0 0,-5-1 3 0,0 1 1 0,3-1 0 0,-3 4 0 16,0 7-34-16,0-1 0 0,-3 1 0 15,3 6 0-15,0 0 0 0,0 11 0 16,0-4 0-16,0-3 0 0,-5-4 0 0,5 1 0 0,0-4 0 15,0-10 0-15,0-4 0 0,-3-6 0 0,3 0 0 0,0-7 0 16,0 0 0-16,0 0 0 0,0 0 0 0,8 3 0 16,-1-3 0-16,0 0 0 0,-2-7 0 0,6 1 0 15,0-8 0-15,-3 0 0 0,0 1 0 0,-1 0 0 16,5-8 0-16,2 1 0 0,-6 3 0 0,7 0 0 16,0 7 0-16,-4-3 0 0,-3 2 0 0,0 5 0 0,0 3 0 0,-8 3 0 0,0 0 0 0,0 0 0 15,0 9 0-15,7 2 0 0,-3 2 0 0,0 4 0 16,-4 0 0-16,4 3 0 0,-4 4 0 0,3 3 0 31,-3-4 22-31,0 1-2 0,4-7-1 0,0 3 0 16,0 1-169-16,0-4-34 15,-1-4-6-15,1 4-2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8:05.8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0 223 1069 0,'0'0'23'0,"0"0"5"0,-4-3 0 0,4 3 4 0,0-3-32 0,8-1 0 16,11-3 0-16,0 4 0 0,-12-4 101 0,5 0 15 16,3-6 2-16,-15 3 1 0,-11-3-44 0,11-1-9 15,15 0-2-15,-8 1 0 0,-7-1-51 0,0-2-13 16,0 2 0-16,4 0 0 0,4 1 35 0,-4-4 4 16,0 7 1-16,-1 7 0 0,1-1-19 0,0-3-3 0,4 7-1 0,-8 0 0 0,0 0-8 0,0 0-1 15,0 0-8-15,0 11 12 0,3 2 42 0,-3 0 8 16,0 1 2-16,0 3 0 0,-3-1-52 0,-1 5-12 0,4 3 0 15,-4-4 0-15,0 0 0 0,4-3-16 0,-4 3 3 16,4-3 1-16,0 0 12 0,0 0 16 16,0 0-3-16,4-3-1 15,0-5-12-15,0 1 0 0,-4-10 0 16,0 0 0-16,4 0 0 0,-1 0 0 0,5-3 0 0,0 0 0 16,-1-1-48-1,-3-3-13-15,4-2-3 0,-1-5 0 0,1 1 52 0,-1-1 12 0,-3 4 0 0,4 0 0 16,-1-4 22-16,-3-3 7 0,0-3 2 0,0 0 0 15,0 3-50 1,-1 0-9-16,1 3-3 0,-4 8 0 0,0 6 53 0,4-7 10 0,-4-3 3 0,0 3 0 16,0 7-56-16,0 0-11 0,0 0-3 0,0 0 0 15,0 0 79-15,0 0 16 0,0 0 4 0,0 0 0 0,0 0-52 16,0 11-12-16,0 2 0 0,4-3 0 0,-4 3 0 16,4 1 11-16,-4-4-11 0,3 3 10 0,1 1-10 15,0 0 0-15,0-1-10 0,0 4 10 0,-1 0 0 16,1 0 0-16,0-7 0 0,4 4 0 15,-1-4-57-15,1 3-6 0,-4-3-1 0,-1-3-546 16,1 3-110-16</inkml:trace>
  <inkml:trace contextRef="#ctx0" brushRef="#br0" timeOffset="533">539 155 979 0,'5'7'87'0,"-5"-7"-70"0,0 0-17 0,0 7 0 16,3 0 170-16,-3 0 30 0,4 3 7 0,-4 0 1 0,0 7-64 0,0 0-13 0,4 3-3 0,-4 0 0 15,3 4-51-15,2-1-10 0,-5 5-3 0,0-5 0 16,0 1-51-16,0-7-13 0,3 3 0 0,-3-3 0 31,0-4 0-31,0 1 0 0,0 0 0 0,0-5 0 16,-3-2 0-16,3-4 0 0,0-3 0 0,0 0 0 15,0 0 0-15,0 0 0 0,0 0 0 0,0 0 0 16,0 0-48-16,0-6-13 0,0-5-3 0,0 2 0 0,-5-5 52 0,5 4 12 16,0 3 0-16,-3-7 0 0,3 1 0 0,-4 0 0 15,0-1 0-15,1 4 0 16,-2 3-54-16,5-3-8 0,-3 3-2 15,-5 4 0-15,5-4 52 0,-2 4 12 0,-2 3 0 0,3-3 0 0,-4 3 0 0,5 0 0 16,-8 0 0-16,3 0 0 0,0 3 0 0,0-3 0 16,-6 0 0-16,2 3 0 0,5 0-13 0,-9 1 0 15,5-4 0-15,-5 0 0 0,9 3 21 0,-5-3 4 16,5 0 0-16,0 0 1 0,-1 0-13 0,4 0 0 16,0-3 0-16,1 3 0 0,-2-4 0 0,2-2 0 15,-1 3 0-15,4 3 0 0,0 0 54 0,0-7 8 16,-4-7 2-16,8 4 0 0,-4 3-52 0,7 0-12 15,-7-6 0-15,5 0 0 0,-2 3 0 0,1-1 0 16,0 5 0-16,-1-5 0 0,2 1 28 0,-2 3 4 0,1 1 0 16,-4 6 0-16,7-10-32 0,-7 10-21 15,8-4 3-15,0 1-654 0,0-4-132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36:00.7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64 340 576 0,'0'0'12'0,"0"0"4"0,0 0 0 0,0 0 0 0,0 0-16 0,0 0 0 0,0 0 0 0,0 0 0 16,0 0 30-16,0 0 3 0,0 0 1 0,0 0 0 0,0 0 16 0,0 0 3 0,0 0 1 0,0 0 0 15,0 0 9-15,0 0 1 0,-5-4 1 0,5 4 0 16,0-9-9-16,0 9-1 0,0 0-1 0,0 0 0 15,0-12 3-15,5 8 1 0,-5 0 0 0,4 0 0 16,-4-4 7-16,0 8 2 0,0 0 0 0,0 0 0 16,0 0-13-16,0 0-2 0,0 0-1 0,0 0 0 15,0 0-40-15,0 0-11 0,0 0 0 0,0 0 0 16,0 0 56-16,0 0 6 0,0 0 2 0,0 0 0 0,0 0-52 16,0 0-12-16,-4 12 0 0,4-4 0 0,0 0 54 15,0 0 8-15,0 5 2 0,-5-1 0 0,5 4 16 0,0 0 4 16,0 12 1-16,0 1 0 0,0 3-33 15,0 9-8-15,0 7 0 0,0 9-1 0,0 4-8 16,0-5-2-16,0 1 0 0,0 8 0 16,0-9-53-16,0-3-10 0,0-1-2 15,0 1-1-15,0-4 77 0,9-5 16 0,-9 5 4 0,5-1 0 0,-1 1-64 16,6-5-16-16,-6-3-2 0,5-5 0 16,0 1-16-16,0-13-3 0,1 0-1 0,-1-8 0 31,-5 1-116-31,1-9-23 0,-1-8-5 0</inkml:trace>
  <inkml:trace contextRef="#ctx0" brushRef="#br0" timeOffset="848">0 149 1267 0,'0'0'28'0,"0"0"5"16,0 0 2-16,0 0 1 0,0 0-36 0,0 0 0 15,0 0 0-15,0 0 0 0,0 0 131 0,9 8 19 0,0 5 4 0,0-5 1 0,-4 0-61 16,4 4-12-16,-4-8-2 0,-5-4-1 0,9 4-46 0,0 0-9 15,4 0-1-15,1 0-1 0,0-4 34 0,4 0 6 16,0 0 2-16,5 0 0 0,0-4 0 0,4 4 0 16,0-4 0-16,-4 0 0 0,-5 0-52 0,5 0-12 15,0 0 0-15,4 0 0 0,1 0 54 0,-6 0 8 16,6 0 2-16,-6 0 0 0,6-4-52 0,8 3-12 16,-4 1 0-16,4 0 0 0,1-4 0 0,4 0 0 15,0 4 0-15,4-4 0 0,-4 0 0 0,5 0 0 16,4 4 0-16,-5-4 0 0,-4 4 0 0,0-4 0 15,-4 4 0-15,-10 0 0 0,0 4 0 16,1-5 0-16,4 5 0 0,-1 5 0 0,6-5 0 0,-1 0 0 16,5 4 0-16,9-4 0 0,-4 4 0 0,-1-4 0 15,-8-4 0-15,4 4 0 0,0-4 0 0,0-1 0 16,4 1 0-16,-8 0 0 0,-5 0 0 0,-1 0 0 16,1 0 0-16,0 0 0 0,0 4 24 0,0-4 3 15,0-4 0-15,9 4 0 16,-9-4-43-16,0 4-9 0,-1 0-2 0,-8 0 0 0,0 0 27 0,-5 0 0 0,-4 4 0 15,-1 0 0-15,1 0 0 0,-14 0 0 16,9-4 0-16,-9 4 0 0,0 0 0 0,0 0 0 0,0 0 0 16,0 0 0-16,0 0 0 0,0 0 0 0,-9 16 0 0,-5-4 0 15,-4 0-176 1,-9 4-29-16,0 5-7 0,-10-1-855 0</inkml:trace>
  <inkml:trace contextRef="#ctx0" brushRef="#br0" timeOffset="2695">1320 149 1036 0,'0'0'46'0,"0"0"10"16,0 0-45-16,0 0-11 0,0 0 0 0,10 8 0 0,-10-8 104 0,9 0 20 16,0 0 3-16,4 9 1 0,1-1 0 0,4 0 0 15,0-4 0-15,5-4 0 0,5 0-51 0,3 0-9 16,-3-4-3-16,4-4 0 0,4 0-1 0,0-1-1 16,1 1 0-16,-1 0 0 0,1 0 1 0,-5 0 0 15,-1 0 0-15,1 4 0 0,0 0-52 0,-4 0-12 16,3 4 0-16,1-8 0 0,0-4 0 0,5 4 0 15,-1-1 0-15,5 9 0 0,-5 9 21 0,14-1 2 16,1 0 0-16,3-4 0 0,-4 0-11 0,9 0-3 16,5 4 0-16,-5-4 0 0,-13 0 19 0,4 0 3 0,5 4 1 15,-5-4 0-15,0 4-32 0,4-8-20 0,-8 4 4 16,9 4 0-16,-1-8 16 0,-8 4 16 0,4 1-4 16,-5-5 0-16,-4 8-12 0,0-4 9 0,-4 4-9 15,-1 0 8-15,-4 0 2 0,4-4 0 0,-4 4 0 16,0-4 0-16,0 0-10 0,0 0 0 0,-9 0 0 15,4 0 0-15,-4-4 0 0,-5 4-14 0,-4-4 3 16,-1 4 1-16,-4 0-2 0,-4-4-1 0,-1 0 0 0,-8 0 0 16,-1 5-184-16,5-5-37 15,0 0-7-15</inkml:trace>
  <inkml:trace contextRef="#ctx0" brushRef="#br0" timeOffset="3368">41 1088 806 0,'0'0'36'0,"0"0"7"0,0 0-35 0,0 0-8 16,0 0 0-16,0 0 0 0,0 0 104 0,0 0 20 15,0 0 3-15,0 0 1 0,0 0 0 0,0 0 0 16,0 0 0-16,0 0 0 0,0 0 0 0,0 0 0 16,0 0 0-16,9 8 0 0,-4 4-58 0,-5-3-11 15,0-9-3-15,0 16 0 0,0 0 13 0,0 4 3 16,-5 0 0-16,5 5 0 0,-4-1-58 0,4 4-14 16,0 5 0-16,0 3 0 0,0 9 54 0,4-1 8 15,1 1 2-15,-5-9 0 0,0 9-52 0,4-5-12 16,1-4 0-16,-1 1 0 0,1 3 0 0,4 5 0 15,-4 3 0-15,4 21 0 0,-5 0 0 0,1 0 0 16,-1-4 0-16,1-1 0 0,-5-7 0 0,0-8 0 0,-5-5 0 16,1 1 0-16,4-9 21 0,0 0 2 0,0 5 0 15,0-1 0-15,0-3-23 0,0-9 0 16,0 5-12-16,4-5 4 16,1 0-58-16,4 1-11 0,5-1-3 0,-1 0-742 0,1-8-149 15</inkml:trace>
  <inkml:trace contextRef="#ctx0" brushRef="#br0" timeOffset="3993">164 3112 774 0,'0'0'34'0,"0"0"7"0,0 0-33 0,0 0-8 16,0 0 0-16,0 0 0 0,0 0 56 0,0 0 8 15,0 0 3-15,0 0 0 0,0 0-2 0,9 8 0 16,-9-8 0-16,9 8 0 0,-4-4-1 0,4 0-1 16,-9-4 0-16,9 4 0 0,5 0 5 0,-5 0 2 0,4-4 0 0,1 0 0 15,0 0-26-15,4 0-4 0,0-4-2 0,-4 4 0 16,4-4-10-16,-4 0-1 16,4-4-1-16,5 4 0 0,4 0 30 0,0 0 7 0,1 0 1 0,-1 4 0 15,5-8 0-15,9 4 0 0,4 4 0 0,1-4 0 16,4 4-18-16,0 0-3 0,0 4-1 0,9 0 0 15,-4 0-16-15,-5 0-3 0,0 0-1 16,0 4 0-16,-9-4 12 0,9 4 2 0,0 0 1 16,-9-4 0-16,9 8-12 0,5-4-2 0,0 0-1 0,4-3 0 15,4 3-3 1,1-4-1-16,0 0 0 0,22 0 0 0,-8-4-2 0,-10 4 0 0,5 0 0 0,-5-4 0 16,-4 0-4-16,4 0-2 0,10-8 0 0,-5 8 0 15,-5-8 12-15,-9 4 2 0,9 0 1 0,-4 0 0 0,0-5-25 16,0 5-17-16,4-4 2 0,0 0 1 0,10 0 14 0,-6 4 0 15,-8 0 0-15,-5 4 0 0,1 4 0 0,-10 0 12 16,-9 8-4-16,0-4-8 0,0 4 12 16,-5 1-4-16,-4 3 0 0,9 0-8 0,-9-4 9 15,0 4-9-15,-5-4 0 0,-4-3 9 0,-1 3-9 0,1-8-17 16,-5 0 4-16,-4 0 1 16,-5-4-168-16,0-8-32 0</inkml:trace>
  <inkml:trace contextRef="#ctx0" brushRef="#br0" timeOffset="4668">3469 283 460 0,'0'0'20'0,"0"0"5"0,9-8-25 0,-9 8 0 15,0 0 0-15,0 0 0 0,0 0 133 0,0 0 22 16,0 0 4-16,0 0 1 0,0 0-77 0,0 0-15 15,5-4-4-15,-5 4 0 0,0 0-6 0,0 0-2 0,0 0 0 0,0 0 0 16,0 0-10-16,0 0-2 16,0 0-1-16,0 0 0 0,0 0 18 0,0 0 4 15,0 0 1-15,5 4 0 0,-1 0 9 0,1 4 1 0,4 0 1 0,0 8 0 16,0 4 1-16,0 1 0 0,0-1 0 0,0 20 0 16,0 1-11-16,-4 11-3 0,4 9 0 0,0 8 0 15,-4 8-16-15,-1-4-4 0,5 4-1 0,-4-5 0 16,-5-3-24-16,0 4-5 0,4 8-1 0,-4 4 0 15,0-4-1-15,0 0-1 0,5 0 0 0,0-4 0 16,-1-4 9-16,5-1 3 0,0-3 0 0,0 12 0 0,1-4-10 16,3 0-1-16,-4 0-1 0,10 8 0 0,-6-8-11 0,1 4 0 15,4 0 0-15,-4 4 8 0,-1-4-8 0,1-9 0 16,-9 1 0-16,-1-16 0 0,-8-5 0 0,4 1 0 16,0-4 0-16,0-1 0 15,0-7-34-15,0-5-2 0,0-4-1 0,-5 1 0 16,0-5-207-16,1-12-40 0</inkml:trace>
  <inkml:trace contextRef="#ctx0" brushRef="#br0" timeOffset="6221">1248 1958 712 0,'0'0'16'0,"0"0"3"0,0 0 1 0,0 4 0 0,0 4-20 0,0-8 0 15,0 0 0-15,0 0 0 0,0 0 76 0,0 0 11 16,0 0 2-16,0 0 1 0,0 0-8 0,0 0-2 16,-5 13 0-16,5-5 0 0,0 4-24 0,0-12-6 15,0 0-1-15,0 0 0 0,0 0 11 0,0 0 3 16,0 0 0-16,0 0 0 0,0 0 1 0,0 0 0 16,0 0 0-16,0 0 0 0,0 0 0 0,0 8 0 15,0 4 0-15,0-12 0 0,0 0 1 0,0 0 1 0,0 8 0 0,0-8 0 16,0 0-54-16,0 0-12 0,0 8 0 0,0 0 0 15,0-8 48-15,0 0 13 0,0 0 3 0,0 0 0 16,5 13-64-16,-5-5-24 0,0-8 0 0,4 12 1 16,-4-4 23-16,0-8 8 0,0 0 0 0,9 12 0 15,-4-4 6-15,-1 4 1 0,5-4 0 0,-4 4 0 16,-5-12 7-16,9 9 2 0,-4-1 0 0,4 0 0 16,0 4 1-16,0-4 1 0,0 0 0 0,0 0 0 0,0-4-10 15,0 4-1-15,5 0-1 0,0 0 0 0,-1-3-4 0,1 3-1 16,4-4 0-16,-4 0 0 0,4 4-9 0,0-8 0 15,1 0 0-15,-1 0 0 0,-5 0 0 16,1 0 12-16,0 0-4 0,4-4 0 0,0 4-8 0,0 0 0 16,1-4 0-16,-6 0 0 0,5 0-11 0,-4 4-4 15,4 0-1-15,-4 0 0 0,0 0 16 0,-1-4 0 16,-4-9 0-16,10 1 0 0,-6 0 0 0,-4 0 0 16,0 4 0-16,5-4 0 0,-5-4 0 0,5 3 0 15,-10 9 0-15,1-4 0 0,4-4 0 0,-4-4 0 16,-1 4 0-16,-4-4 0 0,0 4 0 0,0-5 0 15,5 5 0-15,-10 0 0 0,1-4 0 0,-1 0 0 16,5 4 0-16,-9-1 0 0,0-3 0 0,-9 0 0 31,4 0 0-31,0-4 0 0,-4 3 0 0,0 1 0 0,0 4 0 0,-1 0 0 16,1 8 0-16,0-4 0 0,4 4 0 0,5-4 0 16,-4 8 0-16,-1-4 0 0,-4 0 0 0,4 4 0 15,-4 0-28 1,0 4-4-16,4 0 0 0,0 0 0 0,-4 0 20 0,9-4 3 0,0 0 1 0,0 0 0 15,4 4-13-15,5-4-3 0,0 0 0 0,0 0 0 16,0 0 33-16,0 0 7 0,0 0 0 0,0 0 1 16,0 0-17-16,0-8 0 0,5 0 0 0,-5 8 0 0,9-8 0 0,-4-1 0 15,8 5 0-15,-4-4 0 0,5 0 0 16,0 4 0-16,-1-4 0 0,1 0 0 0,9-4 0 0,-10 4 0 16,6-4 0-16,-1-1 0 0,-5 1-10 0,6 0-6 15,-6-4 0-15,1 0-1 0,-5 0 17 0,5-1 0 16,-5 1 0-16,-5-4 0 0,5 4 0 0,-9 0 0 15,5-5 0-15,-5 5 0 0,-5 0 15 0,1 0 6 16,-1 0 2-16,1-1 0 0,-5 1-23 0,-5 4 0 16,5-4 0-16,-5 4 0 0,1 0-14 0,-1 4-7 15,-4-5-2-15,0 5 0 0,-5 0 23 0,5 0 0 16,-1 4 0-16,1 4 0 0,-5-4 0 0,10 4 0 16,-1 4 0-16,0 0 0 0,-4-4 22 0,0 8 9 15,0-4 1-15,0 4 1 0,4 0-20 0,-9 5-4 16,5-1-1-16,0 0 0 0,9 0 0 0,0 0-8 0,-5 0 12 15,5 0-4-15,4 1 7 0,-4-5 1 0,5 0 0 16,-1 0 0-16,5-8-26 0,0 8-5 0,0-8-1 16,0 0 0-16,0 0 8 0,0 0 8 0,0 0-13 15,0 0 5 1,0 0-129-16,0 0-26 0,0-8-5 0,0 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8:14.6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 17 1069 0,'0'0'23'0,"0"0"5"0,0 0 0 0,0 0 4 0,0 0-32 0,0 0 0 16,0 0 0-16,0 0 0 0,0 0 76 0,0 0 8 15,0 0 3-15,0 0 0 0,0 0 7 0,-4 0 2 16,4 0 0-16,0 0 0 0,0 0-23 0,0 0-4 15,0 0-1-15,0 0 0 0,0 0-6 0,0-7-2 16,-4 3 0-16,4-2 0 0,-4-1-16 0,4 7-4 16,0 0-1-16,0 0 0 0,0 0-10 0,0 0-1 15,0 0-1-15,0 0 0 0,0 0-27 0,0 0 0 16,0 0 0-16,0 0 0 0,0 0 41 0,0 0 10 16,0 0 1-16,0 0 1 0,0 0-23 0,0 0-5 0,0 0-1 15,0 0 0-15,0 0-4 0,0 0 0 16,4 11-1-16,-4 2 0 0,4-3 7 0,-4 0 2 0,4 4 0 15,-4-1 0-15,4 0-20 0,-4 1-8 0,3 3 8 0,-3 3-8 16,4-3 45-16,0 3 4 0,0 4 1 0,0-1 0 16,-1-2-29-16,1-1-5 15,-4 4-2-15,4-1 0 0,0 1-14 0,-4-1 8 16,4-2-8-16,-4 3 0 0,3-4 0 0,1 0 8 0,0 0-8 0,0-3 0 16,0-3 0-16,-1-1 0 0,-3 1 0 0,4-1-10 15,0-2 10-15,-4 2 0 0,0-13 0 0,8 10 0 16,-8 0 0-16,0-10 0 0,3 10 0 0,5-3 0 15,-4 3 0-15,-4-10 0 0,0 0 0 0,7 7 0 0,-7-7 0 16,4 7 0-16,4 3 0 0,-8-10 0 0,0 0 0 0,7 3 0 16,1 0-9-16,-8-3 9 0,8 4 0 0,-8-4 0 15,7 3 0-15,-7-3 0 0,4 0 0 0,4 0 0 16,-1-3 0-16,-3-1 0 0,0 1 0 0,3 0-9 16,-3 0 0-16,4-4 0 0,-4-3 9 0,3-4-8 15,1 4 8-15,-4 0-8 0,7-3 16 0,-3-4 4 16,0 3 1-16,-1-3 0 0,4 0-13 0,-3-3 0 15,-1 3 0-15,5-3 0 0,-8 3 0 0,3 3 0 16,-3 4 0-16,-1-3 0 16,2 2-11-16,-2 5-5 0,1-1 0 0,-4 1-1 15,0 2 17-15,0 4 0 0,0 0 0 0,0 0 0 0,0 0 17 0,0 0-2 16,4 4-1-16,-4-4 0 0,3 9-14 0,2 1 0 16,-2 4 0-16,-3 0 0 0,0-8 0 0,0 8 0 15,4-1 0-15,3 1 0 0,-2-1 0 0,-2 1 0 16,1-4 0-16,0 3 0 0,4-2 16 0,-5 2 1 15,5 1 0-15,-5-1 0 0,2-2-17 0,-2 5 0 0,1-2 0 16,0-4 0-16,-1 0-12 0,2-3-4 0,-2 0 0 0,-3 2 0 16,4-2 3-16,-4-7 0 0,0 0 0 0,0 0 0 15,4 10 13-15,-4-10 12 0,0 0-3 0,3 4 0 16,-3-4-9-16,0 0 8 0,0 0-8 0,5 3 8 16,-5-3-8-16,0 0 0 0,3 7 0 0,-3-7 0 0,0 0 0 0,0 0 0 15,0 0 0-15,4 0 0 0,0 0 0 0,-1-3 0 16,2-4 0-16,-2 3 0 0,1 1 0 0,0-4-12 15,-4 0 2-15,3-2 1 0,-3-5 9 16,5 0 12-16,-2-3-2 0,1 0-1 0,0-2-9 0,-4 2 0 16,3-4 0-16,2-2 0 15,-2-8 0-15,1 4 0 0,3 0 0 16,-2 3 0-16,2-6 0 0,-3 3 0 0,-4 3 0 0,8 1 0 0,-5-1-8 16,1 7-4-16,-4 4-1 0,7 0 0 15,-7 2 13-15,5 1 0 0,-5 0 0 0,3 3 0 16,-3 0-44-16,4 1-5 0,-4 6-2 0,0 0 0 0,0 0 41 0,0 0 10 15,0 0 0-15,0 0 0 16,0 0-207-16,0 0-39 0,0 0-8 0</inkml:trace>
  <inkml:trace contextRef="#ctx0" brushRef="#br0" timeOffset="595">699 57 748 0,'0'0'67'16,"0"0"-54"-16,0 0-13 0,0 0 0 0,0 0 164 0,0 0 31 0,4 14 5 0,0-4 2 16,-4-10-69-16,0 0-13 0,4 10-4 0,-4-3 0 15,0-7-27-15,0 10-5 0,0 4-2 0,0-1 0 16,3 4-14-16,1-4-4 0,-4 4 0 0,0-4 0 15,0 8-12-15,0-1-4 0,-4 1 0 0,4-1 0 16,0 3-16-16,0 1-3 0,-3-1-1 0,-1 1 0 0,4 3-8 0,-4-3-1 16,4-4-1-16,-4 4 0 0,4-1 13 15,0 5 2-15,-4-5 1 0,4 4 0 0,-3-7-34 16,3 1 0-16,-4-5 0 0,4 5 0 0,7-4 0 0,-7-4 0 16,0 0 0-16,0-2 0 0,0-1 0 0,0-3 0 15,0-1 0-15,0-6 0 16,4 7 0-16,-4-7 0 0,0 0 0 0,0 0 0 0,0 0 0 0,0 0 0 15,0 0 0-15,0 0 0 0,0 0 0 0,0 0 0 16,8 0 0-16,-8 0 0 0,4-10 0 0,3 3 0 16,1-3 0-16,3 0 0 0,-7 0 0 15,4-1 0-15,-1 2 0 0,1-1 0 0,-1-4-13 0,-3 4-10 16,4-3-1-16,-1 6-1 0,5-3 40 0,-5 3 8 16,-3-3 1-16,4 3 1 0,-1 0-25 0,5 0 0 15,-8 0 0-15,3 1 0 0,-7 6-12 0,0 0-7 0,0 0-1 16,4-7-1-16,-4 7 21 0,0 0 0 15,0 0 0-15,11 7 0 0,-11-7 0 0,4 10 8 0,0 0 0 16,0-3 0-16,-4 3-8 0,0 4 0 0,0-1 0 16,0 0 0-16,4-2 12 0,-4 2 1 0,-4-3 0 0,4 3 0 15,0-2-13-15,0 2-18 0,0 4 4 0,4-7 1 16,-1 1 13-16,1 2 0 0,0-3 0 0,-4-3 0 16,3 0-80-16,-3-4-12 15,0-3-4-15,0 0-685 0,0 0-138 0</inkml:trace>
  <inkml:trace contextRef="#ctx0" brushRef="#br0" timeOffset="1283">1048 719 864 0,'0'0'76'0,"0"0"-60"16,0 10-16-16,0-10 0 0,0 7 117 0,-3-4 21 15,3-3 4-15,0 7 1 0,-4 3-15 0,4-10-4 16,0 0 0-16,0 0 0 0,0 0-54 0,0 7-11 0,0-7-3 16,0 0 0-16,0 0-35 0,0 0-7 0,0 0-2 0,0 0 0 15,0 0 4-15,0 0 0 16,0 0 0-16,4-10 0 0,-4 3-16 0,3-3 9 0,2 3-9 0,-2-3 8 15,1 0 19-15,3 0 3 0,-2 3 1 0,2 1 0 16,-3-5-31-16,-1 1 8 0,5 3-8 0,0 1 0 16,-5-5-12-16,5 5-6 15,0-5-1-15,-5 8 0 0,2-3 31 0,2-1 5 16,-3 3 2-16,-1-2 0 0,2 2-9 0,-5 4-2 0,0 0 0 0,0 0 0 16,0 0 4-16,0 0 0 0,0 0 0 0,0 0 0 15,0 0 0-15,0 0 0 0,3 10 0 0,-3 1 0 16,4-2 16-16,-4-2 3 0,0 10 1 0,-4-3 0 0,4-1-41 15,0-2-8-15,0 2-2 0,0 0 0 0,-3 1 38 0,3 3 7 16,0-1 2-16,0-2 0 0,0 3-20 0,0-3-8 16,0-1 0-16,0-6 8 0,0 3-8 0,0-3 0 15,0 3 0-15,3-3 0 16,-3-7-23-16,0 0-6 0,0 0-2 0,0 0 0 0,0 0 31 0,0 0 0 16,8 0 0-16,-8 0 0 0,7-11 0 0,1 5 0 15,-4 2 0-15,3 1 0 0,1-7 9 0,-1 3 8 16,1-3 2-16,0 3 0 0,-5-6-31 0,5 2-5 15,0 5-2-15,-5-5 0 0,5 2 19 0,-4-2 0 16,0-2 0-16,0 3 0 0,3 3 12 0,-3-3 5 16,0 6 2-16,0 1 0 15,-4 3-19-15,0 0 0 0,0 0 0 0,0 0 0 16,0 0 12-16,0 0 0 0,0 0-1 0,0 0 0 0,0 0-2 0,3 10 0 16,-3 4 0-16,0-1 0 0,4 1 13 0,0-1 2 15,-4 1 1-15,0-1 0 0,0 1-25 0,4-1 0 16,-4 1 0-16,4 3 0 0,-1 0 0 0,1-4 0 0,0 1 0 0,0-1 0 31,0 0-46-31,-1-2-14 0,1-8-4 0,-4-3 0 16,0 0-153-16,4 7-31 0,11 0-7 0,-15-7-1 0</inkml:trace>
  <inkml:trace contextRef="#ctx0" brushRef="#br0" timeOffset="1580">1470 996 1209 0,'0'0'53'0,"0"0"12"0,0 0-52 0,0 0-13 16,0 0 0-16,0 0 0 0,0 0 118 0,0-7 21 15,0 4 4-15,-3-4 1 0,-1 0-56 0,0 0-10 16,4-2-2-16,0-2-1 0,-4 1-18 0,0 0-3 15,4-7-1-15,-3 3 0 0,-1 1-42 0,0-4-11 16,0 7 0-16,4-7 0 0,-4 4 0 0,-3-4 8 16,7 3-8-16,0 4 8 0,0-3-8 0,0 2 12 15,0 5-12-15,4-1 12 0,-1 0 0 0,1 1 1 16,-4 6 0-16,0 0 0 0,4-7-25 0,0 3-6 0,-4 4-1 16,0 0-642-16,0 0-129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8:40.4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285 449 1281 0,'4'17'28'0,"-4"-17"5"0,0 0 2 0,0 0 2 0,0 0-29 0,4 11-8 0,-4-11 0 0,0 0 0 16,0 0 122-16,0 0 23 0,0 0 5 0,0 0 1 0,0 0-44 0,0 0-9 16,0 0-2-16,0 0 0 0,0 0-27 0,0 0-5 15,0 0-2-15,0 0 0 0,0 0-22 0,0 0-5 16,0 0-1-16,0-14 0 0,0-3-13 0,0 3-2 15,-4-2-1-15,4 2 0 0,4-6-6 0,-4 3-2 0,-4-3 0 0,0 0 0 16,4 3-1-16,0-7 0 0,0 4 0 16,-4 3 0-16,1-4-9 0,-1 8 0 0,4 0 0 15,0-1 0-15,-4 4 0 0,4 0-12 0,0-1 2 0,-4 2 1 16,4-1-99 0,0-1-20-16,0 11-4 0,0 0-899 0</inkml:trace>
  <inkml:trace contextRef="#ctx0" brushRef="#br0" timeOffset="437">346 18 403 0,'0'0'17'0,"0"0"5"0,0-4-22 0,0 4 0 16,0 0 0-16,0-7 0 0,-4 7 292 0,4-3 53 15,-7 3 11-15,-1-3 3 0,0 3-229 0,-3 0-46 16,0 3-8-16,-5 0-3 0,-3 4-58 0,0-1-15 15,-3 5 0-15,3-1 0 0,0 7 0 0,0 0 0 16,-4-1 0-16,0 1 0 0,8 7 15 0,0-1 0 16,-4-6 0-16,3 0 0 0,2 4-15 0,2-1 0 15,0 0 0-15,5 4 0 0,0-1-9 0,2 1-5 16,10 0-1-16,-2-4 0 0,1 4 63 0,8-4 13 16,-5 0 3-16,8-3 0 0,-4 0 51 0,5-3 10 15,-1 3 3-15,8-4 0 0,-4-3-97 0,3-3-19 0,2-1-4 16,-2 1-8-16,1-3 29 0,0-1-1 0,-4-6 0 15,3-1 0-15,-3 1-6 0,-3-4-2 0,-1 0 0 0,0 0 0 16,-3-3-8-16,3 1-1 0,-8-2-1 0,5 5 0 16,-5-11-10-16,1 3 0 15,0 0 0-15,-5-2 0 0,1-5 0 0,0 1 0 16,-4 0 0-16,0 0 0 0,0-4 0 0,-4 4 0 0,0 3 0 0,1 0 0 16,-1-7 0-16,-4 1 0 0,1-1 0 0,-5 0 0 15,5 4 0-15,-1 3 0 0,0 0 0 0,-3 4 0 16,3 3 0-16,5 0 0 0,-1 0 0 0,0 6 0 15,4 4-52 1,0 0-10-16,-8-3-2 0,8 3 0 0,0 0-96 0,0 0-19 0,-7 7-4 16,7-7-1-16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8:41.8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745 641 1728 0,'0'0'38'0,"0"0"8"0,0 0 2 0,0 0 0 0,0 0-39 0,0 0-9 16,0 0 0-16,0 0 0 0,0 0 53 0,0 0 9 0,-4 0 2 0,0-3 0 16,-4-7-52-16,1 3-12 0,-5 1 0 0,-3-5 0 15,4-6 54-15,-8 7 8 0,-4-10 2 0,0 7 0 16,0-4-64-16,4 3-21 0,5 4 0 0,-5 0 0 15,0 3 36-15,0 1 7 0,0 2 2 0,0 1 0 16,0 3-24-16,0 3 0 0,-5 3-10 0,5 1 10 16,5 7 0-16,-2-4 14 0,1 0-1 0,8 3 0 15,-1 1-13-15,0 3-13 0,5-3 2 0,3-1 1 16,3 1 10-16,-3-1 0 0,4 1 0 0,0-4 0 16,-4-10 49-16,8 3 12 0,3 4 3 0,0-4 0 0,-11-3 0 0,0 0 0 15,0 0 0-15,8-3 0 0,0-7-52 0,3-4-12 16,-3 4 0-16,3-3 0 15,-3-1-20-15,3 1-6 0,-3-8-2 0,3-6 0 0,0 0 9 0,-3 1 2 16,0-2 0-16,-5 1 0 0,-3 0 53 0,0 0 10 0,-3 1 2 16,-2 2 1 15,-6 3-63-31,3 1-13 0,-3 3-2 0,-4 4-1 0,0-4 30 0,-1 7 0 0,2-1 0 0,-2 5 0 0,1 3 0 0,0 3 0 16,-1 3 8-16,5 0-8 0,0 0 0 0,3 4 0 0,-3 0 0 15,3 3-12 1,5-3-76-16,-1 3-16 0,4 0-2 0,0 1-587 0,7-5-118 15</inkml:trace>
  <inkml:trace contextRef="#ctx0" brushRef="#br0" timeOffset="468">304 0 1497 0,'0'0'32'0,"-11"4"8"0,3 2 0 0,-3 1 4 16,-1-1-36-1,-3 5-8-15,-4 2 0 0,4-3 0 0,-4 7 53 0,0-3 9 0,0 3 2 0,-4 9 0 16,4-2 0-16,-4 3 0 0,4 0 0 0,0 4 0 16,4-1-52-16,4 0-12 0,-1 0 0 0,5 4 0 0,-1 3 0 15,8-6 0-15,0 0 0 0,0-5 0 0,8 8 54 0,-5-10 8 16,5 3 2-16,0-1 0 0,11-2 3 0,4 4 1 15,-4-5 0-15,7 1 0 0,-3-4-58 0,11 4-10 16,0-1 0-16,1-6 0 0,-1-3 35 0,0-5 14 16,4-1 3-16,0-1 1 0,0-7-33 0,-4 0-8 15,0-4 0-15,8-3-1 0,0-3-11 0,-8 0 0 16,-8-4 0-16,-7 1 0 16,-3 0 0-16,3-4 0 0,0-4 0 0,0 1 0 0,-4-1 0 0,0-2 0 15,0-1 0-15,-3-9 0 0,-1-1 14 0,-7-3 1 0,0-1 0 0,-4 2 0 16,-4 2-15-16,-4-3 0 15,1 3 0-15,-5 0 0 0,-3 4 0 0,-4-1-12 16,0 4 12-16,0 0-10 0,0 4 10 0,-4 2 0 0,0 1 0 16,4 7 0-1,0-4 0-15,4 7-13 0,0-1 3 0,0 5 1 0,0 3 9 16,4-1 0-16,-1 4 0 0,0 0-787 0,1 0-155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8:43.5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204 496 1378 0,'8'7'30'0,"-1"0"6"0,1-4 2 0,3 4 2 15,-3-4-32-15,3 4-8 0,1 0 0 0,-1 3 0 0,1-6 79 0,-1 2 14 16,-3-3 3-16,7 4 1 0,-4-3-26 0,1-1-6 15,-1 0-1-15,0 1 0 0,-3-4-51 0,3 0-13 16,0-4 0-16,-3 4 0 0,3-3 0 0,1 0 0 16,-5-1 0-16,1-3 0 15,0 1 0-15,0-1 0 0,-5-3 0 0,5 3 0 16,-5-3 0-16,-3 3 0 0,5-6 0 0,-10 2 0 0,2 2 0 0,-5-8 0 0,0 6 0 0,-3-2 0 16,0 3 0-16,0-1 0 15,-5-2 0-15,1 7 0 0,-4-1 0 0,4 3 0 0,0-2 0 16,3 2 0-16,1 4 0 0,3 4 0 0,1-4 0 15,7 0 0-15,-8 3 0 0,4 0 0 16,-3 1 0-16,7-4 0 0,0 0 37 0,0 0 5 0,0 0 1 16,0 0 0-16,7-4-18 0,5 4-3 0,-1-3-1 0,1 0 0 15,-5 3-21-15,1-4 0 16,-1 1 0-16,1-4 0 0,3 0 25 0,-3-3 1 0,0-3 0 0,-5 6 0 16,5-3-16-16,-5-7-10 0,-3 3 12 0,0-2-12 0,0 2 12 15,0 1-4-15,-3-4 0 0,-5 6-8 0,1-2 27 0,-5 3-2 16,1 0 0-16,-4 0 0 0,0-1-36 15,-1 5-7 1,1 2-2-16,4 1 0 0,-1 3-19 0,1-4-4 0,-1 4-1 0,5 0 0 31,-1 0-173-31,8 0-35 0</inkml:trace>
  <inkml:trace contextRef="#ctx0" brushRef="#br0" timeOffset="402">496 51 633 0,'0'0'56'0,"-3"-7"-44"0,-1 0-12 0,-3 0 0 0,-5 1 76 0,0 2 12 16,1-3 4-16,-4 1 0 15,-4 6-58-15,0-3-11 0,-4-1-3 0,-3 8 0 16,3-1 51-16,0 7 9 0,-4 0 3 0,1 4 0 0,3 3 22 0,-4 0 5 16,5 2 1-16,-9 5 0 0,8 0-60 0,1 6-12 15,3 1-3-15,0-1 0 0,3 1-16 0,5-5-4 16,0 5-1-16,0-1 0 0,6 1-3 0,2-4-1 15,-1-4 0-15,4 1 0 0,4 0-11 0,-1-4 0 0,2 0 0 16,-2-3 0-16,8 0 0 16,-3 0 0-16,3 0 0 15,5-4 0-15,-1 1 53 0,0 2 9 0,-4-6 2 0,5 4 0 0,3-4 0 16,7-3 0-16,5 3 0 0,-5-3 0 0,-3-4 0 0,0-3 0 0,4 3 0 0,-1-3 0 0,-3 0-52 16,0-3-12-16,0 0 0 0,-4 0 0 0,0-8 0 0,3 1 0 15,-3 0 0-15,0 0 0 0,-3-4 0 16,3-2 0-16,-8-1 0 0,4 0 0 0,-3-7 0 0,-5 1 0 15,5-5 0-15,-9 2 0 0,1-5 0 0,-4 0 0 16,-4 1 0-16,1-4 0 0,-9 4 0 16,5 0 0-1,-5 0 0-15,-3 2 0 0,4 5-13 0,-5 6-9 16,5 0-2-16,0 3 0 16,-1 4-104-16,0 3-20 0,-2 5-5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7:54.3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5795 878 1220 0,'0'0'54'0,"0"0"11"16,0-10-52-16,4 7-13 0,-8-1 0 0,4 1 0 0,-7-1 116 0,3 1 20 15,-4 3 4-15,0-3 0 0,1 3-60 0,-5-4-13 16,5 4-3-16,-5 0 0 0,1 0-51 0,0 4-13 15,0 2 0-15,-1 1 0 0,-3 0 0 0,4 3 0 16,0 0 0-16,3 1 0 0,-3 2 0 0,6 0 0 16,-2 4 0-16,7 0 0 0,-4-4 54 0,4 4 8 15,4 0 2-15,0 4 0 0,4-1 0 0,-5-7 0 16,5-2 0-16,-5-1 0 0,9 0 0 0,-1-3 0 16,-3 0 0-16,3-4 0 0,1 0-52 0,-1 0-12 15,4-3 0-15,-3-6 0 0,-1-1 54 0,0 0 8 16,-3-3 2-16,0 0 0 0,3 0-52 0,-3-4-12 15,3 4 0-15,-3-7 0 0,3 4 0 0,0-1 0 0,-7-3 0 16,-4-3 0-16,4 0 0 0,0-11 0 0,0 5 0 0,-4-2 0 31,3-2 0-31,1 3 0 0,-4 3 0 0,0 4 0 0,0 3 0 16,-7 0-18-16,-1 7 4 0,8 10 1 16,0 0-184-16,0 0-37 0,-38 4-7 0,3 6-2 0</inkml:trace>
  <inkml:trace contextRef="#ctx0" brushRef="#br0" timeOffset="830">895 1081 1879 0,'0'0'41'0,"0"0"9"0,0 0 2 0,0 0 0 0,-3 10-41 0,3-10-11 16,0 0 0-16,0 0 0 0,0 0 122 0,0 0 22 16,0 0 5-16,0 0 1 0,-8-7-69 0,-3-3-13 15,3 3-4-15,0 4 0 0,5-3-64 0,-5 2-17 16,4 4-2-16,-3 0 0 0,-1 0 31 0,0 4 5 0,-3-4 2 15,0 2 0-15,3 5-19 0,-3 3 0 0,-5-3 0 16,5 7 0-16,0 9 0 0,-1-2 0 0,5-4 0 0,-1 2 0 31,0 5 0-31,5 0-12 0,3-1 1 0,0-2 1 16,0-4 26-16,3 0 4 0,1-4 2 0,4-2 0 0,-1-2 24 0,-7-9 5 0,0 0 1 16,8 0 0-16,3 0-20 15,1-7-4-15,-1 5-1 0,1-9 0 16,-1 1-43-16,-3 0-9 0,3 3-2 0,-3-3 0 0,-5-7 51 0,5 0 11 0,-4 0 1 0,3-3 1 15,-3 0-59 1,0 0-12-16,0 6-2 0,-4 4-1 0,0 3 54 0,0-3 11 0,0 3 3 0,0-3 0 16,-4-3-152-1,4 9-31-15,0 4-5 0,-4-3-2 0</inkml:trace>
  <inkml:trace contextRef="#ctx0" brushRef="#br0" timeOffset="2236">5439 5119 1537 0,'0'0'33'0,"0"0"7"0,0 0 2 0,0 0 2 0,0 10-35 0,0-10-9 16,-5 7 0-16,-2-4 0 0,-1 4 96 0,-3 3 16 15,-1-3 4-15,5 6 1 0,-1 1-42 0,1 3-9 16,-1 0-2-16,1-4 0 0,-1 4 0 0,4 3 0 16,4 1 0-16,8-8 0 0,-4 4-51 15,3 0-13-15,-3 0 0 0,4-1 0 0,-1-5 54 0,1-1 8 0,-5 0 2 16,5-3 0-16,0-7 0 0,-1-4 0 0,-7 4 0 0,8-3 0 15,-1-4-52-15,1 0-12 0,0-3 0 16,-5 0 0-16,2-3 0 0,-2-1 0 0,1 1 0 0,0-1 0 31,-1 4 0-31,-3 0 0 0,-3-7 0 0,3 0 0 16,0 4 0-16,0-1 0 0,0 1 0 0,0 3-851 0,0-1-173 16</inkml:trace>
  <inkml:trace contextRef="#ctx0" brushRef="#br0" timeOffset="3453">6209 54 403 0,'0'0'36'0,"0"0"-36"0,0 0 0 0,0 0 0 16,0-10 199-16,0 3 33 0,0 1 6 0,0 6 2 15,0-7-90-15,0 7-18 0,0 0-3 0,0 0-1 16,0-10-51-16,0 10-10 0,0 0-3 0,0 0 0 16,0 0-51-16,0-7-13 0,5 0 0 0,-5 7 0 0,0 0 54 0,0 0 8 15,0 0 2-15,0 0 0 0,0 7 0 16,0 3 0-16,-5 0 0 0,5 4 0 0,0-4 0 0,0 7 0 15,0 3 0-15,0 0 0 0,-3 1-52 16,3 5-12-16,-4 12 0 0,4-8 0 0,-4-3 54 16,4 4 8-1,0-5 2-15,-3 8 0 0,3-3-52 0,0-1-12 16,0 0 0-16,0-2 0 0,0-8 34 0,0-4 4 0,0 1 1 0,0 0 0 0,0-3-11 0,0-4-3 16,3 0 0-16,-3-3 0 0,0-7-25 0,0 0-9 15,0 0 0-15,0 0 0 0,0 0 9 0,0 0 12 16,0 0-2-16,4-7-1 0,0-6-9 0,-1 6 0 15,5-3 0-15,0 0 0 16,0-1 0-16,-5-2 0 0,5-4 0 0,-5 7 0 16,5 0-15-16,0-4-5 0,3 4 0 0,-3 0-1 0,3 0 33 0,0 3 8 15,0 1 0-15,5-1 1 0,3 3-33 0,-4 1-8 0,0 3 0 0,1 0-1 16,-2 3 33-16,-2 1 8 0,-5-1 0 0,-2 4 1 16,2 0-21-16,-3 3 0 0,4 0 0 0,-5 3-12 15,1 1 12-15,0 3 0 0,0-3 10 0,0 5-10 16,-4-2 0-16,0 4 0 0,0-1 0 0,0 0 0 31,0-3-45-31,-4 0-15 0,4-4-4 0,0 4 0 0,0-7 0 0,0-3 0 0,0 3 0 16,4-3-751-1,-4-7-150-15</inkml:trace>
  <inkml:trace contextRef="#ctx0" brushRef="#br0" timeOffset="4146">6665 595 1497 0,'0'0'32'0,"0"0"8"0,0 0 0 0,0 0 4 0,0 0-36 0,4 6-8 0,-4-6 0 0,0 0 0 16,0 0 53-16,8-3 9 0,-8-4 2 0,7 4 0 15,-3-4 0-15,0 4 0 0,3-1 0 0,-3-6 0 16,-4 4-52-16,8-1-12 0,-8 7 0 0,4-10 0 16,-1-7 0-16,1 3 0 0,4 4 0 0,-4 0 0 0,3 3 0 15,-3 1 0-15,4-1 0 0,-8 7 0 0,0 0 0 0,0 0 0 16,0 0 0-16,0 0 0 0,7-7 0 0,-7 7 0 31,8 10 0-31,-1 0 0 0,1-3 54 0,-8-7 8 0,0 0 2 0,8 6 0 0,-5 8-52 0,2 0-12 31,-2-4 0-31,1 7 0 0,0 6 54 0,-4-2 8 16,0-1 2-16,3 0 0 0,2-7-52 0,-5-6-12 0,0 3 0 0,0-10 0 0,0 0 0 0,0 11 0 16,3-1 0-16,1-3 0 0,-4-7 0 0,0 0 0 15,4-4 0-15,3-3 0 16,-3 1 0-16,4-1 0 0,-1-3 0 0,-3-1 0 0,4 1 0 0,-5 1 0 15,1-2 0-15,3 1 0 0,5-3 0 0,-8-1 0 16,-1-3 0-16,5 4 0 0,0 3 0 0,-5-1 0 16,2 1 0-16,-2 7 0 0,8-1 0 0,-11 4 0 15,0 0 0-15,0 0 0 0,8 0 0 0,-4 0 0 0,3 4 0 16,-7-4 0-16,5 7 0 0,2 3 0 0,0 3 0 16,1 1 0-1,-4 3 0-15,8 3 0 0,7 7 0 16,-5 0 0-16,-9 3-51 0,2-6-13 0,8-14-2 0,1 7-1 0</inkml:trace>
  <inkml:trace contextRef="#ctx0" brushRef="#br0" timeOffset="7208">7133 989 1602 0,'0'0'71'0,"0"0"14"0,0 0-68 0,3-3-17 0,1 0 0 0,0-1 0 15,3 1 126-15,-3-1 22 0,-4-2 4 0,0-1 0 16,8 1-62-16,-4-5-13 0,-4 1-2 0,0 0-1 15,3-4-59-15,1 5-15 0,0-2 0 0,0-2 0 16,-4 3 54-16,7-1 8 0,-3 1 2 0,0 3 0 16,-4 1-200-16,0-1-40 0,0 1-8 0</inkml:trace>
  <inkml:trace contextRef="#ctx0" brushRef="#br0" timeOffset="5227">1036 146 1267 0,'0'-7'28'0,"0"7"5"15,-4 0 2-15,4 0 1 0,-3 0-36 0,3 0 0 0,0 0 0 0,0 0 0 0,-5 0 109 0,5 0 15 16,0 7 4-16,0-7 0 0,0 0-32 0,0 0-7 16,0 0-1-16,0 9 0 15,-3 2-12-15,3-1-4 0,-4 3 0 0,0 1 0 0,4 6-16 0,-4 4-4 16,0-4-1-16,4 3 0 0,-3 1-5 0,-1 3-1 0,4-3 0 0,0 3 0 16,0 4-45-16,0-1 0 0,0-6 0 0,0-1-13 15,0 1 13-15,0-1 0 0,4 1 0 0,-4 0 0 16,0-1 12-16,0-6-4 0,0-10 0 0,0-7-8 15,0 0 11-15,3 6-11 0,1 1 10 0,-4-7-10 16,0 0 0-16,0 0 0 0,4 0 0 0,4-7 0 0,-5-3 0 16,2 1-8-16,2-5 8 0,0 0-10 0,1 1 10 0,3-4 0 15,-3 4-9-15,0-4 9 0,0 0 0 0,3 0 0 16,0 4-9-16,-3 2 9 0,3 11 0 0,-3-6 0 31,0-5 0-31,3 1 9 0,-8 3-9 0,5 4 0 0,3 3 0 0,1 3 0 0,0 4 53 0,-5 0 9 16,-7-7 2-16,0 0 0 0,4 10-52 0,4 4-12 0,-5 2 0 15,8 1 0-15,-6 0 0 0,2 0 0 16,0 3 0-16,1-3 0 0,-4 7 0 0,0-4 0 0,-1 0 0 0,1-3 0 31,0 0-48-15,0-4-13-16,-4 1-3 0,4-4-751 0,-1 4-150 0</inkml:trace>
  <inkml:trace contextRef="#ctx0" brushRef="#br0" timeOffset="5921">1427 625 1267 0,'0'10'28'0,"4"-3"5"0,-4-7 2 0,0 0 1 0,0 0-36 0,0 0 0 15,0 0 0-15,0 0 0 16,0 3 109-16,0-3 15 0,0 0 4 0,0 0 0 0,0 0-52 0,0 0-9 16,0 0-3-16,0 0 0 0,0 0-51 0,0 0-13 0,8-7 0 0,-5 0 0 15,-3 7 54-15,8-13 8 16,-4 3 2-16,3-3 0 0,-3-1-52 0,0 0-12 0,4 5 0 0,-5-2 0 31,-3 11 0-31,8-6 0 0,-4-5 0 0,3 5 0 0,-3-5 0 0,0 8 0 0,-4 3 0 0,0 0 0 16,8 3 0-16,-1 1 0 0,-3-8 0 0,0 1 0 15,-4 3 54-15,0 0 8 0,7 7 2 0,-3 0 0 16,0-1-52-16,-4 5-12 0,4 6 0 0,-4-8 0 31,0 5 0-31,0-4 0 0,0 7 0 0,0 0 0 0,0 6 0 16,-4-2 0-16,4-8 0 0,0 4 0 0,0 0 0 0,0-3 0 16,0-4 0-16,0 0 0 0,0-3 0 0,0-7 0 0,0 3 0 0,0-3 0 15,0 0 0-15,0 0 0 0,0 0 0 0,0 0 0 16,0 0 0-16,0 0 0 15,0 0 0-15,11-7 0 0,-3 1 0 0,-4-1 0 0,3-3 0 0,1-1 0 0,-1 1 0 16,-3-3 0-16,4-1 0 0,-1 4 0 0,1 0 0 0,0-4 0 31,-1 4 0-31,1 1 0 0,-4-2 0 0,3 5 0 0,-3-1 0 0,4-3 0 0,-1 6 0 0,-7 4 0 16,0 0 0-16,8 0 0 0,-8 0 0 0,0 0 0 16,4 7 0-16,-1 3 0 0,1-3 0 0,0 3 0 15,-4 7 0-15,0 0 0 0,4-4 0 0,-4 1 0 16,0 2 0-16,0 1-714 15,0 0-146-15</inkml:trace>
  <inkml:trace contextRef="#ctx0" brushRef="#br0" timeOffset="6450">1921 865 1083 0,'0'0'48'0,"-11"3"10"0,-1 0-46 0,0 4-12 16,1 3 0-16,-4-6 0 0,0-4 94 0,4-4 17 15,3 4 3-15,0 0 1 0,1-3-41 0,7 3-8 16,0 0-2-16,0 0 0 0,-12-3-51 0,12 3-13 15,-3-11 0-15,3 11 0 0,3-3 50 0,2-4 7 16,2 0 2-16,0-6 0 0,1 0-43 0,0-1-16 16,-5 4 11-1,5-4-11-15,0 4 40 0,-1 0 3 0,-3-3 0 0,4 3 0 0,-5-4-18 0,1 4-3 16,3-4-1-16,-2 1 0 0,-5-1-21 0,-5 4 0 0,5 3 0 0,-3-3 0 16,-1 3 0-16,0-3-13 0,1 1 1 15,-5 2 1-15,-3 3 11 0,3 4 14 0,8 0-3 0,-8 0-1 16,1-3-10-16,0 3 0 0,-1 3 0 31,4 1 0-31,-3 3-156 0,7-1-36 0,0-6-7 0,-8 13-1 0</inkml:trace>
  <inkml:trace contextRef="#ctx0" brushRef="#br0" timeOffset="8122">6023 5386 1483 0,'4'-27'32'0,"-4"20"8"0,0 7 0 0,0 0 2 0,4-7-34 0,3 4-8 16,-3-4 0-16,0 4 0 0,4-4 108 0,-1 3 19 15,-7 4 4-15,12-3 1 0,-5-20-106 0,1 6-26 16,7 0 0-16,-7 0 0 0,0-7 56 0,3 4 7 15,-3 3 1-15,3 1 0 0,-3-5-52 0,-1 1-12 16,0-1 0-16,1 8 0 0,3 2-16 0,1 2-7 31,-5-8-1-31,-2 7 0 0,2-1 24 0,-3 5 0 16,-1 3 8-16,-3 3-8 0,0 0 20 0,0 0 0 0,0 0-1 16,0 6 0-16,0 4-19 0,-3 11 0 0,-1-2 0 0,-3 12 0 15,2 7 55-15,-2-2 7 0,3 12 2 16,1-4 0-16,-5-4-52 0,0-3-12 0,0-3 0 0,5 0 0 15,-5-4 0-15,8-6-12 0,-3-7 3 0,3-3 0 16,0-5 9-16,0 1 12 0,0-10-2 0,0 11-1 16,0-11-9-16,7 6 0 0,0-2 0 0,1-1 0 15,0-6 0-15,0-1 0 0,-1 1 0 0,0-4 0 16,5 0-9-16,0 1-4 0,-1-5-1 0,0 2 0 16,4-5 22-16,4-6 5 0,4-1 1 0,-8 5 0 15,0-5-14-15,-4 1 0 0,5-3 0 0,-5 2 0 0,0 4 0 16,1 0 0-16,-5 8 0 0,1 2 0 0,0-3 0 0,-5 6 0 15,-3 4 0-15,0 0 0 0,0 0 0 0,0 14 0 16,0-1 0-16,-3 7 0 0,-1 7 33 0,0 0 4 16,-4-3 1-16,5 3 0 0,-1 0-10 0,0-7-1 15,1 4-1-15,-2-1 0 16,2 1-72-16,3-3-14 0,3-5-4 0,-3 5 0 16,5-4-102-16,-5-4-21 0,3-3-4 0</inkml:trace>
  <inkml:trace contextRef="#ctx0" brushRef="#br0" timeOffset="8664">6604 5565 1497 0,'4'20'66'0,"-4"-10"14"15,0 0-64-15,0 0-16 0,0-3 0 0,0 7 0 0,0-5 106 0,0 5 18 0,4 0 3 0,-4-1 1 16,0-3-52-16,4-3-9 0,-4 3-3 0,0-10 0 16,4 7-51-16,-4-7-13 0,0 0 0 0,7 3 0 15,1 1 0-15,-1-4 0 0,1-7 0 0,0 0 0 0,-1-3 0 0,1 3 0 31,-1 1 0-31,1-1 0 0,0-3 0 0,-1-1 0 16,1-2 0-16,-4 0 0 0,-1-4 0 0,1 3 0 16,0 1 0-16,-4 2 0 0,4 5 0 0,0-1 0 15,-4 0 0-15,3 1 0 0,-3 6 0 0,0 0 0 16,0 0 0-16,0 0 0 0,0 0 0 0,0 0 0 0,0 0 0 0,0 0 0 0,0 0 0 0,-3 6 0 16,-1 5 0-16,0 2 0 0,4 0 0 0,0 1 0 15,-4 3 0-15,0-3 0 0,4-5 0 0,0 5 0 16,0-4 0-16,0 4 0 0,0-1 0 0,4-3 0 15,-4 0 0-15,4 4 0 0,-4-4 0 0,4 0 0 16,3 0 0-16,-3-3 0 0,0 3 54 0,-4-10 8 16,8 0 2-16,3 3 0 0,-3 1-52 0,-1-4-12 15,5 0 0 1,-4 0 0-16,-8 0 0 0,7 0 0 0,5-4 0 0,-5 1 0 0,-3-3 0 0,3 2 0 16,1 1 0-16,-1-1 0 15,-3 1 0-15,-4 3 0 0,8-3 0 0,-1-4 0 16,1 0-151-16,-8 7-33 0,0 0-6 0,8-7-2 0</inkml:trace>
  <inkml:trace contextRef="#ctx0" brushRef="#br0" timeOffset="9132">6935 5862 1220 0,'30'6'54'0,"-22"-2"11"0,-8-4-52 0,8 3-13 0,-1-3 0 0,5 4 0 0,-5-1 116 0,0 0 20 16,5 1 4-16,0-1 0 0,-5-3-42 0,0 0-9 16,-7 0-1-16,16-3-1 0,3 3-51 0,-4-4-9 15,-8-2-3-15,1-1 0 0,8-3-24 0,-9-1 0 16,-3 2 0-16,0-1 0 0,-4-1 19 0,0 1-2 15,3 3 0-15,-10-3 0 16,-4-4-17-16,7 1 0 16,0 3 0-16,-4 0 0 0,-7 3-12 0,3 0-5 15,5 1-2-15,3 2 0 0,-4 1 19 0,1 3 9 16,-5-4-1-16,9 4 0 0,3 0-8 0,0 0 8 0,-11 0-8 0,11 0 8 0,0 0 0 0,0 0-8 16,0 0 12-16,0 0-4 0,0 0-8 0,0 0 0 15,0 0 0-15,0 0 0 0,0 0 10 0,0 0 0 16,11 0 0-16,-11 0 0 0,0 0-10 0,0 0-14 15,11-6 3-15,-11 6 1 0,-8-7 10 0,8-3 0 0,5 0 0 0,-2 0 0 16,-11 3 0-16,8 0 0 0,-3 0 0 0,3-2 0 16,-4 2 0-16,0 0 0 0,4 7 0 0,0 0 0 15,0 0 0-15,0 0 0 0,-8 0 0 0,8 0 0 16,0 0-9-16,0 0 0 0,0 0 0 0,-3 7-635 31,-1-4-126-31</inkml:trace>
  <inkml:trace contextRef="#ctx0" brushRef="#br0" timeOffset="-988">2814 4221 403 0,'-4'-30'36'0,"4"30"-36"0,0 0 0 0,0 0 0 0,0 0 96 16,0 0 13-16,0-7 3 0,0 0 0 0,0 7-55 0,0 0-10 16,0 0-3-16,0 0 0 0,0 0 32 0,0 0 7 15,0 0 1-15,0 0 0 0,0 0-34 0,0 0-6 16,0 0-2-16,0 0 0 0,0 0 22 0,0 0 4 15,0 0 0-15,0 0 1 0,-4 10-1 0,4-3-1 16,0 7 0-16,4 2 0 0,-4 5-9 0,4-8-2 16,-4-13 0-16,0 6 0 15,3 9-27-15,1-2-5 0,4 0-2 0,-4 1 0 16,-1 2 34-16,1-5 6 0,4-1 2 0,-1 3 0 0,5 1-36 0,-1 2-8 16,-7-1 0-16,4-2-1 0,-1-3-3 0,1 4 0 15,-1 3 0-15,5-7 0 0,-5 3-2 0,-7-13-1 16,0 0 0-16,0 0 0 0,0 0 3 0,8 10 0 15,0 4 0-15,-8-14 0 0,0 0-16 0,0 0 0 0,0 0 0 16,0 0 0-16,0 0 0 0,0 0 0 16,7 3 0-16,-7-3 0 0,0 0 0 0,0 0 0 0,8 10 0 0,-8-10 0 15,0 0 0-15,0 0 0 0,0 0 0 0,4-10 0 16,3 3 0-16,-3 0 0 0,0-3 0 0,-4 3 0 16,7-2 0-16,1-1 0 0,0 3 0 0,-1-3 0 15,-3-4 54-15,0-7 8 0,3 8 2 0,-3-4 0 16,4 0-52-16,-1 0-12 0,4 4 0 0,-3 3 0 15,0 3 0-15,3-6 0 0,-3-11 0 0,-5 1 0 16,5 6 0-16,0 0 0 0,0 3 0 0,-5 0 0 16,5 1 0-16,0 3 0 15,-1 3 0-15,-3 0 0 0,4 1 0 0,-8 6 0 16,0 0 0-16,0 0 0 0,3-7 0 0,-3 7 0 0,0 0 0 0,0 0 0 0,4-4 0 0,-4 4 0 16,0 0 0-16,0 0-851 15,0 0-173-15</inkml:trace>
  <inkml:trace contextRef="#ctx0" brushRef="#br0" timeOffset="1566">185 4994 1494 0,'0'0'32'0,"0"0"8"0,0 0 0 0,0 0 3 0,0 0-35 16,0 0-8-16,0 0 0 0,0 0 0 0,11-3 105 0,-7-1 19 15,-4 4 4-15,8-3 1 0,-4-4-27 0,-4 0-6 16,3 4 0-16,-3-3-1 0,4 2-50 0,-4 4-9 16,-4-7-3-16,1 1 0 0,-1-1 25 0,0 7 5 15,-4-4 1-15,-3 4 0 0,0 0-32 0,-1 4-5 16,-3-1-2-16,-4 1 0 0,4 6 11 0,-4-3 3 15,0 2 0-15,7 1 0 16,-2 1-31-16,2 2-8 0,0 4 0 0,5 3 0 0,0 1 0 0,-1 2 0 0,8-6 0 16,-4 10 0-1,8 0 0-15,-1-7 0 0,2-3 0 0,2 0 0 16,5-3 0-16,-5-4 0 0,5 0 0 0,-1-7 0 0,-11-3 0 0,19 0 0 0,-8 0 0 0,4-3 0 16,0-4 0-16,-3 1 0 0,-1-5 0 0,1 1 0 15,-1 0 0-15,-3-4 0 16,-1-3 0-16,1 1 0 0,-4-1 0 0,-1 3 0 0,-3-3 0 15,4 8 0-15,-8-6 0 0,4 2 0 0,0 3 0 16,0 0 0-16,-7 0-78 16,3 3-17-16,0 1-3 0,-3-1-1083 0</inkml:trace>
  <inkml:trace contextRef="#ctx0" brushRef="#br0" timeOffset="13461">295 5034 633 0,'0'0'28'0,"0"0"6"0,0 0-34 0,0 0 0 16,0 0 0-16,0 0 0 0,0 0 148 0,0 0 22 15,0 0 5-15,0 0 1 0,0 0-39 0,0 0-7 16,0-6-2-16,0-1 0 0,4 0-51 0,0 1-10 16,0-1-3-16,-1 3 0 0,1 1 17 0,0-4 3 15,4 4 1-15,-1-1 0 0,1 1-24 0,3-4-5 16,-3 0 0-16,3 1-1 0,-3 3-3 0,7-5 0 15,-3 2 0-15,7 3 0 0,0-7-27 0,0 3-5 16,0-3-2-16,7-1 0 0,0-2-1 0,1 0 0 0,3-1 0 16,-6-3 0-16,-2-6 10 0,5 2 1 0,-1 1 1 15,1-3 0-15,-4 6-29 0,3 0 0 0,-3 0 0 16,7-3 0-16,1-1 0 0,-5 1 0 0,1 6 0 0,0-6 0 16,-1 0 0-16,-3 6 0 0,-4 1 0 0,4 3 0 15,4-4 0-15,-1 4 0 0,0-3 0 0,5 2 0 16,-12 1 0-16,4 1 0 0,4-6 0 0,3 6 0 15,-4-1 0-15,1-4 0 0,3 4 0 0,-4-3 0 16,1 2 0-16,8-6 0 0,-9 4 0 0,1-1 0 0,-1 1 57 16,-3-1 6-16,0 1 1 0,0-1 0 15,-1-3-103-15,5 0-20 0,-8 1-4 0,8-5-1 0,-1 1 83 0,-3 0 16 0,0-4 3 0,-4 7 1 16,4 0-39-16,-4 1 0 0,0-1 0 0,0 3 0 31,3 0-33-31,-3 1-2 16,0-4 0-16,8-6 0 0,-5-5 35 0,2 5 0 0,-5 3 0 0,3-1 0 0,-3 1 0 15,-3 7 0-15,3 3 0 0,-4 3 0 0,0-7 25 0,0 4 12 16,4 0 3-16,-4 0 0 0,4 3-31 0,8-6-9 16,-4 2 0-16,3 1 0 0,1-3 8 15,-4-4-8-15,3 3 0 0,1 1 0 0,-1-4 23 0,-3 4-3 16,-8-4 0-16,1 0 0 0,6 0-30 0,-3 0-6 16,0 0-2-16,4 0 0 0,-8 0 29 0,1 4 5 0,-2 0 2 15,2-1 0-15,-1 4-18 0,-8-4 0 16,5 1 0-16,0 3 0 0,-5 0 0 0,0 3-17 15,1-7 3-15,0 7 1 0,0 1 21 0,-5-1 4 0,1-3 0 16,0 0 1-16,-1 7-13 0,-6-4 0 0,-1 0 0 0,-3 0 0 16,-1 0-12-16,-8 0-6 15,2 1-1-15,-10-1 0 0,-2-3 19 0,0 7-8 0,2-4 8 16,-2 4 0-16,-4 3-9 0,7 3 9 0,-4-3 0 16,1 3-9-16,-1 4 9 0,4-1 0 0,4-6 0 0,-3 0 0 15,6 0 0-15,-3 4 0 0,4-1 0 0,8 1 0 16,-1 2 18-16,8-6 6 0,0 0 0 0,0 0 1 15,0 0-35-15,0 0-7 0,15 4-2 0,4-1 0 16,0-3 19-16,8 0 0 0,-1-3 0 0,1-1 0 0,3-2 0 16,-3 2 0-16,3 4 0 0,-3-3 0 0,3 3 0 15,0 0 0-15,1 0 0 0,-5 0 0 0,-2 0 0 0,-2 0 8 16,-3 7-8-16,0-1 0 0,-3 5 8 0,-5-1-8 16,4-3 0-16,-3 0 9 0,-9 3-9 0,5-1 0 15,-4 5 0-15,0 3 8 0,-4 0-8 0,0 3 0 16,0 4 0-16,0-4 0 0,-4 1 0 0,0 5-9 15,4-2 9-15,-4-1 0 0,0-2-9 0,1-4 9 16,3 0 0-16,-5-4-9 0,5 0-11 0,0-2-3 16,5-1 0-16,-5-3 0 15,0 0-154-15,0-1-31 0,0 1-7 0,0-7-1 0</inkml:trace>
  <inkml:trace contextRef="#ctx0" brushRef="#br0" timeOffset="14857">4971 5085 1335 0,'0'0'29'0,"0"0"7"0,0 0 0 0,0 0 2 0,0 0-30 0,0 0-8 0,0 0 0 0,0 0 0 16,0 0 65-16,0 0 12 0,0 0 3 0,8-6 0 15,-8 6-23-15,0-7-4 0,0 0-1 0,0 0 0 16,-4 0-8-16,4-3-3 0,0 3 0 0,-4-2 0 16,1 2 7-16,-2-3 2 0,2-1 0 0,-5 1 0 15,5 0-29-15,-5-6-5 0,0 1-2 0,-3 2 0 16,0 0 22-16,-5-8 5 0,5-2 1 0,-5-1 0 16,-3 11-23-16,0-11-5 0,5-10-1 0,-2 1 0 15,-3 2-3-15,0 1-1 0,4-7 0 0,0 0 0 0,-8 3-9 16,0-4 0-16,4 5 0 0,4 10 0 15,0-5 0-15,-4 4 10 0,0-3-10 0,0 4 10 16,4-4-10-16,-4 0 0 0,3 0-10 0,-3-7 10 0,0 4 0 0,5 3 15 16,-2 0-2-16,1 0 0 0,3 3-13 15,-2 4-18-15,2-4 4 0,0 4 1 0,-2 3 13 0,2 0 0 16,0 4 0-16,-2-4 0 0,-2 3 48 0,5 4 13 16,3 0 3-16,-7 0 0 0,3 3-52 0,-2-3-12 15,-2 0 0-15,5 3 0 0,0-3 0 0,-5-3 0 16,5-1 0-16,0 4 0 0,3 10 0 0,4 0 0 15,-3-4 0-15,-1-6 0 0,0 0 0 0,1 0 0 16,-5 0 0-16,9 0 0 0,-5-4 0 0,4 5 0 16,-7-2 0-16,7 1 0 0,0 0 0 0,0 0 0 0,1-1 0 15,-1 5 0-15,0-5 0 0,0 1 0 0,0 1 0 16,1-2 0-16,-1 1 0 0,0 0 0 0,0-4 0 16,0 4 0-16,0 0 0 0,-3-7 0 0,3-3 0 0,-4 6 0 15,1 1 0-15,-1 0 0 0,1 3 0 0,-5-1 0 16,5 11 0-16,-5-3 0 0,1 0 0 0,3-1 0 15,1 1 0-15,-1-4 0 0,0 4 0 0,1-4 0 16,-1 7 0-16,1-7 0 0,-1 4 0 0,0-4 0 0,1 7 0 16,0-7 0-16,-1 4 0 0,4-4 0 15,-3 7 0-15,2-3 0 0,2-1 0 0,3 4 0 16,-4 0 0-16,0-3 0 0,1 3 0 0,-5 0 0 16,4 0 0-16,4 0 0 0,-4-3 0 0,1 3 0 15,-2 0 0-15,2 0 0 0,-5 0 0 0,5 3 0 0,-5-3 0 16,4 3 0-16,0 1 0 0,1 3 0 0,-2-1 54 15,2 1 8-15,-1 3 2 0,0 4 0 0,1-4-52 0,3 3-12 16,-8-2 0-16,8 6 0 0,-4-4 0 0,0 4 0 16,1 0 0-16,-2 0 0 0,2-1 0 15,3 1 0-15,-8-7 0 0,8 4 0 0,-3-4 0 0,-2-4 0 16,2 1 0-16,-1 0 0 0,4-7 0 0,0 0 0 16,-4 3 0-16,4 1 0 0,0-4 0 0,0 0 0 15,-8 3 0-15,8-3 0 0,-3-3 0 0,-1-4 0 16,0 0 0-16,4-2 0 0,-3-2 0 0,-2 1 0 0,2-3 0 0,-1-4 0 0,4 0 0 15,-4 0 0-15,1-3 0 0,-2-4 0 0,5 4 0 0,0 0 0 16,-3-1 0-16,3 1 0 0,3 3 0 0,-3 4 0 16,0-4 0-16,5 4 0 0,-2 2 0 0,1-2 0 15,-4 2 0-15,4 1 0 16,-1 3 0-16,2 1 0 16,-5-5 0-16,0 11 0 0,11-2 0 0,-3-2 0 0,-1-3 0 0,0 4 0 15,5-4 0-15,0 7 0 0,-1 7 0 0,4-4 0 16,0-3 0-16,-4 0 0 15,1 0 0-15,3 4 0 0,1-4 0 0,-2 3 0 0,2-3 0 0,-1 4 0 16,4-4 54-16,0 6 8 0,0 1 2 0,0-1 0 31,-4-2-103-31,-4 3-20 0,1-4-4 0,-12-3-1 0,0 0-102 0,0 0-21 0,11 7-4 0,-11-7-1 16</inkml:trace>
  <inkml:trace contextRef="#ctx0" brushRef="#br0" timeOffset="16091">5378 989 1350 0,'0'0'29'0,"0"0"7"0,0 0 0 0,0 0 3 0,0 0-31 0,0 0-8 15,0 0 0-15,0 0 0 0,0 0 85 0,0 11 16 16,0-11 3-16,0 0 1 0,0 0-1 0,-4 6-1 16,-4 1 0-16,1 3 0 0,3 4-63 0,-8-1-12 15,-3 1-2-15,0 3-1 0,-4-7 8 0,0 4 2 16,-4-1 0-16,-3 7 0 0,-1 1-14 0,4 2-2 15,-7 1-1-15,3-1 0 0,1 1-6 0,-1 3 0 0,0-3-1 0,-3 6 0 16,0 7-11-16,7-7 0 16,-3-2 0-16,-1-8 0 0,0-3 53 15,-3 0 9-15,0-4 2 0,-5 4 0 0,5 0-52 0,-8 6-12 16,0 1 0-16,0-3 0 0,7-5 0 0,5 1 0 16,-1 0 0-16,1 4 0 0,3-2 0 0,0 2 0 0,1-1 0 0,-2 0 0 15,2 4 0-15,-1-1 0 0,-3 5 0 0,7-8 0 16,-5 0 0-16,2 4 0 0,-5-1 0 0,0-3 0 15,5-3-11-15,-1 4-5 0,0-1 0 0,-11 7-1 0,8 0 17 16,3 0 0-16,-4 0 0 0,8 0 0 0,-4-3 0 16,0-4 8-16,4 0-8 0,-3 4 0 0,3 3 13 0,3-7 0 15,-3 1 0-15,0 2 0 0,0 4-13 0,0-4 0 16,0-2 0-16,5-1 0 16,-2 1 0-16,-3-1 0 0,4 0 0 0,0 0 0 15,-1 0 0-15,2 1 0 0,-2-8 0 0,1 4 0 0,3 3 0 0,1-6 0 16,-4-1 0-16,3-2 0 0,1 2 0 0,4-3 0 15,3-3 0-15,-4 3 0 0,-3-3 0 0,7 0 0 16,-7-1 0-16,7-2 0 0,0-1 54 0,0 4 8 16,-3-4 2-16,3 1 0 15,0-1-64-15,0 1-21 0,-3-2 0 0,3 2 0 0,-4-1 21 16,5 1 0-16,3-4 0 0,0 3 8 0,-8 0 0 0,4-3-8 16,-3 4 12-16,-1-1-4 0,4 1 4 0,4-4 1 15,0 0 0-15,0 0 0 0,0 0-2 0,0 0-1 16,0 0 0-16,0 0 0 0,0 0-1 0,0 0 0 15,4-11 0-15,-4 5 0 0,0 6 1 0,4-7 0 16,3-3 0-16,-3-3 0 0,0-1-10 0,0-3 0 16,3 0 9-16,1-10-9 0,0 0 0 0,-1 0 0 15,-3 0 0-15,4 0 0 0,-5 4 0 0,1 2 0 0,0 4 0 0,-4 1 0 16,0 5 8-16,0 1-8 0,-4 3 10 16,0 1-10-16,1 2 10 0,-1 4-10 0,0 0 10 0,0 4-10 15,-3-1 21-15,3 0-1 0,-4 4-1 0,4 0 0 16,-3 3-19-16,3 1 0 0,-4 2-11 0,1 4 11 15,3 0 0-15,-4 3 0 0,5-3 8 0,-5 6-8 16,4 1 8-16,4-4-8 0,-4-3 0 0,4-3 0 16,-3-1 0-16,3 0 8 0,-4-2-8 0,0-1 0 15,4 0 0-15,0 0 0 0,4 0 0 16,-4-3 0-16,4-1 0 0,-1 1 0 0,-3-7 0 0,0 0 0 16,8 7 0-16,3-4 0 0,-11-3 0 0,16 4 0 15,-5-1 16-15,-11-3 0 0,0 0 0 0,19 0 0 0,0 0 0 16,-4-3 0-16,-3 3 0 0,7 0 0 0,-4 3 10 0,3-6 2 15,-2-1 1-15,-1-2 0 0,0 2-29 0,4 1 0 16,0-1 0-16,-3 4 0 0,-2 0 0 0,2-2-8 16,-5 2-1-16,-3-4 0 15,3 4-75-15,-3-3-16 0,3-1-2 0,-3 1-816 16,0-4-163-16</inkml:trace>
  <inkml:trace contextRef="#ctx0" brushRef="#br0" timeOffset="17782">1150 1519 1328 0,'-12'-9'29'0,"12"9"7"0,0 0 0 0,0 0 1 0,0 0-29 0,0-7-8 0,0 7 0 0,0-3 0 0,-3-1 112 0,3 4 20 16,0 0 5-16,0 0 1 0,-4-3-30 0,4 3-5 15,0 0-2-15,0 0 0 16,0 0-29-16,0 0-7 0,0 0-1 0,0 0 0 0,0 0 0 0,0 0 0 16,0 0 0-16,0 0 0 0,0 0-28 0,0 0-7 15,7 7-1-15,-2-1 0 0,-5-6 12 0,7 11 3 16,0-5 0-16,1 1 0 0,0 3-43 0,3-3 0 16,0 3-8-16,1 3 8 0,3-2 44 0,-4 2 16 15,1-3 3-15,-1 7 1 0,4 0-52 0,4-1-12 16,0 1 0-16,0 0 0 15,0 4 0-15,0-1 0 0,0-3 0 0,0 7 0 0,4-1 54 0,0 1 8 16,-4 0 2-16,11 6 0 0,-3-13-52 0,0 3-12 16,-1 0 0-16,1 4 0 15,-5 3-48-15,1-7-13 0,0-3-3 0,4 0 0 0,-8-4 80 16,0-2 16-16,-4 6 4 0,4-4 0 0,-4 0-36 0,1 1 0 16,-5 0 0-16,0-4 0 0,4 3 0 0,0 1 0 15,4-1 0-15,-3 1 0 0,-2-1 0 0,10 4 0 0,-5 0-10 0,0 0 10 31,-5 0-28-31,2-4-2 0,-1 4 0 0,0-3 0 0,-3-1 45 0,-1 1 9 0,1-1 1 0,-1 0 1 16,0-2-42-16,-7-1-8 16,8-3-1-16,-5 3-1 0,1-3 26 0,3 2 0 0,-3 2 0 0,-1-1 0 15,5 0 0-15,-1 0 0 0,0-3 0 0,1 0 0 16,3 3 0-16,0 0 0 0,-3 0 0 0,3 0 0 16,-4-3 0-16,4 7 0 0,-3-4 0 0,-1 3 0 0,1-10 12 15,-1 4 7-15,0 0 1 0,-3 0 1 16,3 3-21-16,1-3 0 0,-5-1 0 0,1 5 0 0,3-2 0 15,1-2 0-15,0 3 0 0,-5-3 0 0,-3 0 0 16,-1 0 0-16,1-4 0 0,4 4 0 0,-4-4 0 0,3 1 0 31,-3 3 0-31,4-5 0 0,-5 5 0 0,1 0 0 0,3 0 0 0,-2 0 0 0,-2-4 0 16,1 4 0-16,-4-7 0 0,4 7 0 0,-4-7 0 0,0 0 0 16,0 6 0-16,3 1-8 0,2-3 8 0,-5-4 0 15,3 7 0-15,1-1 0 0,3-3 0 0,-2 4 0 16,-5-7 0-16,3 7 0 0,1-4 0 0,0 4 0 15,-4-7 0-15,0 0 0 0,0 0 0 0,0 0 0 16,0 0 0-16,0 7-8 0,0 3 8 0,0-10 0 16,0 0 0-16,0 0-8 0,0 0 8 0,0 0-10 15,-4 3 10-15,-3 1-10 0,-5-4 10 0,5 3-12 0,-5-3 12 0,0-3-12 16,5 3 12-16,-4-4 0 0,-1 1 0 16,-3 0-8-16,0-1 8 0,0 1-8 0,0-1 8 0,-1 1-8 15,-6-4 8-15,3 0 0 0,0 1 8 0,3-1-8 16,-3 1 0-16,4-1 0 0,0 3 0 0,0-3 0 15,3 7 0-15,1-6 0 0,0 6 0 0,3-4 0 16,4-3 0-16,-3 7 0 0,7 0 0 16,-8 0 0-16,4 0 0 0,4 0 0 0,0 0 0 15,0 0 0-15,0 0 0 0,0 0 0 0,0 0 0 0,0 11 0 16,0-5 0-16,4 5 0 0,4-2 0 0,-5 2 0 0,5-1 0 16,0 0 0-16,3 0 0 0,0 0 0 0,1 1 0 0,-5-5 0 15,5 4 0-15,-1-3 0 0,1 0 0 16,-1 0 0-16,0-1 0 0,5 1 0 0,-5-3 0 0,0 2 0 15,5-2 0-15,-5-1 0 0,4-3 0 0,0 4 0 16,1-4 0-16,-5 0 0 0,-11 0 0 0,0 0 0 16,11 0 0-16,-3 0 0 0,0 0 0 0,-1 0 0 15,-7 0-12-15,12-4 4 0,-12 4 8 0,0 0 0 16,7-3 0-16,-7 3-8 0,0 0 8 0,7-4 0 0,1-2-9 16,0-1 9-16,-8 7 0 0,8-7 15 15,-1-3-3-15,0 3 0 0,-2-3-21 0,-2 3-5 0,5 1-1 16,0-1 0-16,-5-3 15 0,1-1 0 0,3 5-10 15,-2-5 10-15,2 1 10 0,-3 1 6 0,4 2 2 0,-5-4 0 16,1 5-29-16,0-1-5 16,-1-3-2-16,5 3 0 15,-4-3 18-15,0 3 0 0,-1 1 0 0,5-5 0 0,-4 1 13 0,0 3 3 16,4-3 1-16,-5 3 0 0,1-3-25 0,0 3-6 16,-1 4-1-16,2-3 0 0,-2 2 15 0,-3 4 0 0,0 0 0 0,0 0 0 15,4-3-8-15,-4 3-3 0,0-4 0 0,4-2 0 16,-4 6-150-16,0-4-31 0,0 1-5 0,-4-4-947 15</inkml:trace>
  <inkml:trace contextRef="#ctx0" brushRef="#br0" timeOffset="27518">8864 1915 921 0,'0'0'82'16,"0"0"-66"-16,0 0-16 0,0 0 0 0,0 0 132 0,-3 0 22 31,-1-4 5-31,-3 4 1 0,-5 0-86 0,5 0-17 0,-5 4-3 0,0-4-1 0,1 7-9 0,-4 2-1 16,0 8-1-16,4-3 0 0,-5-4 6 0,5-3 2 15,0 7 0-15,-1-1 0 0,0 0-5 0,5-3-1 16,0 1 0-16,-1-5 0 0,4 5 21 0,4-2 4 15,0 2 1-15,0-5 0 0,0 5-7 0,4-5-2 16,-4 1 0-16,8 0 0 0,-5 0-25 0,5 3-6 16,-5-3-1-16,9 0 0 15,-5-1-5-15,5-3 0 0,-12-3-1 0,12 7 0 16,-1-3-9-16,4-4-2 0,-3 3 0 0,2-3 0 0,2 0-20 0,-1 0-5 16,0-3-1-16,1 3 0 15,-2 0-131-15,-2-4-27 0,3-3-4 0,-4 4-556 16,1 0-110-16</inkml:trace>
  <inkml:trace contextRef="#ctx0" brushRef="#br0" timeOffset="27789">9043 2063 1494 0,'0'0'66'0,"8"0"14"0,-1-3-64 0,-3 0-16 16,0-1 0-16,3 1 0 0,-3-1 111 0,0 1 19 0,0 0 4 0,-4-8 1 16,0-2-62-16,0 0-12 0,-4-1-2 0,0 4-1 15,0-7-46-15,-3 7-12 0,3 0 0 0,-4-1 0 16,5 5 53-16,-9 3 9 0,5 3 2 0,-1 0 0 15,0 0-35-15,8 0-6 0,-11 6-2 0,0 5 0 16,3 9 7-16,0-3 0 0,-3-11 1 0,7 5 0 0,-3 2-15 16,3-3-3-1,0 3-1-15,4 1 0 0,-4-4-10 0,4 0 8 16,4 4-8-16,-4-4 8 0,4 0-8 0,0-3 0 0,3 0 0 0,-3-4 0 0,4 4 0 0,-5-7 0 16,5 3 0-16,3 4 8 0,-3-4-24 0,3 1-4 15,1-4-2-15,3 0 0 16,-4 0-222-16,1 0-45 0</inkml:trace>
  <inkml:trace contextRef="#ctx0" brushRef="#br0" timeOffset="28242">9199 2074 288 0,'0'0'25'0,"0"0"-25"0,0 0 0 0,0 0 0 16,0 0 302-16,0 0 55 0,0 0 11 0,0 0 3 15,0 0-225-15,0 0-45 0,0 0-9 0,-4-4-1 16,0-3-33-16,1-3-6 0,3 0-2 0,0 0 0 0,0 3-28 0,3-3-6 16,1 0 0-16,0-1-1 0,4 2-15 0,-5 2 0 15,5 0 8-15,-5 0-8 0,5 1 0 0,0-1 11 16,-5 0-11-16,5 1 10 0,0-2-10 0,0 5 8 0,-1 3-8 0,0 0 8 16,-7 0-8-16,0 0 10 0,8-3-10 0,0 6 10 15,0 0-19-15,-5 5-4 0,5-5-1 0,-8-3 0 16,0 10 14-16,3 0 0 0,-3-3 0 0,5 3 0 0,-2-3 29 15,-3-7 9 1,0 9 2-16,0-9 0 0,4 4-28 0,-4-4-12 0,0 0 10 0,0 0-10 0,0 0 0 0,0 0 0 16,0 7 0-16,0-7 0 0,0 0 21 0,7-3-1 15,1-1-1-15,-4 0 0 0,3-2-19 0,1-1 0 16,-4-3 0-16,-4 10 0 0,7 7 0 0,1-10 0 16,-4-8 0-16,3 1 0 0,1 3 0 0,-4 1 0 15,0-1 0-15,4 3 0 0,-8 4 0 16,7 0 0-16,-7 0 0 0,0 0 0 0,0 0 55 0,0 0 7 15,7 0 2-15,-7 0 0 0,0 0-52 0,5 11-12 0,2-1 0 16,-3 0 0-16,-1-3 0 0,2 3 0 0,-5-10 0 0,0 10 0 31,0 0 0-31,3-3 0 0,-3-7 0 16,0 6 0-16,0-6-202 0,8 11-43 0,7 6-9 0,-15-17-2 0</inkml:trace>
  <inkml:trace contextRef="#ctx0" brushRef="#br0" timeOffset="28642">9620 1979 748 0,'0'24'67'0,"0"-15"-54"0,0 2-13 0,0-1 0 15,0 7 220-15,0-1 42 16,-3-5 8-16,3 2 2 0,-4 1-116 0,4-1-22 16,-4 1-5-16,4 0-1 0,0-5-51 0,-4 5-10 15,4 0-3-15,-4-4 0 0,4-10 0 0,0 7 0 16,0-1 0-16,0-6 0 0,0 0-51 0,0 0-13 15,0 0 0-15,0 0 0 0,0 0 0 0,0 0 0 16,-3-6 0-16,3-5 0 0,0-2 0 0,0-1 0 16,0 1 0-16,3-4 0 0,-3-3 0 0,0-4 0 15,4 0 0-15,0 1 0 0,-4-1 0 16,4 1 0-16,-4-5 0 0,7 5 0 0,-3 3 0 0,4-4 0 0,-1 3 0 0,1 2 0 0,-4 2 0 16,3 3 0-16,1 4 0 0,-4 0 0 0,0-1 0 15,3 2 0-15,-3 2 0 0,-4 7 0 0,0 0 0 0,0 0 0 16,0 0 0-16,8 10 0 0,-5 0 0 0,1 3 0 15,-4 4 0 1,-4 0 0-16,1-4 0 0,-1 8 0 0,0 3 0 0,-4-4 0 0,5 0 0 0,-5-3 0 16,0-3 0-16,-3-1 0 0,3 1 0 0,5-5 0 15,-5 5 0-15,4-7 0 0,4-7 0 0,0 0 0 16,0 0 0-16,0 0 0 16,0 0-151-16,0 0-33 0,0 0-6 0,0-7-479 0,4-3-96 15</inkml:trace>
  <inkml:trace contextRef="#ctx0" brushRef="#br0" timeOffset="28879">9742 1854 2188 0,'0'0'48'0,"0"0"11"0,4 10 1 0,3-3 1 0,-3 3-49 0,0-3-12 0,0 3 0 0,0-3 0 31,-1 3 54-31,-3-10 8 0,0 0 2 0,0 0 0 0,8 7 0 0,-8-7 0 0,8 0 0 0,-1 6 0 16,-7-6-52-16,0 0-12 0,8-3 0 0,-1 0 0 15,1 3 0-15,-1-7 0 0,1 0 0 0,0 4 0 16,0-4 0-16,-1 3 0 0,-3 1 0 0,4-4 0 16,-5 0 0-16,1-2 0 0,0-5 0 0,-1 4 0 15,-3 0 0-15,5 0 0 0,-2-4 0 0,1 4 0 16,0 0-202-16,4 0-43 0,-8 0-9 0,3-1-2 16</inkml:trace>
  <inkml:trace contextRef="#ctx0" brushRef="#br0" timeOffset="29083">10065 2029 1267 0,'0'-17'56'0,"0"17"12"0,0-6-55 0,0-1-13 16,0-3 0-16,4 0 0 0,-4-4 120 0,0 1 20 15,0-4 5-15,0 0 1 0,-4-3-80 0,4-1-16 16,-4-5-3-16,1-1-1 0,-5-1-7 0,4-2-2 0,-3 4 0 15,2-2 0-15,-2 1-25 0,3 7-4 16,1 0-8-16,-2-1 11 16,2 1-43-16,-1 0-9 0,0 0-2 0,1 6-557 0,-2 0-112 15</inkml:trace>
  <inkml:trace contextRef="#ctx0" brushRef="#br0" timeOffset="29504">10015 1780 1958 0,'0'0'43'0,"12"0"9"0,3 0 1 0,-4 3 3 0,1-6-45 0,3 3-11 16,-4 0 0-16,5-4 0 0,-5 1 79 0,4 3 13 0,-3-3 4 0,-1-1 0 0,0 4-52 0,0 4-9 31,-3-4-3-31,0 0 0 0,3 0-32 0,1-4 0 0,-1 1 0 0,-3-4 0 0,-1 0 0 0,1 0 0 16,-4 1 0-16,3 3 0 0,1-1 0 0,-4 0 0 15,0-2 0-15,3 3 0 0,-3-1 0 0,0-3 0 16,0 1 0-16,-1-1 0 0,-3 7 0 0,0-7 0 16,0 7 0-16,0 0 0 0,0 0 0 0,0-7 0 15,-3 0 0-15,3 7 0 16,-8-6 0-16,8 6 0 0,-8 0 0 0,-3 0 0 0,7 4 0 0,-7-2 0 16,3 2 0-16,1-1 0 0,-1 4 0 0,0 7 0 0,-3-1 0 15,3 0 0-15,5 2 58 0,-1-6 5 0,0 5 1 0,4-1 0 16,-4 1-52-16,8 3-12 0,0-7 0 0,3 3 0 31,-3 1 54-31,8-4 8 0,-1 4 2 0,0-5 0 16,-3 2-52-16,7-1-12 0,-3 3 0 0,3-2 0 15,-4-8 0-15,4 0 0 0,-3-3 0 0,7 3 0 16,-4-3 0-16,0-3 0 0,0 3 0 0,0-3 0 16,4 3-253-16,-3-3-54 0,6-4-10 0,-10-3-3 0</inkml:trace>
  <inkml:trace contextRef="#ctx0" brushRef="#br0" timeOffset="25161">6323 2441 907 0,'0'0'20'0,"0"0"4"0,0 0 0 0,0 0 2 0,-3-3-26 0,3 3 0 16,0 0 0-16,0 0 0 0,0 0 80 0,0 0 10 0,0 0 2 0,0 0 1 15,0 0 3-15,0 0 0 16,0 0 0-16,0 0 0 0,0 0-18 0,0 0-3 0,0 0-1 0,0 0 0 15,0 0-36-15,0 0-7 0,0 0-2 0,0 0 0 16,0 0 34-16,0 0 6 0,0 0 2 0,0 0 0 16,0 0-35-16,0 0-6 15,0 0-2-15,0 0 0 0,0 0-8 0,7 3-1 16,5 1-1-16,-1-1 0 0,0-3-6 0,5-3 0 0,-5-1-1 0,8 1 0 16,0 3 31-16,0-3 6 0,4-1 2 0,3-5 0 15,1 5-12-15,0-3-2 0,-1 0-1 0,1 1 0 16,-1-1-11-16,1 0-1 0,3-3-1 0,-7 3 0 0,4 0-9 15,-1 0-1 1,8 5-1-16,-3-5 0 0,3-1-1 0,0 2 0 0,-8-4 0 0,12 0 0 0,0 0-10 16,-3 3 0-16,-1-3 0 0,-3 3 0 0,-9 0 0 15,-3-3 0-15,4 0 0 0,-4 0 0 0,0 3 0 0,-8-3 0 16,8 0 0-16,-3 7 0 0,-5 3 0 0,-3 0 0 16,-1-8 0-16,1 6 0 15,-4-2-100 1,-4 4-23-16,0 0-4 0,0 0-1 0,0 0-51 0,0 0-10 0,-12 0-3 0,-3 4 0 0</inkml:trace>
  <inkml:trace contextRef="#ctx0" brushRef="#br0" timeOffset="25751">6259 2401 460 0,'0'0'41'0,"0"0"-33"15,0 0-8-15,0 0 0 0,0 0 174 0,0 0 33 16,0 0 6-16,0 0 2 0,0 0-83 0,0 0-16 15,0 0-3-15,0 0-1 0,0 0-18 0,11-3-4 16,4 3-1-16,-7-4 0 0,-8 4-37 16,8-10-8-1,-5 3-2-15,5-3 0 0,0 0-16 0,-1 0-3 16,5 3-1-16,-1-6 0 0,4 3 22 0,-3-4 5 0,2 0 1 0,2 5 0 16,-1-5-26-16,0 4-4 0,1 0-2 0,-1 3 0 0,0-3-18 15,0 3 0-15,-3 1 0 0,-1-5-9 0,0 5 58 16,1 2 12-16,-5 4 3 0,-7 0 0 0,0 0-64 0,0 0-24 15,4-3 0-15,-4 3 1 16,0 0 23-16,0 0 15 0,0 0-3 0,0 7 0 0,0-7-4 0,-7 10-8 16,-1 3 11-16,-3 0-11 0,3 1 11 0,-3 0-11 15,-5-4 10-15,5 6-10 16,0-2-16-16,-5 3-10 0,5-1-2 0,0 5 0 16,3-1-6-16,0-3-2 0,12-3 0 0,-4 2 0 0,-4 1 36 15,1-3 19-15,-9 0-3 0,0-4 0 0,5 3-25 0,3 7-6 16,8-6-1-16,-4 0 0 0,-4-1 64 0,1-3 13 0,3 3 3 15,3-6 0-15,5 3-52 0,-5-3-12 0,5 3 0 0,0-3 0 16,0-3 54-16,-1-1 8 0,0 3 2 0,5-2 0 16,0-1-52-1,-1-3-12-15,0 4 0 0,-3-1 0 0,3 0 0 0,1-3 0 16,-1 0 0-16,1 4 0 16,-5-4-100-16,5 0-22 0,-1 0-5 0,-4-4-1025 0</inkml:trace>
  <inkml:trace contextRef="#ctx0" brushRef="#br0" timeOffset="26441">7915 2266 1173 0,'0'0'52'0,"0"0"11"0,0 0-51 0,0 0-12 16,0 0 0-16,0 0 0 0,0 0 126 0,0 0 22 15,0 0 5-15,0 0 1 0,0 0-54 0,0 0-12 16,0 0-1-16,0 0-1 0,0 0-23 0,0 0-5 0,0 0-1 0,0 0 0 16,0 0-9-16,0 0-1 15,-4-3-1-15,0-4 0 0,4 0 17 16,-3 4 3-16,3 3 1 0,0-7 0 0,0-7-67 0,0 5-17 0,-4-8-2 16,4 6 0-16,4 5 19 0,-4-8 0 0,0 0 0 0,-4 8 0 15,4-4 9-15,0 0-9 0,0-4 8 0,0-3-8 31,-4 3-50-31,0-3-15 0,8 8-3 0,-4-2-663 0,0 11-132 0</inkml:trace>
  <inkml:trace contextRef="#ctx0" brushRef="#br0" timeOffset="26864">7987 1858 691 0,'0'0'30'0,"0"0"7"0,4-4-29 0,-4 4-8 0,0 0 0 0,0 0 0 0,0 0 232 0,0 0 44 16,-8-7 10-16,5-3 2 0,-5 3-231 0,0 4-45 15,-3 0-12-15,0-1 0 0,-1 8 36 0,1-4 4 16,-1 0 2-16,-3 3 0 0,-4 0-23 0,4 4-5 16,0 3-1-16,0 1 0 0,-8 2-3 0,4 0-1 15,3 1 0-15,-3 3 0 0,0-1-9 16,0 8 0-16,5-3 0 0,2 2 0 0,0 1 14 0,5-1 1 15,-5 8 0-15,5-4 0 0,7-3 12 0,4 2 2 0,-1 5 1 16,2-4 0-16,2 0 18 0,8 0 4 0,8 0 1 0,-8 0 0 31,-15-11 6-31,4 1 1 16,-4-3 0-16,11 0 0 0,4-4-9 0,1 0-2 0,-1-7 0 0,0 4 0 0,0-3-21 0,4-4-5 16,4 0-1-16,-4-4 0 0,0 1-4 0,-4-4-1 15,4-7 0-15,-3 4 0 0,-1-7-17 0,0 1 0 0,4-1 8 16,-4 0-8-16,-3-4 0 0,3-2 0 0,-8 3 0 15,1-1 0-15,3 1 0 0,-7 3 0 16,3-6 0-16,-7 3 0 0,0-4 0 0,0 3 13 0,-3-2-2 0,-1 3-1 16,-3-1-10-16,-1 1 0 0,4 7 0 0,-7-1 0 31,3-10-32-31,-3 7-8 0,3 4-1 0,-3 3-1 0,3 3-123 0,1 0-25 0,-1 4-5 0,0 0-821 16</inkml:trace>
  <inkml:trace contextRef="#ctx0" brushRef="#br0" timeOffset="30162">11011 1854 1267 0,'-4'21'56'0,"4"-21"12"0,0-7-55 0,0 7-13 0,0 0 0 0,0 0 0 16,-4-8 104-16,4-1 17 0,0-1 4 0,0-1 1 15,4-2-49-15,0 3-9 16,-4-7-3-16,7 3 0 0,-7-3-41 0,4 0-8 0,0 0-1 0,0 4-1 16,-1-4-14-16,-3 4 0 0,8 0 8 0,-4-2-8 15,0 9 0-15,3-4 0 0,-3 0 8 0,4 0-8 0,-1 6 8 16,1 1 0-16,-1 3-8 0,1 0 12 0,3 0 2 15,-3 0 0-15,-4 7 0 0,3-4 0 0,-3 4 8 0,0-4 2 32,4 7 0-32,-5 1 0 0,-3-2-14 0,4 1-2 15,0 4-8-15,0-4 12 0,-8 0-12 0,0 1 0 16,4-5-9-16,0 1 9 0,0 0 0 0,0-7 0 0,0 0 0 0,0 0 0 16,0 0 0-16,0 0 0 0,0 0 0 0,0 0-12 15,0 0 12-15,8-7-11 0,-8 7 11 0,4-7-10 0,3-6 10 0,1 3 0 16,-1-1 0-16,1 5 0 15,0-5 0-15,-5 9 0 0,9-6 0 0,-8 1 0 16,4-2 0-16,-5 2 0 0,-3 7 0 0,8-3 0 0,-5-4 8 0,5 0-8 16,0 4 8-16,-8 3-8 0,0 0 8 0,0 0-8 15,0 0 8-15,0 0-8 0,0 0 12 0,3 3-1 16,1 7-1-16,0 0 0 0,-4-10-10 0,4 7 12 16,-4 6-12-16,4-3 12 0,-1 4-12 0,1-7 0 15,-4-7 0-15,4 10 8 16,-1-3-36-16,2 3-8 0,-2 0-2 0,1 1-610 0,3-9-123 0</inkml:trace>
  <inkml:trace contextRef="#ctx0" brushRef="#br0" timeOffset="30472">11417 1638 864 0,'0'0'76'0,"7"0"-60"0,1 0-16 0,0 0 0 0,0 0 204 0,-1-3 39 0,0-1 7 0,1 1 2 16,-4-4-132-16,3 0-25 0,1-3-6 0,-4 4-1 15,0-2-32-15,-4 2-8 0,0-4 0 0,0 3-1 16,0 0-25-16,0 7-5 0,0 0-1 0,-4-7 0 16,0 1-16-16,-4-1 10 0,8 7-10 0,-7 0 8 15,0 3-8-15,-1 1 12 0,-3-4-12 0,3 10 12 16,4-3-4-16,-3-1-8 0,-1 5 12 0,4-2-4 16,0-1-8-16,1 5 0 0,3-3 0 0,0 0 0 0,3 4 0 15,1-5 8-15,0 8-8 0,-1-3 0 16,5-4 12-16,0 0-2 0,0 1-1 0,-1-8 0 15,5 0-9-15,-5 4 0 0,8-7 0 0,-4 7 0 0,1-3 0 16,0-2 0-16,-1 2 0 0,0-1 0 31,1-6-30-31,-5 3-8 0,5-4-2 0,-1 4-652 16,0-2-132-16</inkml:trace>
  <inkml:trace contextRef="#ctx0" brushRef="#br0" timeOffset="30775">11782 1604 1267 0,'11'-6'56'0,"-11"6"12"0,12 0-55 0,-1-4-13 0,-3-3 0 0,-1 1 0 15,-3-1 50-15,0-3 7 0,3 3 2 0,1-3 0 16,-4 3-25-16,-4-3-5 0,4 3-1 0,-4-3 0 16,0 7 4-16,0 3 0 0,0-7 0 0,-4 0 0 15,4 4-19-15,0 3-3 0,0 0-1 0,-8 0 0 16,-3 0-9-16,-1 3 0 0,1 1 0 0,3 2 0 15,1 5 30-15,-5-2 4 0,-3 1 1 0,4 1 0 16,-4-1-56-16,-1-3-11 0,5 3-3 0,0 0 0 0,3-4 59 16,4-2 11-1,4-4 2-15,0 0 1 0,0 0-30 16,0 0-8-16,0 0 0 0,0 0 0 0,0 0 0 0,0 0 8 16,12 4-8-16,-5-4 8 0,-7 0-8 0,12-4 0 15,-5 4 0-15,5-4 0 16,-12 4-135-16,7 0-28 0,8-13-5 0,-15 13-2 0</inkml:trace>
  <inkml:trace contextRef="#ctx0" brushRef="#br0" timeOffset="31151">11744 1665 230 0,'11'4'20'0,"-7"-4"-20"0,0 2 0 0,0-2 0 15,-1 0 262-15,1 0 48 0,0 0 10 0,0-2 1 16,0 2-181-16,-1-4-37 0,5 4-7 0,0-4-2 16,-1-3-24-16,1 5-5 0,-4-2-1 0,-1 1 0 15,5-4-4-15,-4 4 0 0,3-8-1 0,-3 1 0 0,0 0-39 0,-4 4-8 16,0 6-2-16,0-8 0 0,0-5-10 0,-4 0 0 16,0 2-10-16,1-2 10 0,-5 3 0 0,0-1 0 0,1-2 0 0,-1 3 0 15,8 0 0-15,-4 0 0 0,-7 0 0 0,3 3 0 16,5 3 0-16,-1-5 0 0,-4-5 0 0,8 4 0 15,-4 3 0-15,1 4 0 16,3-4 0-16,0 7 0 0,3-6 0 0,-3-2 0 0,0 8 0 0,0 0 0 16,8-3 0-16,0-1 0 0,3 1 0 0,0 0 0 15,-11 3 17-15,12 0 10 0,-1-3 1 0,1 3 1 16,-1 6-19-16,0-6-10 0,0 0 10 0,-11 0-10 16,12 0-21-16,0 3-11 0,-12-3-1 0,0 0-1 15,0 0-194-15,11 11-38 0,4 2-8 0,-15-13-2 16</inkml:trace>
  <inkml:trace contextRef="#ctx0" brushRef="#br0" timeOffset="31449">11941 1638 1490 0,'11'7'32'0,"-6"-4"8"0,-2-3 0 0,1 0 3 0,3 0-35 0,-2-7-8 16,2 4 0-16,0 0 0 15,-2-1 80-15,2-3 13 0,-3 1 3 0,4 2 1 0,-1-6-51 0,-3 4-10 16,-1-2-3-16,2 2 0 0,-2-4 8 0,1 0 2 15,-4-1 0-15,0 1 0 0,0-3-30 0,0 6-5 0,-4 1-8 16,1-5 11-16,3 1-11 0,-5-3 0 0,2-1 0 0,-5 0 8 16,8 8-8-16,-3-4 0 0,-5-4 0 0,4 1 0 15,0 0 12-15,1-5 1 16,3 8 0-16,-5 3 0 0,5-3-24 0,5 3-5 0,-5 1 0 16,3-1-1-16,-3 7 7 0,8-4 2 0,0-2 0 0,-5 6 0 15,-3 0 8-15,8-4 0 0,0 4 0 0,3 0 0 16,-11 0-33-1,11 4-5-15,0 0-1 0,1 2 0 0,-5 1-122 16,1-1-25-16,3 1-5 0,1 0-1 0</inkml:trace>
  <inkml:trace contextRef="#ctx0" brushRef="#br0" timeOffset="31835">12222 1493 1242 0,'16'0'55'0,"-13"0"11"0,1-7-53 0,4 4-13 31,-1-1 0-31,-3 1 0 0,4-7 60 0,-4-1 8 16,-1 5 3-16,5-8 0 0,-4 1 2 0,-4 3 1 0,0-1 0 0,0 5 0 0,-4-5-39 0,0 2-8 16,-3 2-2-16,3 3 0 0,-4-2-4 0,1-1-1 15,-1 3 0-15,0 4 0 0,1 4-1 0,-1-1-1 16,-3 1 0-16,7 2 0 0,-8 1-18 0,5 3-11 16,-1 0 2-16,1 4 0 0,-1 3 36 0,4 0 7 15,0-7 2-15,4-10 0 0,0 0-26 0,0 0-10 16,0 10 8-16,0-10-8 0,8 10 8 0,-8-10-8 0,4 7 0 0,7-4 8 31,-3 4-8-31,-1-4 0 0,5-6 0 0,-4 0 0 16,-1-4 0-16,1 3 0 0,3-2-11 0,-3-1 11 15,-1 7 0-15,5 0-8 0,-5-4 8 0,5-2 0 16,-5-8 0-16,-3 4 0 0,4 0 0 0,-1 3 0 0,-7 4 0 0,0 3 0 0,8-6 0 0,-8 6 0 16,0 0 0-1,0 0 0-15,8 9 9 0,-1 1-9 0,1 1 12 0,-4-5-4 0,-4-6 0 0,3 7-8 16,1 3 9-16,0 1-9 0,0-2 0 0,-4-2 9 15,0 3-9-15,4-3-17 0,-1 0 4 0,1 0 1 16,-4-7-88 0,0 0-16-16,0 0-4 0,0 0-1 0</inkml:trace>
  <inkml:trace contextRef="#ctx0" brushRef="#br0" timeOffset="32521">12530 1399 758 0,'7'0'8'0,"1"-4"-8"0,-4 0 0 0,3 4 0 0,1-3 205 0,-4 3 40 0,0-7 8 0,-1 4 2 0,-3 3-161 0,0-7-32 0,0 0-6 0,0-3-2 0,-3 3-30 0,-1 1-5 0,0-1-2 0,1 3 0 0,-5-2 7 0,0-1 2 0,-3-3 0 0,3 3 0 0,0 1-26 0,-3 2-12 0,0 4 0 0,3 0 1 0,0 0 11 0,1 0 16 0,0 0-4 0,7 0-1 0,0 0-11 0,0 0 8 0,0 0-8 0,0 0 8 0,-8 7 0 0,8-7-8 0,0 0 12 0,8 10-4 0,-8-4-8 0,3 5-16 0,5 2 4 0,0-6 1 0,-8-7 11 0,7 7 0 16,0 0 0-16,1 3 0 0,0 3 0 0,0-3 16 0,-5 0-4 0,5 4-1 15,-5-4-3-15,2 4-8 0,-2 2 12 0,1 5-4 16,0-4 4-16,-1 3 1 0,-3 1 0 0,0 5 0 16,0-2-13-16,0-1 0 0,-3 1 0 0,-1-1 0 31,0 5-22-31,4-5-7 0,-3-3-2 0,-5 1 0 15,0-1 46-15,0-3 9 0,5-4 1 0,-5-2 1 0,5-1-26 16,-5-3 0-16,8-7-9 0,0 0 9 0,0 0-12 0,0 0 4 0,0 0 8 0,0-11-13 31,3 2-1-31,2-5 0 0,-2-3 0 0,1 0 0 16,3-6-25-16,1 2-5 0,0 1 0 0,0-3-1 0,-1 2 6 16,5-6 2-16,-1 4 0 0,0-1 0 0,0 0 10 15,5 4 3-15,-5-4 0 0,5 4 0 0,-2 3 24 0,2 3 0 0,3 5 0 0,-4-2 0 16,0-6 44-16,0 4 7 0,0-1 1 0,-3 4 1 0,3 0 8 0,0 0 2 15,-3-4 0-15,-1 8 0 0,0-1-31 0,1 1-7 16,-1-5-1-16,1 5 0 0,-9-1-13 0,5-3-3 16,-4-4-8-16,0 4 12 0,-1 0-12 0,-3-4 8 15,-7 8-8-15,3-1 0 0,-4-3 0 0,1 6 0 16,-5 1 0-16,1 3 0 0,-4-4 9 0,0 8-9 16,3-1 8-16,1 4-8 0,-1 0 12 0,1 6-4 15,0 4 0-15,-1-3 0 0,8-8 3 0,-3 8 0 16,3 0 0-16,4-1 0 0,4 4 0 0,0-4 0 15,-1 1 0-15,1-1 0 0,8-3 30 0,-5 4 7 0,5-4 0 16,-1 4 1-16,0-4-17 0,5 0-4 0,-1-4-1 16,4 5 0-1,-4-5-5-15,4 1-1 0,-4-3 0 0,1 2 0 16,3-6-10-16,3 0-3 0,1 4 0 0,0-1 0 0,-4-3 0 0,-4-3 0 0,0-1 0 16,1 4 0-1,-5-6-108-15,-3 2-23 0,-8 4-4 0,3-7-581 0,1-2-116 0</inkml:trace>
  <inkml:trace contextRef="#ctx0" brushRef="#br0" timeOffset="33495">8291 3660 1497 0,'0'0'66'0,"0"0"14"0,0 0-64 0,0 0-16 0,0 0 0 0,0 0 0 15,0 0 69-15,0 0 11 0,-7 4 1 0,-1-1 1 16,0-3-33-16,-3 0-6 0,3-3-2 0,-3-1 0 0,0 1-29 0,-5-1-12 16,-6 1 11-16,6 3-11 0,1 0 0 0,-4 0 0 15,-4-3 0-15,1 3 0 0,3 3 0 0,3 0 0 0,-3 1 0 0,0-1 0 31,4-3 0-31,4 4 0 0,-4 2 0 0,3-2 0 0,1-1 0 0,-1 4 0 0,1 0 0 0,3-4 0 16,1 1 57-16,3 2 6 0,4-6 1 0,0 0 0 16,0 0 0-16,0 0 0 0,0 0 0 0,0 0 0 15,11 0-52-15,-3 0-12 16,0-3 0-16,-1-4 0 0,1 0 54 0,-1 1 8 0,1-5 2 0,3 1 0 16,1-3-52-16,-1-1-12 0,4-3 0 0,-3 4 0 0,-1-4 0 0,4-3 0 15,-7 0 0-15,3-1 0 0,-3 1 0 0,-5 3 0 16,2-3 0-16,-5-1 0 0,-5 2 0 15,-2 1 0-15,0 1 0 0,-5 7 0 0,0-3 0 16,-2 6 0-16,-2-3 0 0,1 3 0 0,-4 4 0 16,4 0 0-1,0-1 0-15,-4 8 0 0,0-4 0 0,4 6 0 16,-1-2 0-16,5 3 0 0,3-1-151 0,5 1-33 0,-1 3-6 0,4-3-479 31,15 3-96-31</inkml:trace>
  <inkml:trace contextRef="#ctx0" brushRef="#br0" timeOffset="33868">8151 3168 806 0,'-19'-7'36'0,"7"10"7"0,-3-3-35 0,-4 0-8 0,-4 0 0 0,0 0 0 16,-7 4 104-16,3-1 20 0,5 3 3 0,-5 5 1 15,0-5 0-15,1 8 0 0,3 3 0 0,-4-1 0 31,1 5-52-31,-1 3-9 0,0-1-3 0,5 4 0 16,-1-3-51-16,4 3-13 0,0 0 0 0,7-3 0 16,1-1 0-16,3 1 0 0,1 3 0 0,7-4 0 15,0 5 54-15,4-2 8 0,-4 1 2 0,8 7 0 16,3-3-10-16,8-1-2 0,15-7 0 0,-8 1 0 0,-3 0 1 0,0-3 0 0,0-8 0 0,0 0 0 16,3-3-12-16,-3-3-2 15,0 0-1-15,7-7 0 0,-3-3-6 0,-4-1-2 0,7 1 0 0,-3-4 0 0,3-7-3 16,1 4-1-16,-1-7 0 0,-3-3 0 0,-1 0-26 0,8-11 0 15,-7 1-12-15,-5-4 12 0,-3 4 8 0,-3-1 8 16,-5-2 3-16,-3-1 0 0,-5 0-19 0,1 7 0 31,-8-3 0-31,1 3 0 0,-5-4 0 0,-3 8 0 16,0 6 0-16,-5 3 0 16,-3 1-121-16,0 3-19 0,4 0-3 0,0 3-641 0,-8 0-128 15</inkml:trace>
  <inkml:trace contextRef="#ctx0" brushRef="#br0" timeOffset="35306">4082 3228 1260 0,'0'0'56'0,"0"0"11"0,0 0-54 0,0 0-13 16,0 0 0-16,0 0 0 0,0 0 82 0,0 0 14 16,0 0 2-16,0 0 1 0,0 0-36 0,0 0-7 0,0 0-2 0,0 0 0 15,0 0-21-15,0 0-4 0,8 0-1 0,-8 0 0 16,0 0-12-16,8 0-2 0,-1 0-1 0,1 4 0 0,-1-4 27 0,1 0 6 16,-4 3 1-16,3 1 0 0,5-4-24 0,-5 0-5 15,5 0-1-15,3 2 0 0,0 2 38 0,-3-4 7 0,2 3 2 0,5-3 0 16,-3 7-9-16,6-4-2 15,2 1 0-15,-5-1 0 0,7 1-33 0,-3-1-8 0,4 0 0 0,-1 1-1 16,5-1 42-16,10 1 9 0,-3 2 2 16,-4-2 0-16,0 3-54 0,1-4-10 0,-1 0 0 0,-4 0 0 15,1 4 0-15,-1-3 0 0,1-1 0 0,-5 0 0 16,0 4 0-16,-2-3 0 0,-2 2 0 0,5-2 0 31,-5-1 20-31,5 7-1 0,0-3 0 0,0-1 0 16,-1-2-19-16,0 3 0 0,5-1 0 0,-12 1 0 0,7-3-14 15,-3-1-3-15,4 4-1 0,-1-4 0 0,-3 1 26 16,4-1 6-16,-1 1 1 0,9-1 0 0,-1 0-24 0,-4 1-5 16,-3-4-1-16,0 7 0 0,-1-7 27 0,0 2 6 15,-2 2 1-15,2-1 0 0,-3 4-19 0,-1-4 0 16,5 4 0-16,0-3 0 0,3-1-14 0,-3 4-3 16,-5-4-1-16,5 4 0 0,0-4 18 0,-1 1 0 15,-3-1 0-15,0-3 0 0,0 7 12 0,3-7 5 16,-3 0 2-16,0 3 0 0,-1 4-19 0,-3-4 8 0,4 1-8 15,-4-4 0-15,0 3 0 0,0 0 0 0,0-3 0 0,1 0 0 16,-1 4 11-16,3-1-11 0,1 1 10 16,-4 2-10-16,4 1 9 0,-1-3-9 0,5-1 8 0,-5 0-8 15,5 4 0-15,0-3 0 0,3-2 0 0,-3-2 0 16,-5 4 0-16,2-1 0 0,2 1 0 0,1-1 8 16,-8-3-8-16,4 0 0 0,-1 3 0 0,1-3 0 15,0 4 0-15,-4-4 0 0,0 0 8 0,0 0-8 16,0 0 0-16,0 0 0 0,0 0 0 0,-4 0 0 15,4 0 0-15,-4 0 0 0,0 0 0 0,1 0 0 0,3 0 0 16,-4 0 0-16,0 0 0 0,4 3 0 0,0 1 0 0,-4-1 8 16,4 0-8-1,0 4 0-15,0-3 0 0,0 2 8 0,-4-2-8 0,8 3 0 0,-4-4 11 0,0 3-3 0,-7-2-8 0,2-1 12 16,2 4-12-16,-5-4 0 0,1 1 0 0,-1-1 0 31,-11-3 0-31,8 4 0 0,-1-1 0 0,-7-3 0 0,0 0-12 16,0 0-6-16,0 0-1 0,-4-7 0 15,-3 4-96-15,-1-4-19 0,1 0-4 0,-8-3-1 16,-9 0-69-16,2 0-13 0</inkml:trace>
  <inkml:trace contextRef="#ctx0" brushRef="#br0" timeOffset="36185">4177 3164 1267 0,'-45'0'56'0,"45"0"12"0,23 4-55 0,-8-4-13 16,-15 0 0-16,-15 0 0 0,-4 3 84 0,3-3 13 0,16 0 3 0,12 0 1 0,26 3-8 0,-19-6-1 16,-19 3-1-16,-4 0 0 15,-11 0-73-15,7 0-18 16,8 0 0-16,8 0 0 0,11 0 48 0,-19 0 5 15,-15-3 2-15,3-1 0 0,5 4-37 0,-1 0-7 16,0-7-2-16,8 7 0 0,23-3-9 0,-8 0 0 16,-22-1 0-16,3-3 0 0,4 7 53 0,8-6 9 15,-1-1 2-15,1 0 0 16,-1 0 0-16,1 0 0 0,3 1 0 0,0-1 0 0,1 0-52 0,0 1-12 16,-1-5 0-16,4 5 0 0,-3-1 0 0,-1 3 0 0,0-2 0 0,0-1 0 15,-6-3 0-15,2 7 0 0,-3-1 0 16,-4 4 0-16,8-3 0 0,-8 3 0 0,0 0 0 0,0 0 0 15,0 0 54-15,0 0 8 0,0 0 2 0,0 0 0 16,0 0-52-16,0 0-12 0,0 0 0 0,-12 7 0 16,5 0 0-16,-5 2 0 0,-3 1 0 0,-1 4 0 15,2 0-48 1,-2-4-13-16,1 4-3 0,-4-5 0 0,4 1 0 0,0 1 0 16,0-1 0-16,-1-3 0 0,5 3 44 0,3-3 8 0,-3-1 1 15,7 4 1-15,-3-6 1 0,7-4 0 0,7 6 0 0,-7 1 0 0,-7 0 9 16,-1 0 9-16,8-7-1 0,0 0-8 0,-4 10 16 0,0 0-3 15,1-6-1-15,3 2 0 16,0 1 32-16,0-4 5 0,3 4 2 0,-3 0 0 0,4-1-31 0,0 1-5 16,0 0-2-16,0 3 0 0,3 0 41 0,1 0 8 15,-1 0 2-15,1-3 0 0,0 3-52 0,3 1-12 16,-3-1 0-16,3-1 0 0,0 2 54 0,5-1 8 16,-5 0 2-16,0 0 0 0,0 1-64 0,5-1-21 15,-5-3 0-15,0-1 0 0,-3 1 33 0,0-4 8 0,3 4 0 0,-3-4 1 16,0 1-21-16,-1-1 0 0,0 0 0 15,1 4 0 1,0-3-200-16,-8-4-45 0,15-7-9 0,0 0-2 0</inkml:trace>
  <inkml:trace contextRef="#ctx0" brushRef="#br0" timeOffset="38635">9696 3792 230 0,'0'0'20'16,"0"0"-20"-16,0 0 0 0,0 0 0 0,0 0 184 0,0 0 32 15,0 0 6-15,8 0 2 16,-8 0-128-16,0 0-26 0,0 0-5 0,0 0-1 16,0 0 0-16,0 0 0 0,8 0 0 0,-8 0 0 0,3-4 0 0,-3 4 0 15,0 0 0-15,0 0 0 0,0 0 0 0,0 0 0 16,0 0 0-16,0 0 0 0,0 0 0 0,0 0 0 15,0 0 0-15,0 0 0 0,0 0-51 0,0 0-13 16,0 0 0-16,0 0 0 0,0 0 0 0,-3 0 0 16,-5-2 0-16,0-2 0 0,-3 4 0 15,0 0 0-15,-1-3 0 0,1 3 0 0,-4 0 54 16,-1 0 8-16,-3 0 2 0,0 0 0 16,0 0-103-16,-3 0-20 0,-9 0-4 0,5 0-1 15,3 0 52-15,0 3 12 0,1-3 0 0,-2 4 0 0,2-4 0 16,-5 0 0-16,5 0 0 0,-9 0 0 0,5 0 48 0,2 0 13 15,2 0 3-15,3 0 0 0,-4 0-64 0,8 0-28 16,0 0 3-16,-1 0 0 0,5 0 25 0,0 0 0 16,-1-4 0-16,8 4 0 0,-3 0 0 0,3 0 0 15,0-3 0-15,0 3 0 0,1 0 15 0,3 0 8 16,0 0 1-16,0 0 1 16,0-4-25-16,0 1 0 0,-4-4 0 0,8 0 0 0,-4 0 0 0,3 4 0 0,1-4 0 15,0 4 0-15,4-7 0 0,-1 3 0 16,5-3 0-16,-1 0 0 0,0 0 0 0,1-4 0 0,-1 4 0 0,1-4 0 15,3 1 0-15,0 3 0 0,0 0 0 0,1 0 0 16,3-4 0-16,-5 4 0 0,5 0 0 0,-3-3 0 16,-1-1 0-16,0 4 0 0,1 0 0 0,-2-1 0 15,-2 2 0-15,0-2 0 0,-1 1 0 0,0 0 0 16,-3 3 0-16,0-3 0 0,-1 3 0 0,-3 0 0 16,-4 7 0-16,0 0 0 0,8-6 0 0,-8 6 0 15,0 0 0-15,0-3 0 0,-5-1 0 0,2-2 0 16,-5 6 0-16,8-4 0 0,-3 1 0 0,-2-1 0 15,5 4 0-15,-7-3 0 0,-8-1 0 0,-1 1 0 0,-3 0 0 16,5 3 0-16,2-4 0 0,-3 4 0 0,-8-3 0 16,8-1 0-16,-1 1 0 0,-3 0 0 15,5-1 0-15,-2 1 0 0,1-1 0 0,4 2 0 0,-4-2 0 0,-5 1 0 16,1-1 0-16,4 1 0 0,0-4 0 0,0 4 0 16,3-1 0-16,1-2 0 0,0 2 0 0,3 1 0 15,-3-1 0-15,3-2 0 0,0 2 0 0,1-3 0 16,-1 4 0-16,4 0 0 0,4 3 0 0,-7-3 0 15,3-4 0-15,-4 3 0 0,8 4 0 0,-3-3 0 16,-1-4 0-16,4 7 0 0,0-7 0 0,0 1 0 0,0-1 0 16,4 0 0-16,-4 7 0 0,3-7 0 15,1 0 0-15,4 5 0 0,-1-2 0 0,1 1 0 16,-4-4 0-16,3 0 0 0,5 0 0 0,-5 4 0 16,5-4 0-16,-1 4 0 0,4-1 56 0,1-2 7 15,-1 2 1-15,4-3 0 0,0 1 0 0,4 3 0 16,0-1 0-16,3-6 0 0,5 7-52 0,-1-4-12 0,0 0 0 15,0 4 0-15,1-1 34 0,7-3 4 0,0 1 1 0,-7 2 0 16,-5-3-18-16,4 5-3 0,-7-2-1 16,0 1 0-16,0-4-9 0,-1 3-8 0,-3 1 9 15,4 0-9-15,-8-1 8 0,4 1-8 0,-3-1 0 0,-9 4 0 16,5-3 0-16,-1 3 8 0,-3 0-8 0,-1 0 0 16,1-3 0-16,-4 3 0 0,-4 0 0 0,0 0 0 15,0 0-48 1,0 0-13-16,0 0-3 0,0 0-819 0,0 0-164 0</inkml:trace>
  <inkml:trace contextRef="#ctx0" brushRef="#br0" timeOffset="39671">10001 3205 1378 0,'0'0'30'16,"0"0"6"-16,0 0 2 0,0 0 2 0,0 0-32 0,0 0-8 0,0 0 0 0,0 0 0 15,0 0 79-15,0 0 14 0,0 0 3 0,0 0 1 16,0 0-5-16,0 0 0 0,0 0-1 0,0 0 0 16,-5 6-28-16,2 1-6 0,3-7-1 0,0 10 0 15,0 1-8-15,3 2-3 0,-3 0 0 0,5 4 0 16,2 0 15-16,-3 3 4 0,4 1 0 0,-5 2 0 15,5 4-20-15,-5 0-4 0,5 1-1 0,0-2 0 16,-5 1-19-16,5 0-3 0,-4-3-1 0,3 0 0 16,-3-4 10-16,0 0 2 0,0-3 0 15,0-3 0-15,-1 2-28 0,5-2 0 0,-4-1 0 0,0 4 0 0,-1-6 0 16,1-2 0-16,0 1 0 0,4-3 0 0,-8-7 0 0,3 7 0 16,1 0 0-16,-4-7 0 0,0 0 0 0,0 0 0 15,0 0 0-15,7 3 0 0,-7-3 0 0,8-3 0 16,0-1 0-16,-5-2 0 0,5-1 0 0,-4 0 0 15,3-3 0-15,-2 0 0 0,2 0-10 0,-3 0-7 16,4-4-2-16,-1-3 0 0,-3 4 5 0,4-4 1 16,-5 3 0-16,5-3 0 0,-4 4 21 0,0-4 4 15,-1 4 0-15,5-1 1 0,-4-3-13 0,0 4 0 16,-1-1 0-16,1 4 0 0,0 0 0 0,0 0 0 16,-4 3 0-16,4 0 0 0,-4 7 0 0,0-7 0 15,3 1 0-15,-3 6 0 0,0 0 18 0,4-3 1 0,-4 3 0 16,4 0 0-16,0 0-19 0,3 7 0 0,1-1 0 15,-4 1 0-15,3-1 0 0,1 1 0 0,3 3 0 16,-3 1 0-16,3-1 0 0,-3 0 0 0,3 0 0 0,4-3 0 16,-3 3-12-16,-1 0-5 0,1 0-2 15,-1 0 0-15,4 3 37 0,-3-2 7 0,-5 2 2 0,5-3 0 16,-5 1-27-16,1-5 0 0,-1 8 0 0,1-8 0 16,-4 5 0-16,0-1-11 0,4-3 3 0,-5 3 0 15,5 0 8-15,-5-3 0 0,-3-7 0 0,5 3 0 16,2 3 0-16,-7-6 0 0,0 0-8 0,0 0 8 0,7 4-17 0,-2-4 1 15,-5 0 1-15,0 0 0 16,7 0 24-16,-7 0 5 0,0 0 1 0,0 0 0 0,0 0-15 16,0 0 0-16,4-6 8 0,-1-1-8 0,2-3 0 15,-2-1 0-15,1 1 0 0,3-3 0 16,-2-1 0-16,-2 1 0 0,-3-4 0 0,8 0 9 0,-8 3-9 0,3-2 0 16,-3-5 0-16,5 1 0 0,-2-3 0 0,-3-1 0 15,4 0 0-15,-4 1 0 0,0-5-12 0,0 5-2 16,4 3 0-16,-1-1 0 0,2 1 14 0,-5 0 0 15,0 0 0-15,0-1 0 0,0 1 0 0,3 3 0 16,-3 0 0-16,0 0 0 0,0 0 0 0,0 4 0 16,8 3-10-16,-5 3 10 0,-3-6 0 0,4 2 10 0,-4 5 1 0,4 2 0 15,-8-3-11-15,4 7 0 0,0 0 0 16,0 0 0-16,0 0-12 0,0 0 3 0,0 0 0 0,0 0 0 31,0 0-141-31,0 0-28 0,-4 7-6 0,1 3 0 0</inkml:trace>
  <inkml:trace contextRef="#ctx0" brushRef="#br0" timeOffset="41074">10809 3090 633 0,'0'0'28'0,"0"0"6"0,0 0-34 0,0 0 0 0,0 0 0 0,0 0 0 15,0 0 185-15,0 0 31 0,0 0 5 0,0 0 2 16,0 0-103-16,0 0-20 0,0 0-4 0,0 0 0 16,0 0-20-16,0 0-3 0,0-7-1 0,0 4 0 0,0 3-28 0,0 0-5 15,4-7-2-15,-4 7 0 0,0 0-10 0,0 0-3 16,0 0 0-16,0 0 0 0,0 0 6 0,0 0 1 16,0-4 0-16,0 1 0 0,0 3 37 0,0 0 8 15,0 0 2-15,0 0 0 0,0 0-50 0,0 0-11 16,4 7-1-16,-1 6-1 0,2 1 20 0,-5-1 4 15,0 4 1-15,0 0 0 0,0 0-8 0,3 3-2 16,-3 4 0-16,0 3 0 0,0 0-10 0,4 3-3 16,0 1 0-16,-4-4 0 0,0-3-8 0,0 2-1 15,0 2-8-15,0-2 12 0,0-2-12 0,0 0 0 16,0-4 0-16,0 4 0 0,0-4 0 0,0 0 0 16,0 0 0-16,0 1 0 0,0-4 20 0,-4-1-1 15,4 1-1-15,-4 0 0 0,4-7-18 0,0 3 0 0,0-2 0 16,0-11 0-16,0 10 0 0,0-10 0 15,0 0 0-15,0 7 0 0,0-7 0 0,0 0 0 0,0 0 0 0,0 0 0 16,0 0 0-16,0 0 0 0,0 0 0 0,0 0 0 16,0 0 0-16,0 0 0 0,0 0 0 0,0 0 0 31,4 3-48-31,0-3-12 0,-1-3-4 0,2-1 0 0,-2-3 52 0,1 1 12 0,3-1 0 0,1-3 0 16,0 0 0-16,0-4 0 0,-1-3 0 15,1 4 0-15,-1 3 0 0,1 0 0 0,0-4 0 0,3-3 0 16,0 0 0-16,1 4 0 0,-1 0 0 0,0-1 0 15,1 4 19-15,-1 0 6 0,-3 3 2 0,3 0 0 0,-3 4-19 16,-1 3-8-16,5 0 8 0,-5 0-8 0,1 6 10 0,0-2-10 16,-5 3 12-16,5-1-12 15,-4 5 12-15,0-5-12 0,-1 5 12 0,1-5-12 16,-4 5 24-16,0 2-3 0,4 0 0 0,-4 4 0 0,0 0-21 16,0 0 0-16,4-4 0 0,-4 4 0 0,0 4 0 15,0-5 0-15,4-2 0 0,-4 3 0 0,3-3 0 16,-3-4 0-16,4-3 0 0,-4-1 0 0,0 1 0 15,0-1-18-15,0-6 3 0,0 0 1 0,0 0 22 0,0 0 5 16,0 0 1-16,0 0 0 16,4 7-89-16,-4-7-17 0,0 0-4 0,0 0-1 15,0 0-152-15,4-9-31 0</inkml:trace>
  <inkml:trace contextRef="#ctx0" brushRef="#br0" timeOffset="52851">3216 3228 1036 0,'0'0'23'0,"-3"-3"5"0,3 3 0 0,0 0 1 0,-8-3-29 0,8 3 0 16,0 0 0-16,0 0 0 15,-4-7 57-15,4 7 6 0,0-7 1 0,0 7 0 0,-7-3 0 0,7 3 0 0,7-7 0 0,-7 7 0 16,-7-7-20-16,-1 4-4 0,4-4-1 15,-3 0 0-15,2 4-11 0,5 3-3 0,16-3 0 0,-8 3 0 16,-8 0 31-16,0 0 7 0,-12-7 1 16,0 0 0-1,5 0-52-15,3 4-12 0,12-4 0 0,-8 7 0 16,-11 0 0-16,3-3 0 0,0-1 0 0,8 4 0 0,0 0 54 0,0 0 8 0,0 0 2 0,0 0 0 16,-8 0-52-16,-3 0-12 0,3 0 0 0,1 4 0 15,7-4 0-15,-12 3 0 0,1 4 0 0,0-4 0 16,0 4 54-16,3 3 8 0,0-3 2 0,-3 6 0 0,0-3-52 31,3 4-12-31,0 0 0 0,5-1 0 0,-1-3 54 0,-4 3 8 16,12 1 2-16,-8 3 0 0,0-7-52 15,1 3-12-15,6 1 0 0,1 0 0 0,0-1 40 0,4 1 6 16,-5-5 1-16,9 2 0 0,-5-1-24 0,1-3-5 16,0-1-1-16,3-2 0 0,-3 6 16 0,3-6 3 15,4-4 1-15,-3 0 0 0,-1 0-8 0,8 0-1 16,11 0-1-16,-14 0 0 0,-16 0-27 0,7-11 0 15,8 4 0-15,-7 1 0 0,-8-1 0 0,3-3 0 16,-3 3 0-16,5-3 0 0,-2-3 0 0,8 2 0 0,8 1 0 16,-3 0 0-1,-8-4-46-15,-5 5-14 0,-6-5-4 0,-5 4 0 0,4-7 52 0,0 7 12 0,1-3 0 0,-2-1 0 16,2 0 0-16,6 1 0 0,2 3 0 0,-2-1 0 0,-11 2 0 0,-3-2 0 16,3 5 0-16,5-1 0 0,3 7 48 0,0 0 13 15,-11-4 3-15,11 4 0 0,-16 0-64 0,5 0-21 16,-5 0 0-16,5 4 0 0,0-1 33 0,3 1 8 0,-3-1 0 15,3-3 1-15,8 0-21 16,0 0 0-16,0 0 0 0,0 0 0 16,-3 10-47-16,3-3-13 0,0-1-4 0,0-6 0 15,0 0 0-15,0 0 0 0,0 0 0 0,0 11 0 0,0-11-153 16,0 0-31-16,0 0-7 0,0 0-1 0</inkml:trace>
  <inkml:trace contextRef="#ctx0" brushRef="#br0" timeOffset="55668">11288 3833 806 0,'0'0'36'0,"0"0"7"0,0 0-35 0,0 0-8 0,0 0 0 0,0 0 0 16,0 0 104-16,0 0 20 0,0 0 3 16,0 0 1-16,0 0-52 0,0 0-9 0,0 0-3 0,0 0 0 15,0 0 0-15,0 0 0 0,0 0 0 0,0 0 0 16,0 0-51-16,0 0-13 0,0 0 0 0,0 0 0 15,0 0 54-15,0 0 8 16,0 0 2-16,0 0 0 0,0 0-52 0,0 0-12 0,0 0 0 0,0 0 0 16,0 0 0-1,0 0 0-15,3-7 0 0,-3 3 0 16,8 1 54-16,-4 0 8 0,-4-4 2 0,4 1 0 0,4 2-52 0,-8-3-12 0,3 1 0 0,1 2 0 16,0-3 0-16,4 1 0 0,-1-1 0 0,-3 3 0 15,4-3 0-15,-5 1 0 0,1 2 0 0,0 1 0 16,-1-4 0-16,2 4 0 0,-2-4 0 0,-3 7 0 0,0 0 0 15,4-4 0 1,0-2 0-16,-4 6 0 0,0 0 0 0,0 0 0 0,3-3 0 0,-3 3 0 16,0 0 0-16,0 0 0 0,0 0 0 0,0 0 0 0,5 3 0 0,-2 3 0 15,1 1 0-15,0 0 0 0,-1 0 0 0,2 3 0 16,-5 0 0-16,-5 1 0 0,5 2 54 0,0 0 8 16,0 1 2-16,0-1 0 15,5 1-52-15,-2 0-12 0,-3-1 0 0,0-3 0 0,0 0 0 0,4 0 0 0,0 1 0 16,-1-5 0-16,-3-6 0 0,8 7 0 0,-4-1 0 15,3 1 0-15,-7-7 0 0,0 0 0 0,0 0 0 16,5 0 0-16,2 0 0 0,0-3 0 16,-2-1 0-16,2-2 0 15,-3-1 0-15,4 1 0 0,-5-1 0 16,8 0 0-16,-6-3 0 0,2 0 0 0,5 3 0 0,-5-3 0 16,-3-4 0-16,-1 1 0 0,5-1 0 0,0 5 0 15,-1-2 0-15,-3 5 0 0,0-5 0 0,-4 5 0 16,-4-1 0-16,0 0 0 0,1 0 0 0,3 7 0 15,0 0 0-15,0 0 0 0,0 0 0 0,0 0 0 16,-4 0 0-16,0 0 0 0,4 0 0 0,-4 7 0 16,4 0 54-16,0-4 8 0,-3 4 2 15,3 0 0-15,0 0-52 0,0 2-12 0,0 1 0 0,3 1 0 0,1-1 0 16,0 3 0-16,3 1 0 0,1-1 0 0,0 1 0 0,3-4 0 16,-3 4 0-16,-1-1 0 0,1-3 0 0,-1 1 0 15,1-5 0-15,0 1 0 0,-1-4 0 0,-3 4 0 16,4 0 0-16,-8-7 0 15,3 3-48-15,-3-3-13 0,8 3-3 0,-8-3-1049 0</inkml:trace>
  <inkml:trace contextRef="#ctx0" brushRef="#br0" timeOffset="56617">8724 4420 806 0,'0'0'36'0,"0"0"7"0,0 0-35 0,0 0-8 0,0 0 0 16,0 0 0-16,0 0 104 0,0 0 20 0,0-6 3 0,0 6 1 0,0-8-103 0,4 1-25 0,-4 1 0 0,3-1 0 16,2-3 56-16,-2 3 7 15,1 1 1-15,3-1 0 0,-2 0-2 0,2 1 0 16,0-2 0-16,-2 2 0 15,2-1-4-15,5 4-1 0,-1-4 0 0,-3 4 0 0,-8 3-38 0,7-4-8 0,0-3-2 0,1 4 0 16,-8 3 44-16,8-7 9 0,3 0 2 0,-3 5 0 16,-8 2-52-16,0 0-12 0,0 0 0 0,8 0 0 15,-1-4 0-15,0 8 0 0,-7-4 0 0,5 0 0 16,2 6 40-16,0-3 6 0,1 4 1 0,-8 0 0 16,-4 0-24-16,0 3-5 15,1-3-1-15,3 6 0 0,-4 0-17 0,0-2 0 0,4 2 0 0,-3 1 0 0,-2-1 0 0,5-2 0 16,0-2 0-16,0 1 0 0,0-10 0 0,0 11 0 15,5-4 0-15,-5-7 0 0,0 0 0 0,0 0 0 32,3 3 0-32,8 0 0 0,-3 1 0 0,3-4 0 15,-11 0 0-15,12-7 0 16,11 4-48-16,-8-4-12 0,-11 0-4 0,-1 0 0 0,5-3 52 0,-4 4 12 0,0-2 0 0,3 1 0 0,1-2 0 0,-1-1 0 16,1 3 0-16,0 3 0 0,-8 4 0 0,7-6 0 15,8-1 0-15,-3 3 0 0,-12 4 28 0,0 0 9 16,0 0 2-16,0 0 0 0,0 0-11 0,0 0-3 15,-8 4 0-15,1-1 0 0,3 4-25 0,4-7 0 16,0 10 0-16,4 0 0 0,-1 1 0 0,1 2 0 16,-8 0 0-16,8 4 0 15,4-3 0-15,-4 0 0 0,3 3 0 0,-3-8 0 0,0 1 0 0,0 4 0 0,-1-4 0 16,1 0 0-16,4 4 0 0,-4-4 0 0,3 0 0 0,-3 0-1070 16</inkml:trace>
  <inkml:trace contextRef="#ctx0" brushRef="#br0" timeOffset="57007">9316 4326 806 0,'0'0'36'0,"0"0"7"16,-3 6-35-16,3 1-8 0,-4 0 0 0,-3 3 0 0,-9 0 53 0,8-3 9 16,5 0 2-16,-1 3 0 0,4-1 0 0,-4 2 0 0,1-1 0 15,-2 0 0-15,5 4 0 0,0-4 0 0,5 0 0 0,-2 4 0 16,1 2 0-16,3-6 0 0,1 1 0 0,0-1 0 15,0 0 0-15,3-4 0 0,0 2 0 0,-3-2 0 16,3-3 0-16,0 1 0 0,1-1 0 0,0-3 0 16,-5 0-52-16,5-3-12 0,-5 3 0 0,5-4 0 15,-5 1 0-15,0 0 0 0,-2-4 0 0,-2 0 0 32,1 1-100-32,0 2-22 0,-4-3-5 0</inkml:trace>
  <inkml:trace contextRef="#ctx0" brushRef="#br0" timeOffset="57192">9237 4437 1195 0,'0'0'52'0,"0"0"12"0,8 0-51 0,-1 3-13 0,-7-3 0 0,7 0 0 0,1 0 112 0,0 4 20 15,0-4 4-15,3 0 1 0,4 0-49 0,0 0-11 16,-7 3-1-16,0-3-1 0,3 0-30 0,-3 0-5 15,-1-3-2-15,-7 3 0 0,0 0-29 0,0 0-9 0,12 0 0 0,-1 0 0 16,0-4-128 0,-7 1-32-16,-4 3-6 0,0 0-600 0</inkml:trace>
  <inkml:trace contextRef="#ctx0" brushRef="#br0" timeOffset="57776">9582 4569 806 0,'0'0'72'16,"0"0"-58"-16,0 0-14 0,0 0 0 16,0 0 154-16,0 0 28 0,0 0 6 0,0 0 0 15,0 0-96-15,0 0-20 0,8 0-4 0,-8 0-1 0,4-7-16 16,0 0-3-16,-1 1-1 0,1-2 0 0,0 2-27 0,-4-4-4 15,0-4-2-15,0 1 0 0,0-4-14 0,-4 6 9 16,4-5-9-16,-4 2 8 0,4 1-8 0,0-4 0 16,0 0 0-16,0 0 0 15,-3 4 0-15,6-7 0 0,1 3 0 0,0 3 0 0,-8-3 0 0,4 7 0 0,4 0 0 0,-4 3 0 16,0 7 0-16,0 0 0 0,0 0 0 0,0 0 0 16,0 0 36-16,0 0 9 0,0 7 2 0,4-1 0 15,-4 8-34-15,0-4-13 0,4 4 11 0,-1-1-11 16,1 1 12-16,0-1-3 0,4-3-1 0,-1 11 0 15,1-1-8-15,-1-3 0 0,-3-4 0 0,8 4 0 16,-5-4 0-16,-3 2 0 0,0-6 0 0,0 1 0 16,-4-3 0-16,3 0 0 15,1 0-9-15,4 0 9 0,-4-4 0 0,-1 3 0 0,-3-6 0 0,4 4 0 16,4-4 0-16,-4 0 11 0,3 0-3 0,-7 0-8 0,0 0 0 16,0-4 0-16,8-2 0 0,-4-1 0 0,-4-3 0 15,0 3 0-15,-4-6 0 0,0 2 0 0,4-6 16 16,-4 4-4-16,4-4-1 0,0 0 0 0,0 0-11 0,0 1 0 15,-4-1 0-15,4-4 0 0,-3 4-12 16,3 1 3-16,0-1 0 0,0 0 0 0,0 0 9 0,0 4 0 31,0-4 0-31,0 7 0 0,0-1 0 0,3 5 0 0,1-1 0 16,-4 0 0-16,0 7 0 0,0 0 0 0,0 0 0 0,0 0 0 0,0 0 0 0,0 0 0 0,4 0 0 0,7 0 0 31,-3 3-258-31,0 1-50 0,-1 13-9 0,1 0-3 0</inkml:trace>
  <inkml:trace contextRef="#ctx0" brushRef="#br0" timeOffset="58058">9898 4558 1364 0,'8'0'30'15,"-8"4"6"-15,0-4 2 0,3 0 0 0,1 0-30 0,-4 0-8 0,0 0 0 0,0 0 0 0,0 0 82 0,-7-4 15 16,2-2 3-16,-2-1 1 0,0 3-81 0,2-2-20 16,-2-1 0-16,3-3 0 0,1 3 56 0,-5-6 6 15,4 0 2-15,-3-2 0 0,7 6-52 0,0-8-12 16,0 3 0-16,0 0 0 0,0-3 0 0,3 4 0 16,1-4 0-16,0 0 0 0,4 4 0 0,-5-4 0 15,5 4 0-15,-5-4 0 0,5 4 0 0,0-4 0 0,-5 6 0 16,5-2 0-16,-4 6 13 0,3-3 0 15,-2 3 0-15,-5 7 0 16,0 0-174-16,0 0-35 0,0 0-8 0,0 0 0 0</inkml:trace>
  <inkml:trace contextRef="#ctx0" brushRef="#br0" timeOffset="58323">10034 4352 1227 0,'-7'17'27'0,"0"-10"5"0,-5 3 2 0,5 1 1 0,2 2-35 0,2-3 0 0,-1 3 0 0,4-2 0 16,7-1 67-16,-2 0 6 0,-2-4 2 0,1 2 0 15,0-1 21-15,-1-1 5 0,-3-6 1 0,5 3 0 0,6 1-61 0,-3-1-12 16,-1-3-2-16,-7 0-1 0,0 0 30 0,0 0 7 16,0 0 1-16,4-3 0 15,-1-1-52-15,5-3-12 0,-4 1 0 0,0-1 0 16,-1 1 0-16,1-1 0 0,0-3 0 0,4 3 0 16,-5-4 0-16,1 1 0 0,0 1 0 0,0-2 0 15,-4 1 0-15,4 0 0 0,-4 3 0 0,3-3 0 0,1 3 0 16,-4 7 0-16,0 0 0 0,0-7 0 0,0 7 0 0,0 0 0 15,0 0 0-15,0 0 0 16,0 0-48-16,0 0-13 0,0 0-3 0,0 0-546 16,0 0-110-16</inkml:trace>
  <inkml:trace contextRef="#ctx0" brushRef="#br0" timeOffset="58543">10255 4592 1267 0,'0'0'56'0,"0"0"12"0,0 0-55 0,0 0-13 0,0 0 0 0,4-6 0 16,3-5 54-16,-7 5 8 0,4-5 2 0,0 2 0 16,0-5 0-16,-1 4 0 0,-3-4 0 0,0-3 0 15,0-3 0-15,-3 0 0 0,3-4 0 0,0 0 0 16,-4 1-52-16,0-1-12 16,0-3 0-16,0 4 0 0,-3-5 0 0,3 5 0 0,0-1 0 0,4 4 0 15,-4 0 0-15,1 0 0 0,-1-1 0 0,0 4 0 16,4 8 24-16,0-5 3 0,0 4 0 0,0-1-925 15</inkml:trace>
  <inkml:trace contextRef="#ctx0" brushRef="#br0" timeOffset="59472">12815 3357 1728 0,'0'0'38'0,"0"0"8"0,0 0 2 0,0 0 0 0,11-4-39 0,-7 1-9 16,-8-4 0-16,4 0 0 0,4-3 53 0,-4 3 9 15,0-3 2-15,-4-3 0 16,-3 3-17-16,3-1-3 0,-8-2-1 0,1 3 0 0,0-1-18 0,-5 2-3 0,1 5-1 0,0-2 0 16,-4 6-21-16,0 0 0 0,0 3 0 0,4 0 0 15,0 1 56-15,-1 3 6 16,5 9 2-16,8-2 0 0,3-1-52 0,-5 4-12 0,-9 0 0 0,6-4 0 16,0 1 20-16,5 3 2 0,3-1 0 0,0 1 0 0,3 0 16 0,1-3 3 0,8 0 1 0,-5-1 0 15,-3-3-34-15,-1-3-8 0,5 0 0 16,0-4 0-1,0-3 0-15,3-3 0 0,-3-1 0 0,3 1-11 0,-3-4 11 0,3-3 0 0,0 0 0 16,0 0 8-16,1 0-8 0,-5-4-12 0,5 0 4 16,-5 1 0-16,5-4 8 0,-5 4 9 0,5-1-1 15,-8 4-8-15,7-4 0 0,-7 5 0 16,3 2 0-16,-3-3 0 0,-4 3 8 0,0 0-8 0,0 7 0 0,0 0 0 16,0 0 0-16,0 0 0 15,0 0 0-15,0 0 0 16,0 0 0-16,0 0 0 0,0 0 0 0,0 0 0 15,0 10 0-15,0 4 0 0,0-4 0 0,8 3 0 16,-4 4 27-16,-1 0-2 0,5 0 0 0,-8-4 0 16,0 1-17-16,4 3-8 0,-4-3 0 0,7-1 8 15,1 4-80-15,3-4-17 0,1-3-3 0,3 1-668 16,0-1-132-16</inkml:trace>
  <inkml:trace contextRef="#ctx0" brushRef="#br0" timeOffset="59854">13210 3404 1728 0,'0'0'38'0,"0"0"8"0,0 0 2 0,0 0 0 0,4-7-39 0,-1 0-9 31,2-3 0-31,-5 0 0 0,-5 0 104 0,2-4 20 16,-1 4 3-16,0-7 1 0,-4 4-103 0,1-1-25 16,0 1 0-16,-1 3 0 0,0-4 0 0,0 7 0 15,1 4 0-15,0-3 0 0,7 6 56 0,-8 0 7 0,-3 0 1 16,3 2 0-16,8-2-52 0,-8 4-12 0,-3-1 0 0,3 4 0 15,8-7 0-15,0 7 0 0,-3 3 0 0,3-10 0 16,0 10 0-16,7-3 0 0,0 3 0 0,1-3 0 16,-4-1 0-16,-4-6 0 0,7 7 0 0,1 3 0 15,-8-10 0-15,8 7 0 0,0-3 0 0,-1 2 0 16,5 5 54-16,-9-5 8 0,8 5 2 0,-6 2 0 16,2-3-52-16,-3 3-12 0,-1 1 0 0,2 3 0 15,-5 3 0-15,-5 4 0 0,2-4 0 0,-5 0 0 16,0 4 0-16,1-7 0 15,-5-1 0-15,5 1 0 0,-5 4 0 0,1-4 0 0,0-1 0 0,0 1 0 16,-1-3-8-16,-3 3-5 0,-1-3-1 16,5-1 0-16,0-3 14 0,0-3-12 0,3-4 12 0,0 4-12 15,1-7-26-15,3 0-5 0,4 0-1 0,4-7 0 16,-4-3-118-16,7 0-24 0,1-3-5 16,7-4-1-16</inkml:trace>
  <inkml:trace contextRef="#ctx0" brushRef="#br0" timeOffset="60278">13419 3357 1630 0,'7'0'36'0,"-3"0"7"0,-4 0 1 0,8-4 3 16,-1 4-38-16,1-3-9 0,0-1 0 0,-1-2 0 0,5-1 90 0,-5-3 16 15,-3-1 3-15,0 2 1 0,0-5-52 0,-1 4-10 16,-3-4-3-16,-7 4 0 0,-1 0-36 0,1 4-9 15,-5-5 0-15,8 8 0 0,-3 0 0 0,-1 3 0 0,1-4 0 0,-1 4 0 16,0 4 0 0,-3-1 0-16,0 0 0 0,3 4 0 0,0-3 53 0,1 2 9 0,-1 4 2 0,8-10 0 15,8 10-52-15,-4-3-12 0,-4-7 0 0,0 0 0 16,3 10 0-16,5-3 0 0,-8-7 0 0,8 7 0 16,-1-4 0-16,1-3 0 0,-1 0 0 0,5 0 0 15,-8-3-48-15,7 3-13 0,0 0-3 0,1-4 0 16,-8 1 52-16,7 3 12 0,0 0 0 0,1 0 0 15,-5 3 48-15,1 1 13 0,0-1 3 0,-1 7 0 16,-7 0-52-16,0 4-12 0,0-1 0 0,-4 4 0 0,1 3 0 16,-1 1 0-16,-8 3 0 0,1 2 0 0,3 5 0 0,-3-1 0 15,-12 1 0-15,0-4 0 0,4-1 0 0,4 2 0 16,0-5 0-16,-4 1 0 0,0-4 0 16,4-3-15-16,0-7 3 0,3 0 1 0,1-3 0 0,4 0 0 0,7-7 0 0,0 0 0 31,0 0-35-31,0 0-7 0,0 0-2 0,3-11-605 15,5-2-122-15</inkml:trace>
  <inkml:trace contextRef="#ctx0" brushRef="#br0" timeOffset="60806">13707 3370 1267 0,'0'0'28'0,"0"0"5"0,0 0 2 0,0 0 1 0,0 0-36 0,0-7 0 16,-3 1 0-16,-1-1 0 0,4 0 109 0,0 0 15 0,-4-3 4 0,4 0 0 15,0 0-52-15,0 0-9 0,0 0-3 0,4-1 0 16,-4 5-51-16,4-5-13 0,-4 5 0 0,3-5 0 16,2 5 34-16,-2-1 4 0,1 4 1 0,0-4 0 15,-1 0-25-15,5 4-5 0,-4 0-1 0,3-1 0 16,1-3 0-16,-8 7 0 0,8 0 0 0,0 0 0 15,-1 4 1-15,5-1 0 0,-5-3 0 0,0 4 0 16,1 2-109-16,3-2-23 0,1 3-4 0,-5-4-1 16,-7-3 0-16,0 0 0 0,8 7 0 0,0 0 0 15,3-5 0-15,-11-2 0 16,8 7 0-16,-8-7 0 0,8 0 103 0,-1 4 25 0,-7-4 0 0,7 0 0 0,5 0 97 0,-5 0 25 16,5 0 5-16,-1-4 1 0,-3 4 0 0,-1-3 0 15,5-3 0-15,-5 2 0 0,1-3-52 0,3 4-9 16,1 0-3-16,-5-4 0 0,-7 0 0 0,-3 0 0 15,-1 0 0-15,0 4 0 0,0-4 0 0,4 0 0 16,-4 1 0-16,-3-1 0 0,-5 4-51 0,5-1-13 16,-1 4 0-16,1 0 0 15,-1 4 54-15,-3-1 8 0,-1 4 2 0,5-1 0 0,-1 5-52 0,-3-1-12 16,7 0 0-16,-3 4 0 0,2-4 0 0,5-1 0 16,0 5 0-16,0-4 0 0,0 0 0 0,5 4 0 15,-2-7 0-15,1 3 0 0,0 0 0 0,3-3 0 16,5 3 0-16,-5-3 0 0,5-1 0 0,-1-2 0 15,8 3 0-15,-4-4 0 16,0 0-100-16,1 1-22 0,-5-1-5 0,4-3-581 0,-3 0-116 16</inkml:trace>
  <inkml:trace contextRef="#ctx0" brushRef="#br0" timeOffset="61322">14220 3336 403 0,'0'0'17'0,"0"0"5"15,8-3-22-15,3-1 0 0,-3 1 0 0,-1-4 0 16,-2 0 269-16,-2-2 50 0,1 2 9 0,0 0 3 15,-1-7-195-15,-3 4-38 0,-3 0-8 0,3 0-2 0,-4 0-28 0,0 0-7 16,1 3-1-16,-5 0 0 0,0 1-6 0,4 2-2 16,-7 1 0-16,7 3 0 0,-4 0-25 15,1 3-6-15,-4 1-1 0,3 2 0 16,0 1 0-16,1 0 0 0,-1 3 0 0,4 0 0 0,-3-3 8 16,3 3 0-16,0 0 1 0,4 0 0 0,4-3-21 0,-4-7-20 15,4 10 4-15,3 0 1 0,-7-10 15 0,8 3 0 16,-8-3 0-16,0 0 0 0,11 4 0 0,1-4-9 15,-5-4 1-15,5 4 0 0,-9-6 8 0,5 3-8 16,0-4 8-16,-1 3-8 0,1 1 8 0,-1-4 0 16,1 0 0-16,-8 7 0 0,4-3 0 0,3 0 0 15,1-4 8-15,-8 7-8 0,0 0-15 0,8 0-7 16,-8 0-2-16,8 3 0 16,-8-3-25-16,11 7-6 0,-3 0-1 0,-5 0 0 15,1 3-12-15,0-3-4 0,-1 2 0 0,5 2 0 16,-4 2 5-16,0-3 1 0,4 1 0 0,-5-1 0 15,1-1-22-15,0-2-5 0,-1 0-1 0,-3-7 0 16,5 7-34-16,-5-7-6 0,7 0-2 0,-7 0 0 16,12 0 45-16,-12 0 9 0,3-4 2 0,5-2 0 0,0 2 80 0,-5-3 0 0,5 1 17 0,-5 3-2 15,-3-4 89-15,5-3 17 0,-2 0 4 0,-3-1 1 16,0-2-14-16,-3 0-4 0,3-4 0 0,0-4 0 16,-5 1-35-16,2 3-7 0,-1-6-2 0,0-5 0 15,1-2-35-15,-2 3-7 0,-2 0-2 0,3 0 0 16,1 3 4-16,-5-2 1 0,4-2 0 0,0 5 0 15,-4-1-25-15,8 4 0 0,-3 3 0 0,3 0 0 16,-4 4 0-16,4 3 0 0,0-1 0 0,0 11 0 16,0 0-148-16,0 0-36 0,0 0-6 15,0 0-2-15</inkml:trace>
  <inkml:trace contextRef="#ctx0" brushRef="#br0" timeOffset="61780">14354 3151 1681 0,'0'0'36'0,"0"0"8"0,0 0 2 0,7 6 2 0,5-2-38 0,-5-1-10 16,5-3 0-16,-5 4 0 0,5-4 88 0,-1 0 16 16,0 3 4-16,0-3 0 0,-3 0-36 0,3 0-6 15,1 0-2-15,3-3 0 0,-4 3-24 0,5-4-6 0,-5 4-1 0,4 0 0 0,0 0-11 0,-4 0-2 32,1-3-1-32,0 3 0 0,-5 0-19 0,5 0 0 15,-5 0 0-15,5 0 0 0,-5 0 9 0,5-4-1 16,-5 4-8-16,5 0 12 15,-5 0-30-15,1 0-6 0,3-3-2 0,-3 3 0 0,-8 0 42 0,7 0 9 16,5 0 2-16,-1 0 0 0,1-3-27 0,-1-1 0 16,0-3 0-16,-3 4 0 0,0-4 0 0,3 0-9 0,-7 4 9 15,3-4-13-15,1-2 13 0,-4 2 0 0,-1 0 0 16,-3 0 0-16,0 0 0 0,0 0-11 0,0 7 11 16,-7-6-10-16,3-5-3 0,-7 5-1 0,3 6 0 15,1-4 0-15,-9 1 14 0,5 3 0 0,0 0 0 0,-1 3 0 16,-3 1 19-16,4 6 6 0,-1 0 2 0,1 4 0 15,-4-8-19-15,7 8-8 0,4-1 8 0,-3 1-8 16,3-1 12-16,0 1-4 0,8 0 0 0,3-1 0 0,-3 4 7 0,8-4 1 16,-5 1 0-16,5 0 0 15,-1 2-1-15,4-6 0 0,0 4 0 0,1-4 0 0,-5 0-2 16,4 0 0-16,-3-7 0 0,3 4 0 0,-4 0-5 16,4-4 0-16,-3 1-8 0,-1-1 12 0,-7-3-12 0,7 0-8 15,-3 0 8-15,-8 0-13 16,7-7-72-16,1 4-15 0,-4 0-2 0,0-1-642 15,-1-3-128-15</inkml:trace>
  <inkml:trace contextRef="#ctx0" brushRef="#br0" timeOffset="62711">14099 3225 1134 0,'0'0'50'0,"0"0"10"0,0 0-48 0,7 0-12 0,-7 0 0 0,0 0 0 16,0 0 72-16,0 0 11 0,8-3 2 0,-8 3 1 15,0 0-7-15,0 0-2 0,0 0 0 0,0 0 0 16,0 0-38-16,0 0-8 15,0 0-2-15,0 0 0 0,-8-4-14 0,1 1-3 0,-5-1-1 0,1 4 0 0,3 0 1 16,1 0 0-16,3 4 0 0,-4 3 0 16,5-4 1-16,-5 4 1 0,4 0 0 0,0-1 0 15,4-6-14-15,0 10 0 0,0-10 0 0,4 7 0 16,-4-7 0-16,4 7 0 0,-4-7 0 0,0 6 0 16,0-6 34-16,0 0 4 0,0 0 1 0,15 4 0 0,-3-4-28 0,-1 0-11 15,0 0 8-15,-3 0-8 0,0-7 0 0,3 4 0 16,-3-1 0-16,-5-3 0 0,5 4 0 0,-4-4 0 15,-4 7 0-15,7-7 0 0,-3 5 0 0,-4 2 0 16,0 0 0-16,0 0 0 0,0 0 8 0,0 0-8 16,0 0 8-16,0 0-8 0,0 0 12 0,4 9-4 15,-8 5 0-15,4 3 0 0,0 0 0 0,0-1 0 16,-7 8 0-16,3 3 0 0,0 3 8 0,0 1 2 16,-3 3 0-16,-5 0 0 0,1-4-18 0,-1 0 0 0,5 4 8 15,-5 0-8-15,-7-4-12 0,4 1-5 0,0-8-2 16,0 1 0-16,-4-1 19 0,4-9 0 15,-4 0 0-15,3-5 0 0,1 2 0 0,4-5 0 0,-4-2 0 16,4-1 0-16,3-6 0 0,0-3-12 16,-3 2 3-16,0-3 0 15,3-3-141-15,0-3-28 0,5-1-6 0,-2-3 0 0</inkml:trace>
  <inkml:trace contextRef="#ctx0" brushRef="#br0" timeOffset="63460">12621 3644 633 0,'0'0'56'0,"0"0"-44"0,0 0-12 0,0 0 0 16,0 0 120-16,0 0 21 0,0 0 5 0,0 0 1 15,11 0-43-15,5 3-9 0,3 0-2 0,-4-3 0 16,0 3 17-16,1-3 3 0,-2 0 1 0,2 4 0 16,6-1-29-16,1-3-5 0,8 4-2 0,7-1 0 15,0 0 40-15,4-3 8 0,-1 4 2 0,1-4 0 16,0 0-103-16,7 3-25 0,-3-3 0 0,11 4 0 0,3-1 56 15,1 0 7-15,11-3 1 0,-7 4 0 0,-4-1-30 16,-12-3-6-16,0 0 0 0,5 0-1 0,3 0-27 16,3 0 0-16,2 0 0 0,-6 0 0 0,5 0 0 0,15 0 0 15,-11 0 0-15,3 0 0 0,-7 0 0 16,-1 4 0-16,5-1 0 0,0 0 8 0,-5 1-8 0,5-4 0 16,-8 3 9-16,0 1-9 0,-15-4 0 0,3 2 8 15,-7-2-8-15,-4 0 0 0,1-2 0 16,-5 2 0-16,0-4 0 0,-3 4 0 0,0 0 0 0,-8-3 0 15,3-1 0-15,2 4 0 0,-10 0 0 0,-2-3-8 0,3 3 8 16,0 0-8 0,-3 0-89-16,-5 0-18 0,-3 0-3 0,-1 0-693 0,-3 0-138 15</inkml:trace>
  <inkml:trace contextRef="#ctx0" brushRef="#br0" timeOffset="64966">8963 2617 806 0,'12'4'36'0,"-9"-4"7"0,5-4-35 0,-4 4-8 16,7-3 0-16,1-1 0 0,-1-2 156 0,0 6 28 16,1-4 7-16,3 1 1 15,0 3-76-15,4-4-16 0,4 1-2 0,-4 3-1 16,0-3-53-16,4-1-10 0,0 1-2 0,3-1-1 0,4-2 26 0,1 2 6 16,3 1 1-16,12-3 0 0,-5 2 15 0,-3-3 3 15,4 4 1-15,0 0 0 0,-8-1-30 0,4 1-5 16,-4-1-2-16,1-2 0 0,-1-1-11 0,4 3-3 0,4-2 0 15,-1 2 0-15,1-3-8 0,0 4-1 0,0-3-1 0,4-1 0 16,-8 0-10-16,3 0-3 0,-3 0 0 0,0 1 0 16,-4-5-1-16,4 5 0 0,-4-1 0 15,1 1 0-15,3-1-8 0,0 0 10 0,3 0-10 0,-3 0 10 16,0 0-10-16,1-3 8 0,-6 3-8 16,2-3 8-16,-5 3-8 0,0-2 8 0,-3 1-8 15,0 2 8-15,-1 3 0 0,0-4 0 0,-2 0 0 0,2 4 0 16,-3-1 22-16,4-2 4 0,-1 2 1 0,5-3 0 15,-1 4-35-15,0-3-17 0,1 2 1 0,3 1 1 0,-4-4 15 16,-3 0 0-16,3 0 12 0,1 1-12 16,-5-1 0-16,1 0 0 0,-4 4 0 0,-4-4 0 15,3 3 0-15,-3 2 15 0,4-5-2 0,0 3 0 16,4 0 4-16,-1 2 1 0,5-2 0 0,7-3 0 16,0 4-18-16,0 0 0 15,-1-1 0-15,1-3 0 0,0 4 12 0,4 0-4 0,-8-4 0 0,4 3-8 16,-3-2-14-16,-1 3-10 0,0-1-1 15,4 1-1-15,-4-1 50 0,0 1 11 0,1 0 1 0,6-1 1 0,-3 1-29 0,4-1-8 16,0 1 0-16,-4-4 0 0,0 4 0 0,4-4 0 16,-4 4 0-16,3-1 8 0,-6 1-8 0,6 3 0 15,-3-4 0-15,4 2 8 0,0 2-8 0,-1-4 0 16,5 1 8-16,0 3-8 0,-5-8 0 0,5 5 8 16,3 0-8-16,-7 0 0 0,0-1 0 0,-8 1 0 15,8-1 0-15,-8-2 8 0,-4 2-8 0,1 1 0 16,0-4 0-16,-5 0 0 0,0 0 0 0,1 5 0 0,0-5 0 15,-5-1 0-15,2 6 0 0,-2-5 0 0,1 3-11 16,-4 1 11-16,0 0-20 0,-4-1 1 0,-4 1 1 16,1 3 0-1,3-4-66-15,-11 4-14 0,7 0-2 0,-3 0-1 16,-4 4-92-16,-4-4-19 0,-4 3-3 0</inkml:trace>
  <inkml:trace contextRef="#ctx0" brushRef="#br0" timeOffset="66496">8010 6081 1497 0,'0'0'32'0,"0"0"8"0,0 0 0 0,0 0 4 0,0 0-36 16,0 0-8-16,0 0 0 0,11 4 0 0,1-4 108 0,-1 3 19 0,-4 0 4 0,9-3 1 15,3 4-35-15,8-4-6 0,6 3-2 0,-6-3 0 16,-16 0-24-16,1-3-5 0,0 3 0 0,-1-4-1 0,8 1-23 15,-4 0-5-15,0-4-1 0,1 0 0 0,3 0-12 16,-1 0-2-16,9-2-1 0,-8 2 0 16,-8-3-4-16,-3-1-1 0,3 1 0 0,-3-3 0 15,-4 0-20-15,-1 2-4 0,1-2-1 0,0 3 0 16,-8-4 15-16,0 4 0 0,-3 0 0 0,-1 3 0 16,1 4 0-16,-5 3 0 0,1-4 0 0,-1 1 0 0,1 3 0 0,0-3 0 15,-5 6 0-15,2-3 0 0,2 3 0 16,-3 1 0-16,-8 3 0 0,8-1 0 0,7-3 0 15,8-3 0-15,0 0 0 0,-8 4 0 0,1-1 0 0,7-3 0 16,0 0 0-16,0 0 0 0,0 0 0 0,7 0 0 16,1 0 0-16,3 0 0 0,5-3 0 0,-5-1 0 15,0 1 0-15,5-3 0 0,-1-1 0 0,0 0 0 16,0 0 0-16,-7 0 0 16,3 1 0-16,-3-5 0 0,3 1 0 0,-7 1 0 0,0-5 9 0,3 0 5 15,-7 1 1-15,4-1 0 0,-8 0-15 0,-3 1 0 16,-1 0 0-16,1 3 0 0,-1-4 0 0,-3 7 0 15,-5 0 0-15,5 1 0 0,0 3 0 0,0-1 8 0,-5 4-8 16,1-3 0-16,3 3 0 0,1 3 0 0,3-3 0 16,-3 4 0-1,11-4-24-15,0 0-4 0,0 0 0 0,0 0-1 16,0 0-69-16,0 0-14 0,0 9-2 0,8-2-1 16,7-3-113-16,0-1-22 0,-7 0-5 0</inkml:trace>
  <inkml:trace contextRef="#ctx0" brushRef="#br0" timeOffset="66921">8352 5595 403 0,'26'7'36'0,"-26"-7"-36"0,-11 0 0 0,-1 3 0 15,1-3 166-15,0 4 26 0,-12-4 6 0,4 6 1 0,4-2-75 0,-8-1-16 16,0 1-2-16,-4 6-1 16,1-3-33-16,0 2-6 0,-1 1-2 0,0 1 0 0,0 2 21 15,5 1 4-15,3-1 1 0,0 1 0 0,-4 3-55 0,4 0-11 16,4 0-3-16,11 2 0 0,8 2-3 0,-8-4-1 15,-11-1 0-15,4 5 0 0,7-4 19 0,4 3 3 16,4 0 1-16,-1 1 0 16,-3 2-13-16,0-3-3 0,-7 4 0 0,7-4 0 15,4 0-24-15,-1 1 0 0,5 3 0 0,0-5 0 16,3 2 56-16,4-1 7 0,4 4 1 0,0-7 0 0,0 0-52 16,0 0-12-16,4-4 0 0,-1 4 0 0,5-7 0 0,0 0 0 15,0 0 0-15,14-3 0 0,1 0 26 0,-4-7 2 16,-12 0 1-16,-3-7 0 0,-8 0-21 0,8 1-8 15,4-8 0-15,-1 0 9 16,-10 1-33-16,3-7-6 0,4-1-2 0,-8 4 0 0,4-6 32 0,-8-1 0 0,4-2 0 0,-7-2 0 16,-4-2 0-16,-4-4 0 0,7 0 0 0,-7 1 0 15,0-1 18-15,-3 0 10 0,-5 4 1 0,0 0 1 16,1-1-22-16,-1 4-8 0,-7 3 0 0,0 4 9 16,7 3-9-16,-3 4 12 0,-5-1-12 0,5 4 12 31,0 3-41-31,3 4-8 0,0-1-2 0,1 1 0 0,-1 3 11 0,1 0 3 0,3 0 0 0,4 0 0 15,0 3-221-15,-8 1-44 0,1 3-9 16,7-7-1-16</inkml:trace>
  <inkml:trace contextRef="#ctx0" brushRef="#br0" timeOffset="69733">9560 5939 864 0,'0'0'76'0,"0"0"-60"0,0 0-16 0,0 0 0 0,0 0 92 0,3-3 16 16,5-4 4-16,-4 4 0 0,-4 3-39 0,0 0-7 31,0 0-2-31,0 0 0 0,-8-4 0 0,-3 1 0 0,3-7 0 16,8 10 0-16,0 0-45 0,0 0-10 0,-11 0-1 0,-1-3-8 16,5-1 0-16,-1 4 0 0,-7 0-10 0,4 4 10 0,11-4 44 0,-16 3 16 15,-3 4 3-15,5-1 1 0,-2 1-52 0,8 3-12 16,1 1 0-16,-5-1 0 0,1 0 0 15,8 4 0-15,-5-1 0 0,8 0 0 0,0 1 0 0,0-4 0 16,0 4 0-16,0-1 0 0,-4 0 55 0,4 1 8 16,4 0 1-16,4-4 1 0,-5-3-53 0,1-1-12 15,0 1 0-15,4-4 0 0,3 0 48 16,-3 1 10-16,-1-4 2 0,0 3 0 0,5-3-45 0,-5 0-15 16,1 0 9-16,3-3-9 0,-3 3 24 0,0-4-1 15,-1 1 0-15,1 0 0 0,3-1-37 0,1-3-7 16,-5 1-2-16,-3-1 0 0,-4 1 34 0,0-5 6 15,0 1 2-15,0-3 0 0,-4 2-31 0,4-2-5 0,0 0-2 16,-4-1 0-16,1-3 19 0,-5 3 0 0,4-2 0 16,0 6 0-16,-3-4 0 15,3 4 0-15,4-4 0 0,-8 8 0 0,1-1 0 0,-5 4 0 16,-2-1 0-16,6 4 0 0,16-3 0 0,-5 0 0 16,-3 3 0-16,-3 0 0 0,-5-4 0 0,4 1 0 0,4 3 0 0,-7 0 0 15,-1-4 0-15,8 4 0 0,3 0 0 0,-3 0 0 16,0 0 0-16,0 0 0 0,8 0 0 0,0 4 0 15,0-1 0-15,-8-3 0 0,0 0 0 0,3-3 0 16,5-1 0-16,0 4 0 0,-5-3 0 0,5 0 0 16,-1-1 37-16,-3 4 11 0,4 0 3 0,-1 0 0 15,5-7-8-15,3 7-2 0,0-3 0 0,4 0 0 16,-8-1-4-16,8 1-1 0,0 3 0 0,0 0 0 0,4-4-28 0,-4 4-8 16,4-2 0-16,0 2 0 0,0-4 52 0,3 4 10 15,1 0 2-15,-1 0 0 0,-3 0-52 16,0 0-12-16,0 0 0 0,-1-3 0 0,-3-1 0 15,0 4 0-15,-3-3 0 0,-1 3 0 0,-3-7 0 16,-1 4 0-16,0-1 0 0,-3 1-10 0,-8 3 10 0,0 0 0 16,0 0 8-16,0 0-8 15,0 0 0-15,0 0 0 0,0 0 0 0,0 0 0 16,0 0-98-16,0 0-24 0,0 0-5 0,0 0-1127 16</inkml:trace>
  <inkml:trace contextRef="#ctx0" brushRef="#br0" timeOffset="70657">10350 6500 1213 0,'7'0'53'0,"-7"0"12"0,0 0-52 0,0 0-13 16,0 0 0-16,0 0 0 0,0 0 89 0,0 0 15 16,0 0 4-16,0 0 0 15,-7 0-43-15,7 0-8 0,0 0-1 0,-4-7-1 16,-15 0-27-16,0-3-4 0,-4 0-2 0,4-3 0 0,8-4 0 0,3-4 0 16,-3-2 0-16,-1-1 0 0,-3-3-32 0,4 4-6 15,-1-1-2-15,1-3 0 0,3 3 18 0,0-3 0 16,5 1 8-16,-5-5-8 0,0 0 16 0,5-9-2 15,-1 3-1-15,0-4 0 0,4 8-13 0,0-5 0 16,0 1 0-16,0 0 0 0,-3 0 0 0,3 3 0 0,-8 1 0 16,8 2 0-16,3 1 34 0,5 3 4 0,3-3 1 15,1 6 0-15,-5 0-25 0,-2 1-5 16,-5-1-1-16,7 0 0 0,8 4 8 0,1 0 0 0,-1-1 1 16,-8 4 0-16,-7 1-17 0,0-1 0 0,8 3 0 0,-4 1 0 15,3 2 0-15,-3 5 0 0,4-4 0 0,-8 10 0 16,0 0-64-1,15-7-17-15,0 4-3 0,0-1-1 0</inkml:trace>
  <inkml:trace contextRef="#ctx0" brushRef="#br0" timeOffset="71234">11941 6412 1357 0,'0'0'60'0,"0"0"12"0,0 0-57 0,11 0-15 0,1-3 0 0,-5-1 0 15,1 1 75-15,3-4 12 0,-3-3 2 0,0 0 1 16,0-4-21-16,3 4-4 0,-3-7-1 0,3-3 0 16,-3 0-19-16,-1-4-4 0,0 1-1 0,1-8 0 15,-4 5-28-15,0-8-12 0,-1-3 8 0,2-8-8 16,-5 2 18-16,0-4-2 0,0-1 0 0,-5-6 0 16,2 0-16-16,-1 4 0 0,-3 2 0 0,-1 1 0 15,-3 0 12-15,3-1 6 0,-3 4 1 0,-5 1 0 0,5 2-19 16,0 4-17-16,-5 3 3 0,5 4 1 0,0-1 21 15,-1 5 4-15,0 2 0 0,5 3 1 0,-8 1-13 16,7 3 0-16,0 4 0 0,1-1 0 0,0 7 0 0,-1 1 0 16,0 2 0-16,5 4 0 15,-1-3-151 1,-4 3-33-16,4 0-6 0,1 3-2 0</inkml:trace>
  <inkml:trace contextRef="#ctx0" brushRef="#br0" timeOffset="72158">12872 5291 1036 0,'0'0'46'0,"0"0"10"0,0 0-45 0,0 0-11 0,0 0 0 0,0 0 0 15,0 0 104-15,0 0 18 0,0 0 4 0,0 0 1 16,7 0 1-16,13 0 1 0,2 4 0 0,-10-1 0 16,-12-3-52-16,-8 10-10 0,-7 0-3 0,-4 0 0 0,7-3 32 0,1 7 5 15,0-1 2-15,18 0 0 0,12 4-63 16,-11-3-12-16,-20 0-2 0,9-1-1 0,14-3 31 15,-11 3 7-15,-11 1 1 0,7-4 0 0,11 1-52 0,-10-5-12 16,-9 1 0-16,1-3 0 16,3-2 0-16,4 2 0 0,4-4 0 15,0 0 0-15,0 0 0 0,0 0 0 0,0 0 0 0,0 0 0 16,-3-6 0-16,-1-1 0 0,4 0 0 0,4-3 0 0,-1 3 0 0,1-3 0 16,4-4 0-16,-1 0 0 0,1 1 0 0,0-4 0 15,3 0 0-15,1 0 0 0,-1 4 0 0,0 0-12 16,1-1 3-16,-1 4 0 0,-3 3-1 0,3-3 0 15,1 0 0-15,-1 3 0 0,-3 1 10 0,-1-1 0 16,1 0 0-16,-8 7 0 0,11-3 11 0,-3-1 7 16,-1 1 2-16,-7 3 0 0,11 3-20 0,-6 4-14 15,-2 0 2-15,5 0 1 0,-8-4 11 0,3 4 14 16,-3 2-3-16,0 2-1 0,0 2-10 0,0 4 0 0,0 0 0 16,0 0 0-1,0-4-48-15,-3 4-12 0,3 0-3 0,0-4 0 0,0 1-52 16,0 0-10-16,3-4-3 0,2 0 0 15,-2 0-102-15,-3-6-21 0,4 5-4 0,-4-9-1 0</inkml:trace>
  <inkml:trace contextRef="#ctx0" brushRef="#br0" timeOffset="72409">13320 5456 1728 0,'0'0'38'0,"0"0"8"0,0 0 2 0,0 0 0 15,0 0-39-15,0-6-9 0,4-5 0 0,-4 5 0 0,-4-4 53 0,0 0 9 16,0 0 2-16,-3-1 0 0,0-2-52 0,-5 0-12 15,0 2 0-15,5 1 0 16,0-3 31-16,-1 9 3 0,0-3 1 0,5 7 0 0,-9 0-5 0,5 0-1 16,-1 4 0-16,0-1 0 0,5 1 28 0,-5 2 6 15,0 5 1-15,0-1 0 0,5 0-52 0,-1 0-12 16,4 0 0-16,0 4 0 0,4-4 0 0,-1 0 0 16,-3 0 0-16,8 0 0 15,0-3-48-15,0-1-13 0,-8-6-3 0,7 4 0 16,5-1-153-16,-5 1-31 0,0-8-7 0,1 4-1 0</inkml:trace>
  <inkml:trace contextRef="#ctx0" brushRef="#br0" timeOffset="72735">13491 5268 1267 0,'8'0'56'0,"-8"0"12"0,0 3-55 0,0 0-13 0,3 4 0 0,-3 3 0 15,-3 1 142-15,-1-2 26 16,-4 5 4-16,8-1 2 0,0 1-74 0,0 0-14 0,-7-5-3 0,7 5-1 15,-4 0-26-15,4-1-4 0,-4-6-2 0,0 3 0 16,0-6-8-16,4-4-2 0,-3 0 0 0,3 0 0 16,0 0-1-16,0 0-1 0,0 0 0 0,0 0 0 31,0 0-55-31,0 0-11 0,7-7-3 0,1-3 0 0,7-1 31 0,-4 1 0 0,-7 0 8 0,4 0-8 16,3 0 0-16,-3 0 0 0,-1 0 0 0,1-1 0 15,0 1 0-15,3 3 0 0,-7 1 0 0,4 2 0 16,-8 4 0-16,11 0 0 0,-3 0 0 0,3 0 0 0,-11 0 27 15,8-3-2-15,-8 3 0 0,0 0 0 0,0 0-25 16,3 7 0-16,5 3 0 0,0 0 0 0,-8 0 0 16,3 4 0-16,1-4 0 15,-4 3 0-15,0-3 0 0,0 4 0 0,-4-4 0 16,4 0 0-16,0 1-148 0,0-11-36 0,4 6-6 0,-4-6-795 16</inkml:trace>
  <inkml:trace contextRef="#ctx0" brushRef="#br0" timeOffset="72969">13734 5349 1728 0,'0'0'38'0,"0"0"8"0,0 0 2 0,0 0 0 0,8 0-39 0,3 0-9 0,-3 0 0 0,3 3 0 15,0-3 104-15,-3 0 20 0,3 0 3 0,1 3 1 16,0-3-52-16,-1 4-9 15,0-1-3-15,5 1 0 0,-5-1-51 0,4-3-13 0,0 0 0 0,0 3 0 16,-3-3-100-16,-1 0-22 0,0 0-5 16,-3-3-513-1,0 0-102-15</inkml:trace>
  <inkml:trace contextRef="#ctx0" brushRef="#br0" timeOffset="73215">14106 5430 864 0,'0'0'76'0,"0"0"-60"15,4-7-16-15,-4 0 0 0,0 0 157 0,4-3 29 16,-4-3 6-16,0 2 0 0,0-2-86 0,0-4-18 16,-4 0-3-16,4 0-1 0,0-3-27 0,4 0-5 15,-4-7-2-15,0 3 0 0,-4 1-7 0,4-5-2 16,-4 5 0-16,4-1 0 0,4 4-53 0,-4-1-10 15,0 2-2-15,4 2-1 0,0 3 40 0,0 1 8 16,-4 6 1-16,0 0 1 0,3 0-25 0,-3 7 0 16,0 0 0-16,0 0-644 15,0 0-133-15</inkml:trace>
  <inkml:trace contextRef="#ctx0" brushRef="#br0" timeOffset="73446">14243 5406 1407 0,'0'0'31'0,"0"0"6"0,0 0 2 0,4-3 1 0,0-8-32 0,-1 5-8 0,-3-1 0 0,0 0 0 16,0-3 88-16,0 0 16 0,0 0 3 0,5 0 1 0,-2-1-68 15,1 1-12-15,0 1-4 0,-4-5 0 0,3 0-2 0,2 1-1 16,-5 3 0-16,3-4 0 15,1 1-119-15,0 3-24 0,-1-1-5 0,5 1-1 0</inkml:trace>
  <inkml:trace contextRef="#ctx0" brushRef="#br0" timeOffset="73751">14354 5392 1652 0,'0'0'36'0,"0"0"8"0,0 0 2 0,0 0 0 0,0 11-37 0,0-11-9 15,0 0 0-15,0 0 0 0,0 0 60 16,0 0 9-16,0 0 3 0,0 0 0 0,0 0-32 0,0 0-7 16,0 0-1-16,0 0 0 0,7-7-19 15,0 0-4-15,-2-3-1 0,2 0 0 0,-3 3-8 0,-1-3 8 16,2 0-8-16,-2 0 8 0,1-1-8 0,3 5 0 0,-7-5 0 0,8 5 0 31,0-7-23-31,-5 6-6 0,2 0-2 0,2 0 0 0,0-3 31 0,-2 7 0 0,-5 3 0 0,0 0 0 16,0 0 32-16,0 0 12 15,11 0 2-15,-3 3 1 0,3 0-30 0,-11-3-5 0,7 7-2 0,-7-7 0 16,8 10 16-16,-4 1 3 0,-1-1 1 0,1 3 0 16,0 0-11-1,-8 1-3-15,4 0 0 0,-4-1 0 16,4-3-16-16,0 4 10 0,-3-8-10 0,3 5 8 0,0-11-8 0,0 0-17 0,0 0 4 0,0 0 1 16,0 0-231-16,0 0-45 0,0 0-10 15,0 0-2-15</inkml:trace>
  <inkml:trace contextRef="#ctx0" brushRef="#br0" timeOffset="73894">14323 5133 403 0,'0'0'17'0,"0"0"5"0,0 0-22 0,0 0 0 15,0 0 0-15,0 0 0 16,0 0 231-16,7 0 41 0,1 0 9 0,-4 0 2 0,3 3-210 0,1-3-41 16,-4 3-9-16,3 1-457 15,5 3-91-15</inkml:trace>
  <inkml:trace contextRef="#ctx0" brushRef="#br0" timeOffset="74176">14680 5386 864 0,'0'0'38'0,"11"-4"8"0,-3 1-37 0,0-1-9 16,-1-2 0-16,5-1 0 0,-5 4 123 0,1-4 22 15,-4 0 5-15,-1 0 1 0,5-3-57 0,-8 0-11 16,4 3-3-16,-4-2 0 0,0 2-32 0,-4-3-6 0,0 3-2 0,0-3 0 15,1 3-17-15,-5 0-4 0,0 0-1 0,1 4 0 16,3-1 13-16,4 4 2 16,-8 0 1-16,-3 4 0 0,3-4-18 0,-3 7-3 0,0-1-1 0,3 1 0 15,0 0-3-15,5 3-1 0,-1-3 0 0,0 3 0 16,4 3 6-16,0-3 1 0,4 4 0 0,0-4 0 16,-1 4-15-16,1-1 8 0,8-3-8 0,-5 0 0 0,5 1 0 15,-5-1 0-15,1 0 0 0,3-3 0 0,4 0-9 16,-3-1-5-16,-5-3-1 0,5 4 0 15,-1-7-116-15,-3 3-23 0,3 1-5 16,-3-4-1-16</inkml:trace>
  <inkml:trace contextRef="#ctx0" brushRef="#br0" timeOffset="74465">14896 5426 576 0,'4'0'51'0,"0"0"-41"16,0 0-10-16,3-3 0 0,-7 0 156 0,8-1 28 15,-4-3 7-15,0 1 1 0,-4-1-83 0,3 0-16 16,-3-7-3-16,0 8-1 0,0-1-49 0,-3-3-9 15,-1 0-3-15,0 0 0 0,-4 3 6 0,5 0 1 16,-5 4 0-16,0-1 0 0,1 1-12 0,3-1-3 16,-4 4 0-16,8 0 0 0,-7 0 0 0,-1 7 0 15,1 0 0-15,7-7 0 0,0 0-2 0,-4 7-1 0,-4 3 0 16,4-3 0-16,1 3-8 0,3-3-1 0,0 3-8 0,3 0 12 16,-3 0-4-16,8 0 0 0,-8-3-8 0,8 3 12 15,-8-10-12-15,7 7 11 0,-7-7-11 0,12 7 10 16,-5 0-10-16,1-5 0 0,-8-2 0 0,11 4 0 15,-3-1-15-15,3-3-1 0,-3 4-1 0,4-4 0 16,-5 3-128 0,5-3-26-16,-5 3-5 15</inkml:trace>
  <inkml:trace contextRef="#ctx0" brushRef="#br0" timeOffset="74676">15041 5446 1220 0,'0'0'27'0,"0"0"5"0,0 0 2 0,0 0 0 0,0-7-34 16,0-2 0-16,0-1 0 0,4-1 0 16,-4-2 68-16,3-1 8 0,-3-2 0 0,5 2 1 0,-2 0-17 0,1 4-4 15,0-3-1-15,3 2 0 0,-3 2 2 0,4-1 1 16,-1 6 0-16,1-3 0 0,-1 1-10 0,1 6-1 16,3-4-1-16,-3 4 0 0,3 0-20 0,-3 0-4 15,3 0-1-15,-3 0 0 16,3 0-21-16,-3 4 0 0,3-1 0 0,-11-3 0 15,0 0-94-15,4 7-20 0,3 0-4 0,-7-7-715 0</inkml:trace>
  <inkml:trace contextRef="#ctx0" brushRef="#br0" timeOffset="75354">13476 6041 1364 0,'0'0'60'0,"0"0"13"0,0 0-58 0,0 0-15 16,0 0 0-16,-4-7 0 0,4 4 93 0,0-4 16 16,-8 0 3-16,5 0 1 0,-5 0-41 0,4 4-9 15,-3-4-2-15,3 4 0 0,-4-3-21 0,4 2-5 16,1 4-1-16,-5 4 0 0,0-2 2 0,1 5 0 0,-1 0 0 0,-3-4 0 16,3 4-4-16,-3 0 0 0,3 0 0 0,1 0 0 15,7-7-12-15,-8 6-4 0,4 5 0 0,4-2 0 16,4-2-16-16,0 3 0 0,-4-3 0 0,4 0 0 15,-1 0 20-15,5 0-4 0,-4-4 0 0,3 0 0 16,1-3-16-16,0 0 0 0,-5-3 0 0,5 3 0 16,0-3 0-1,3 3 0-15,0-4 0 0,1-3 0 0,-1 4-16 0,1-4 2 16,3 0 1-16,0 1 0 0,-4-5 13 0,1 2 12 0,-1-2-3 0,-3 1 0 16,3 0-9-16,1 0 0 0,3 0 0 0,-7-1 0 15,-8 9 0-15,0-5 0 0,0 7 0 0,0 0 0 16,0 0 0-16,0 0 0 0,0 0 0 0,0 0 0 15,0 0 12-15,0 0-4 0,-4 7 0 0,0 6 0 16,-4-7-8-16,4 8 0 0,1-4 0 0,-1 0 0 0,0 1 0 0,0 2 0 16,4-6 0-16,-4 6 0 15,4-3-140-15,0 1-20 0,0-5-4 0,8 5-770 16</inkml:trace>
  <inkml:trace contextRef="#ctx0" brushRef="#br0" timeOffset="75613">13814 5984 691 0,'0'0'30'0,"0"0"7"0,0 0-29 0,0 0-8 0,0 0 0 0,-4-4 0 16,1 1 168-16,-2-1 32 0,-6 1 6 0,8 3 2 0,-2-3-104 0,-2-1-21 16,-5 4-4-16,5 0-1 0,0 4 6 0,2 2 0 15,-2 1 1-15,-5-1 0 0,5 1-30 0,0 0-7 16,2 3 0-16,2 4-1 0,-1-4-18 0,0 4-3 0,4-1-1 15,0 0 0-15,0 1-2 0,4 0-1 0,3-1 0 0,-2 0 0 16,2-3-5-16,0 1-1 0,1-1 0 0,-4-3 0 16,3 0-16-16,1-1 0 0,0-2 0 0,0-1 0 15,3-3 0-15,-11 0 0 0,8 4 0 0,3-8 0 16,0 4-120-16,0-3-22 16,1-4-4-16</inkml:trace>
  <inkml:trace contextRef="#ctx0" brushRef="#br0" timeOffset="75870">14061 5801 460 0,'0'0'20'0,"0"0"5"0,0 0-25 0,0 0 0 0,-8 3 0 0,4 4 0 16,4-7 224-16,0 0 39 0,0 0 8 0,-3 7 1 0,-5 3-103 0,4 4-21 15,4-14-4-15,0 9 0 0,-4 8-13 0,1-3-3 16,-1 3 0-16,8 3 0 0,-1 0-61 0,1 4-13 15,0-1-2 1,-4 1-1-16,-4 0-12 0,4-1-3 0,-4 1 0 0,8 0 0 16,8-4-23-16,-12 4-5 0,0 0 0 0,-4-5-8 31,4 2-17-31,-4-4-11 0,4-4-1 0,0 1-1 0,0-4 30 0,0-10 0 0,0 0 0 0,0 0 0 16,0 0-276-16,0 0-50 0,0 0-10 15,8-20-1-15</inkml:trace>
  <inkml:trace contextRef="#ctx0" brushRef="#br0" timeOffset="76098">13878 6014 230 0,'8'3'20'0,"0"-3"-20"0,11 7 0 0,-8-4 0 16,0-3 286-16,1 4 53 15,-1-1 10-15,4 4 3 0,4-4-151 0,-3 1-29 0,-5 2-7 0,0 1-1 16,1-4-108-16,3 1-23 0,-4-1-4 0,1 4-1 0,3-7-28 15,-4 3 0-15,1 1 0 0,-5-1 0 0,5 0 0 16,-5 1 0-16,1-1 0 0,0 1 0 16,-5-1-148-16,5 0-35 0,3 4-7 0,-11-7-2 0</inkml:trace>
  <inkml:trace contextRef="#ctx0" brushRef="#br0" timeOffset="76487">14171 6250 403 0,'0'0'36'0,"0"0"-36"0,0 0 0 0,0 0 0 31,0 0 250-31,0 0 43 0,4-7 9 0,0 4 2 16,3-4-192-16,-3 0-39 0,0 1-7 0,0-1-2 0,-1-3 0 0,1 3 0 16,0 1 0-16,3-1 0 0,-3 0-23 0,0 0-5 0,0 4 0 15,0-4-1-15,3 0-5 0,-3 0-1 0,-4 7 0 0,8-3 0 31,-5-1-74-31,5 1-15 0,-8 3-4 0,0 0 0 16,8 3-51-16,0 1-10 0,-8-4-3 0,7 10 0 16,0-3-51-16,-2 0-10 0,2 3-3 0,-7 0 0 0,4 0 154 0,-1 0 38 0,2 0 0 0,-2 4 0 15,-3-4 95-15,4 0 26 0,-4 0 6 0,4-3 1 16,-4-7-52-16,3 7-9 0,-3-7-3 0,0 0 0 16,5 6 52-16,-5-6 9 0,0 0 3 0,0 0 0 15,3 0-52-15,-3 0-9 0,8-3-3 0,0-4 0 16,-5 4-51-16,5-4-13 0,0-3 0 0,-5 0 0 0,5 0 54 15,-5 0 8-15,5-1 2 0,3-2 0 0,-6 3-52 0,6 0-12 16,-8 0 0-16,5 3 0 0,0-3 0 0,0 3 0 31,-1 0 0-31,-3 0 0 0,-1 4 0 0,2-1 0 16,2 2 0-16,-7 2 0 0,0 0-100 0,0 0-22 0,0 0-5 0,0 0-1 0</inkml:trace>
  <inkml:trace contextRef="#ctx0" brushRef="#br0" timeOffset="76661">14289 6041 1497 0,'0'0'66'0,"0"0"14"0,0 0-64 0,0 0-16 16,0 0 0-16,8 3 0 0,-8-3 106 0,7 0 18 0,-7 0 3 0,4 0 1 16,-4 0-103-16,8 0-25 0,-1 0 0 0,0 4 0 15,-7-4 0-15,8 3 0 0,0 0 0 0,3 4-575 16,0 0-120-16</inkml:trace>
  <inkml:trace contextRef="#ctx0" brushRef="#br0" timeOffset="77051">14612 6240 1267 0,'0'0'56'0,"0"0"12"0,0 0-55 0,0 0-13 0,3-7 0 0,-3 0 0 16,4 1 54-16,-4-5 8 0,0 1 2 0,-4 1 0 15,1 2-14-15,-1 0-2 0,0 0-1 0,0 0 0 16,-3 4-24-16,2-4-5 0,-2 7-1 0,3-3 0 0,1-1 27 16,-5 1 6-16,0 3 1 0,0 0 0 0,5 0-31 0,-1 0-5 15,-3 3-2-15,7-3 0 0,-5 7 2 0,5-7 0 16,0 7 0-16,0 3 0 0,0-10-24 0,5 7-5 16,-5 3-1-16,7-4 0 0,-3-2 15 15,-4-4 0-15,0 0 0 0,8 7 0 0,-1-1 16 0,-7-6 5 16,7 4 2-16,-7-4 0 0,8 3-37 0,0-3-7 15,0 4-2-15,-8-4 0 0,0 0 23 0,0 0 0 16,11-4 0-16,-11 4 0 0,0 0 0 0,0 0 0 16,0 0 0-1,0 0 0-15,0 0 0 0,0 0 0 0,11 0 0 16,-3 0 0-16,-8 0 0 0,0 0 0 0,8 4 0 0,-8-4 0 0,0 0 0 0,7 6 0 16,1 1 0-16,-1 0 0 0,1 0 0 0,-8-7 0 15,4 7 0-15,-4-7 0 0,7 9 0 0,1-2 0 0,-4 3 0 0,3 1 0 31,-7-11-56-31,4 6-6 0,4 1-2 0,-8-7-477 0,0 0-96 0</inkml:trace>
  <inkml:trace contextRef="#ctx0" brushRef="#br0" timeOffset="77268">14794 6162 748 0,'0'0'33'0,"0"0"7"0,0 0-32 0,0 0-8 15,0 0 0-15,0 0 0 0,0-3 154 16,4-4 29 0,-4-3 5-16,3 0 2 0,-3-3-102 0,4-1-20 15,-4 0-4-15,0 1 0 0,-4-4-33 0,4 4-7 16,-3-4 0-16,3-4-1 0,0 4-23 0,0-3 0 0,0 0 0 0,0 3-8 0,-4 3 8 0,4-2 0 16,0 2 0-16,-4 4-514 15,0-4-101-15</inkml:trace>
  <inkml:trace contextRef="#ctx0" brushRef="#br0" timeOffset="77469">14756 6125 1321 0,'0'0'58'0,"8"3"13"15,-1 1-57-15,5-1-14 0,-5 0 0 0,1-3 0 0,3-3 93 0,0 3 16 16,-3 0 3-16,0 0 1 0,-1 0-30 0,-7 0-7 0,0 0 0 0,0 0-1 15,8 0-75-15,-8 0 0 0,0 0-12 0,7 0 1 16,-7 0 11-16,8 3 0 0,-8-3 0 0,8 4 0 31,-5-4-99-31,-3 0-17 0,0 0-4 0</inkml:trace>
  <inkml:trace contextRef="#ctx0" brushRef="#br0" timeOffset="77670">14977 6270 1267 0,'0'0'28'0,"0"0"5"0,0 0 2 0,0-7 1 0,0-6-36 0,0 3 0 16,0-4 0-16,3 4 0 0,-6-3 91 0,3 2 11 15,0-2 2-15,0 3 1 0,0 0-65 0,0 0-14 0,3-1-2 16,-3 5-1-16,4-1 15 0,-4 7 3 0,-4-4 1 0,4 4 0 15,0 0-16-15,0 0-3 0,0 0-1 0</inkml:trace>
  <inkml:trace contextRef="#ctx0" brushRef="#br0" timeOffset="77953">15147 6287 1267 0,'0'0'28'0,"0"0"5"0,7-3 2 0,-2-4 1 0,-2-3-36 15,1 3 0-15,0 1 0 0,-4-1 0 0,0-3 58 0,0-1 5 16,-4 1 1-16,0 0 0 0,-4-4 4 0,1 8 2 0,3-4 0 0,-4 3 0 16,1-3-10-16,-5 7-3 0,5-1 0 0,0-3 0 15,-1 7-24-15,0 0-5 0,1 0 0 0,7 0-1 16,-8 0 9-16,1 4 1 0,-1-1 1 0,0 1 0 16,8-4-38-16,-7 10-15 0,3-3 1 0,4-7 0 15,4 10 22-15,-4-1 5 16,0 2 1-16,4-5 0 0,4 1-75 0,-5 3-15 0,5-6-4 0,-1-1 0 15,-7-3-25-15,12 4-6 0,-5-1-1 16,5-3 0-16</inkml:trace>
  <inkml:trace contextRef="#ctx0" brushRef="#br0" timeOffset="78238">15235 6190 460 0,'0'0'41'0,"0"0"-33"0,0 0-8 0,3 6 0 0,-3 4 232 0,0 0 45 16,0 0 9-16,0-3 2 0,-3 3-180 15,3-3-35-15,0 0-7 0,0-7-2 0,0 0 28 0,0 0 6 16,3 6 1-16,-3-6 0 0,4 11-56 0,-4-11-11 16,0 0-3-16,0 0 0 15,0 0 7-15,7 3 2 0,-7-3 0 0,8-3 0 0,0-1-30 0,3 1-8 16,-3-4 0-16,0 4 0 0,-1-4 0 0,5 0 0 16,-9-3-8-16,5 7 8 0,0-4 0 0,-5 0 0 0,5 0 0 0,-4 1 0 15,3-1 0-15,-3 3 0 0,4 2 0 0,-1-2 0 16,-7 4 0-16,8 0 0 0,-4-3 8 0,7 3-8 15,-3 0 10-15,-1 0-2 0,-7 0-8 0,0 0 12 16,8 3-12-16,-4 3 0 0,-4-6 0 0,0 0 0 16,0 7 20-1,0-7-3-15,0 10 0 0,0-10 0 16,0 0-29-16,0 7-5 0,-4 3-2 0,4-10 0 16,0 0-123-16,0 0-25 0,-4 7-5 0</inkml:trace>
  <inkml:trace contextRef="#ctx0" brushRef="#br0" timeOffset="78412">15109 5885 864 0,'0'0'76'0,"0"0"-60"0,0 0-16 0,0 0 0 0,0 0 246 0,0 0 46 16,0 0 10-16,15 0 2 0,-4 0-192 0,1 0-39 16,-12 0-7-16,12 7-2 0,-1 0-51 0,-3 0-13 15,3 0 0-15,-3 6 0 31,-1 0-66-31,5 4-16 0</inkml:trace>
  <inkml:trace contextRef="#ctx0" brushRef="#br0" timeOffset="78583">15557 6216 345 0,'0'0'31'0,"0"0"-31"0,0 0 0 0,0 0 0 15,12 4 259-15,-12-4 45 0,0 0 10 0,0 0 2 16,0 0-250-16,4-7-50 0,-4-10-16 16,-4 7 10-16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1:06.6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293 4 806 0,'0'0'72'0,"0"0"-58"0,0 0-14 0,0 0 0 16,0 0 156-16,0 0 29 0,0 0 6 0,3-3 1 15,5-8-103-15,-8 11-20 16,0 7-4-16,3 0-1 0,9-7 34 0,-8 0 6 0,-4 0 2 0,0 0 0 15,7 3-59-15,-3-3-12 0,-4 0-3 0,0 0 0 0,0 0-32 16,0 0-9-16,-15 0-1 0,0 0 0 0,4 0 31 0,-1 0 7 31,-3 0 0-31,-1 4 1 0,-10 3-29 0,7-5 0 16,4 2-11-16,3-1 11 0,-11 1-25 0,4 2 2 0,4 1 1 0,0 3 0 16,0 7 22-16,0 3 0 0,-1 8 0 0,-3 2 0 0,8-3 0 0,0-3 0 15,3 2 0-15,1 5 0 16,3-4 0-16,4 0 0 0,0 0 0 0,0 0 0 0,7 0 0 0,-3-7 0 15,0 0 0-15,7 1 0 0,1-4 0 0,-1 0 0 16,4-4 0-16,4-6 0 16,-4 3 75-16,1-7 19 0,-1-3 4 0,-8 4 1 0,-3 6-56 0,8-3-11 15,7-4-3-15,0 0 0 16,-11-3-11-16,3-3-2 0,4 0-1 0,0-1 0 0,1-3-24 0,-2 1-5 16,-14 6-1-16,12-7 0 0,3-3 15 0,-4 3 0 0,-7-6 0 15,0 3 0-15,4 3 0 0,-8-3 0 0,-8-1 0 0,0-2 0 16,8 3 0-16,-3 0 0 15,-5 0 0-15,-3-1 0 0,-5 5 0 0,5-1 0 0,11 7 0 0,-8-4 0 16,-11 1 0-16,12 3 0 0,7 0 0 0,0 0 0 16,-7 0 0-16,7 0 0 15,0 0 0-15,0 0 0 0,7 3 0 0,-7-3 0 16,0 0 0-16,7 0 0 0,9 7 0 0,-5-7 0 0,-3-3 0 16,3-1 0-16,0 1 48 0,8 3 13 15,4 7 3-15,0-7 0 0,4 3-52 0,3 1-12 0,-3-4 0 0,3 0 0 16,0 0 0-16,-7 0 0 0,0-4 0 0,0 4 0 15,-4-3 0-15,-4 3 0 0,0-7 0 0,-4 7 0 16,1-3 0-16,-12 3 0 0,15 0 0 0,-15 0-10 16,0 0 10-16,11 0-12 0,-11 0 12 0,16 0-12 15,-5 0-93-15,-11 0-19 0,0 0-4 0,11-4-637 16,1 1-127-16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1:15.9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269 238 1234 0,'0'0'27'0,"0"0"5"0,4-6 2 0,-4 3 2 0,-4-7-36 0,4 3 0 0,0-3 0 0,0 3 0 0,-4-3 116 0,1 3 17 16,-2 7 3-16,2-10 1 0,-5 7-7 0,0-1-2 0,-3 4 0 0,0 4 0 15,0-1-102-15,-8 7-26 0,0-10 0 0,0 10 0 16,0 4 0-16,0 3 0 0,0 2 0 0,-1-2 0 15,9 7 56-15,-4-3 7 0,0 2 1 16,7 4 0-16,-3-3-52 0,7 3-12 0,0 0 0 0,4 0 0 16,-4-4 0-16,8 1 0 0,4 3 0 0,-1-7 0 15,-3-13 0-15,4 3 0 0,3-3 0 0,0-1 0 32,-3-6 0-32,3 4 0 0,1 3 0 0,3-4 0 0,0-6 54 15,1-1 8-15,-5 1 2 0,4-3 0 0,0-1-52 16,1 0-12-16,-9 0 0 0,5-3 0 0,-1-4 0 15,-8-3 0-15,2 8 0 0,-2-5 0 0,-6 0 0 0,3 8 0 16,0 6 0-16,-5-11 0 0,-6-2 0 0,3 7 0 16,1-5 0-16,0 5 0 0,-5-1 0 0,5 0 0 15,7 7 0-15,0 0 0 0,-8-3 0 0,0 3 0 16,8 0 0-16,0 0 0 0,0 0 0 0,0 0 0 0,0 0 0 0,0 0 0 16,0 0 0-16,0 0 0 0,0 0 0 0,11 3 0 15,5 0 0-15,-1 1 0 0,0 3 0 0,-4-4 0 0,5 0 0 0,-1 4 0 16,4-7 0-16,-4 4 0 0,1 2 0 0,-5-6 0 15,8 7 0-15,-4-7 0 0,-4-4 54 0,4 1 8 16,-3-1 2-16,3 4 0 0,-7 4-52 0,3-1-12 16,-3 1 0-16,-1-1 0 15,1 4-48-15,-8-7-13 0,0 0-3 0,0 0-751 16,11 0-150-16</inkml:trace>
  <inkml:trace contextRef="#ctx0" brushRef="#br0" timeOffset="605">580 596 1666 0,'0'0'36'0,"0"0"8"0,0 0 2 0,0 0 2 0,0 0-39 15,0 0-9-15,0 0 0 0,0 0 0 0,0 0 60 0,0 0 9 16,0 0 3-16,0 0 0 0,4-6-26 0,-4-1-5 16,-4-3-1-16,4 0 0 0,0-7-5 0,0 0-2 15,-3 0 0-15,-1-3 0 0,4 0-33 0,0-4 0 16,0 7 0-16,0-3 0 0,0 0 0 0,0-4 0 16,0 4 0-16,0-1 0 0,0 11 0 0,0-6 0 15,4 2 0-15,-1 4 0 0,-3 0 0 0,0-1 0 16,0 5 0-16,0 6 0 0,0 0 0 0,0 0 0 0,0 0 0 0,0 0 0 15,8 0 58-15,-4 3 5 0,0 4 1 0,3 0 0 16,1 3-52-16,-4 7-12 0,-1-4 0 0,5 4 0 16,0-3 0-16,-5-1 0 0,1 1 0 0,4 2 0 15,-1 5 0-15,1-4 0 16,-1-4 0-16,-3 0 0 0,4 8 0 0,-4-8 0 0,3-6 0 0,1 3 0 0,-4 1 0 0,3-2 0 16,5 2 0-16,-5-5 0 0,-7-6 0 0,0 0 0 15,8 7 0-15,3-3 0 0,1-4 0 0,-12 0 0 0,0 0 0 0,8 6 0 16,3-9 0-16,-3 0 0 0,-8 3 0 0,7-4 0 15,0-3 0-15,-2-3 0 0,-2 3 0 0,-3-2 0 16,4-5 0-16,-4 0 0 0,0 1 0 0,0-4 0 16,0 7 0-16,-4-7 0 0,1 0 0 15,-2-3 0-15,2-4 0 0,-1 4 0 0,0 0 0 0,1 0 0 32,-2 3 0-32,-2-4 0 0,7 1 0 0,0 3 0 0,-4 7 54 0,4-3 8 0,0-4 2 0,0 10 0 15,4-10-77-15,-4 10-15 0,0 1-4 16,0 6 0-16,7-7 52 0,-7 7 9 0,0 0 3 0,0 0 0 15,0 0-128-15,0 0-26 0,0 0-5 0,5 10-1 32,2 0-103-32,-3 0-21 0,11 17-4 15,-8 0 0-15</inkml:trace>
  <inkml:trace contextRef="#ctx0" brushRef="#br0" timeOffset="1265">1010 546 1321 0,'0'0'58'0,"0"0"13"0,0 0-57 0,0 0-14 16,0 0 0-16,0 0 0 0,0 0 92 0,0 0 16 16,0 0 4-16,0 0 0 0,0 0-48 0,0 0-10 15,0 0-2-15,0 0 0 0,0 0 16 0,-5-7 4 0,2 0 0 0,-1-3 0 16,0 0-24-16,1-3-5 0,3-8-1 0,-5 4 0 31,5 4-12-31,0-4-2 0,0-3-1 0,-3 0 0 16,3 0-27-16,0-4 0 0,-4 0 0 15,4 4 0-15,-4 3 0 0,4-3 0 0,4-1 0 16,-4 1 0-16,-4 3 0 0,4 0 0 0,0 4 0 0,4-7 0 16,-4 3 0-16,4 0 0 0,-4 7 0 0,8-1 0 15,-8 2 0-15,3 5 0 0,-3 4 0 0,0 0 0 16,4-6 31-16,-4 6 1 0,0 0 0 0,0 0 0 0,7 6-20 0,1 5-4 0,-8-11-8 0,4 6 12 16,3 7-12-16,1 1 0 0,-4-4 0 15,3 7 0-15,1 0-28 0,-4 0-9 16,3 3-2-16,-2-3 0 0,-2 3 39 0,5-3 0 0,-5 3 0 0,5-3 0 15,-4 3-9-15,4-3 9 0,-4-3 0 0,-1-4 0 0,5 0 0 0,0-3 0 16,-5 3 0-16,5-3 0 0,3 3 0 0,-7-3 0 16,4 0 0-16,-1-4 0 0,1 4 0 0,0 0 0 15,-1-7 0-15,-3 2 0 0,7 2 0 0,-3 3 0 32,0-1 0-32,-1-2 0 0,5-1 0 0,-5 1 0 0,1-4 0 0,-1 3 0 0,-7-3 0 0,8 0 0 15,-8 0 0-15,7 3 0 0,-3 1 0 0,4-4 0 16,-8 0 0-16,7 0 0 0,-3-7 0 0,4 4 0 15,-8 3 0-15,4-4 0 0,3-6 0 0,-3 0 0 32,4 0 0-32,-1 0 0 0,-3 0 51 0,0-4 10 15,0 1 3-15,3 2 0 0,-3-5-64 0,0-1-15 16,3-4-1-16,-3 4-1 0,0 1 27 0,4-5 6 0,-1 4 0 0,-3-2 1 0,-4-2-17 0,4 1 0 16,3 3 0-16,-3-7 0 0,-4 7 0 0,8 0 0 15,-8 0 0 1,4 4 0-16,-4 3 0 0,7-3 0 0,-7-1 0 0,4-3 0 0,-4 7 0 0,4 0 0 0,0 0 0 15,-1 3 0-15,-3 7 0 0,0 0 0 0,0 0 0 0,0 0 0 16,0 0 0-16,0 0 0 0,0 0 0 0,0 0 0 16,0 0 0-16,0 0 0 0,0 0 0 0,0 0 0 15,5 3-22-15,-5-3-8 16,0 0-2-16,0 0-733 0,0 0-147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1:31.9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139 94 1267 0,'0'0'28'0,"0"0"5"0,0 11 2 0,0-5 1 16,0-6-36-16,0 0 0 0,0 0 0 0,0 0 0 0,0 0 58 0,0 0 5 16,0 0 1-16,0 0 0 0,0 0-52 0,-7 3-12 15,3 11 0-15,-4-1 0 16,5-2 54-16,3-11 8 0,0 0 2 0,-4-11 0 0,-3 1 0 0,7 0 0 0,-5 3 0 0,5 4 0 15,0 3-14-15,0-6-2 0,0-5-1 0,0 11 0 16,0 11 7-16,0-11 2 0,0-7 0 0,0 7 0 16,0 0-28-16,0 0-6 0,0 0-1 0,0 0 0 31,0 0-81-31,0 0-17 0,0 0-3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1:55.7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1181 244 759 0,'0'0'33'0,"0"0"8"0,3 7-33 0,-3-7-8 16,4 6 0-16,-4-6 0 0,4 7 115 0,-4-7 21 15,8 4 4-15,-1-1 0 0,-7-3-9 0,4 0-3 16,7-3 0-16,-3 3 0 0,3 0-5 0,-3 0-2 16,-8 0 0-16,11-4 0 0,4 1-40 0,-3-1-8 15,-1-2-1-15,-3 2-1 0,-4-3-6 0,-4 7-1 16,3-6 0-16,-3 6 0 15,0 0-64-15,4-7-27 0,-4-6 2 0,-7-1 0 16,3 4 40-16,-4 0 8 0,0-1 1 0,1 5 1 0,-8-1-25 0,3 0 0 16,-3 4 0-16,0 0 0 15,0-1 0-15,-1 4 0 0,2-3 0 0,-2 3 0 16,5 3 0-16,3 1 0 0,-3 2 0 0,7 1 0 0,0-3 0 0,1 5 0 16,-2 5 0-16,5-4 0 0,8 4 0 0,-4-4 0 15,0-3 0-15,4 3 0 0,3-4 0 0,0 5 0 0,0-1 0 16,1 0 0-16,3-3 0 0,1-7 0 15,-5 3 0-15,4-3 0 0,0-3 0 0,-4-1 0 16,1-2 0-16,-1-1 0 0,-3 0 0 0,3-3-12 0,-3-7 0 0,0 4 1 16,-5 2 11-16,1-6 16 0,-4 0-4 0,-4 1-1 15,1 2-11-15,-5 1 0 0,-7-1 0 0,3 4 0 16,1 4 0-16,-4-1 0 0,-4 3 0 0,3 4 0 16,2 0 0-16,-2 4 0 0,1-1 0 0,0 3 0 15,7 5 0-15,-3-1 0 0,3 0 0 0,5 4 0 16,-2-1 0-16,5 0 0 0,0 4 0 0,0-3 0 15,5 0 0-15,-2-1 0 0,1-3 0 0,3-3 0 0,1 3 0 16,-4-3 0-16,-4-7 0 0,15 3 0 31,-4 1-49-31,1-1-12 0,0-3-3 0,2 3 0 0</inkml:trace>
  <inkml:trace contextRef="#ctx0" brushRef="#br0" timeOffset="731">4276 176 633 0,'12'-23'56'0,"-12"23"-44"15,7 7-12-15,0-7 0 0,1-4 143 0,3 4 26 16,-6 13 6-16,2-6 1 0,0-7-90 0,1 0-18 15,-4-7-3-15,4 4-1 0,-4 3 32 0,7 0 5 16,-7-6 2-16,3 2 0 0,-3 1-19 0,0 3-3 16,4-4-1-16,3 1 0 15,-7 0-15-15,3 9-3 0,1 8-1 0,-8-14 0 16,4-7-18-16,3-3-4 0,-3 0-1 0,4-7 0 0,-4 0-18 0,-1 7-4 16,1 0-1-16,0 0 0 0,-4 0-15 0,0 3 8 15,-4-3-8-15,0-1 0 0,-3 5 0 0,-1-4 0 0,-3 3 0 16,-8 0 0-16,4 4 0 0,-1 3 0 0,-3 3 0 15,0 7 0-15,8 4 22 0,-5-1-2 0,2 8 0 16,-2-1 0-16,1 0-20 0,8 4-10 0,7-4 1 16,-5 3 0-16,5-6 9 0,0 0 11 0,5 0-3 15,2-3 0-15,0-4-8 0,5 0 0 0,3 0 0 0,1-6 0 16,-2 2 23-16,6-6-1 0,-5 0 0 0,0-3 0 16,0 0-4-16,4-4-1 0,-7 0 0 0,-1 0 0 0,4-3 7 15,-7 0 0-15,3 0 1 0,-3-4 0 0,-4 4-36 0,3 0-7 16,-3-4-2-16,0 5 0 15,0 2 20-15,-1-3 0 0,-3 10 0 0,0 0 0 16,0 0-209-16,-7-7-35 0</inkml:trace>
  <inkml:trace contextRef="#ctx0" brushRef="#br0" timeOffset="2064">109 1990 403 0,'0'0'36'0,"0"0"-36"16,0 0 0-16,8 6 0 0,-8-6 148 0,0 0 22 0,0 0 5 0,0 0 1 16,0 0-39-16,0 0-7 0,0 0-2 0,0 0 0 15,0 0-51-15,0 0-10 0,0 0-3 0,4 11 0 16,-4-11 0-16,0 0 0 0,0 0 0 0,0 0 0 15,0 0 0-15,0 0 0 0,0 0 0 0,11-4 0 16,0 4-39-16,-3-3-8 0,-8 3-1 0,4-10-1 0,3 3 27 16,1-3 6-16,-4-4 0 0,0 8 1 0,-1-5-39 15,1 1-10-15,-8 3 0 0,4 7 0 0,0-6 0 0,0 6 0 32,0 0 0-32,-7-4 0 0,-8 1 53 0,7 3 9 0,-11 3 2 0,4 7 0 0,0-3-52 0,-1 7-12 15,1-1 0 1,0 1 0-16,0-1 0 0,4 1 0 0,3 3 0 0,-3-1 0 0,7 5 0 0,0-1 0 15,0-6 0-15,4 2 0 0,4-2 0 0,0-1 0 16,0-2 0-16,7-5 0 0,-7 5 0 0,3-9 0 16,9 2 0-1,-9-4 0-15,5-4 54 0,-5 2 8 0,4-2 2 0,1-3 0 16,-5 1-52-16,5-5-12 0,3 1 0 0,-4 0 0 0,-3 0 0 0,-4 0 0 16,0 3 0-16,-1 0 0 0,1 1 0 0,-4 6 0 15,0 0 0-15,0 0 0 16,0 0-48-16,0 0-13 0,4-7-3 0,-4 7-1152 0</inkml:trace>
  <inkml:trace contextRef="#ctx0" brushRef="#br0" timeOffset="2831">2841 2121 1267 0,'3'-13'56'0,"1"9"12"0,-4 4-55 0,0 0-13 0,0 0 0 0,0 0 0 16,12-3 105-16,-12 3 19 0,0 0 3 0,3 0 1 15,1-10-52-15,0 7-9 0,-4 3-3 0,0-7 0 16,0-7 0-16,0 11 0 0,0 3 0 0,-8-4 0 15,0-9-51-15,1 6-13 0,-5 7 0 0,1-7 0 16,0 0 0-16,0 5 0 0,-5 4 0 0,5 2 0 16,3-8 54-16,-3 8 8 0,0 6 2 0,6-3 0 15,-2-4 0-15,0 4 0 0,3 3 0 0,0 7 0 0,4-4-52 16,4 1-12-16,0 0 0 0,-1-4 0 0,5-3 0 16,0 3 0-16,3 3 0 0,0-3 0 0,-3-7 0 15,3 4 0-15,0-3 0 0,1-4 0 0,0-4 54 16,-1 1 8-1,-3 6 2-15,3-10 0 0,-3-3-52 0,-1 1-12 0,5 2 0 0,-5-3 0 0,-7-7 0 0,4 0 0 16,-1 3 0-16,2 4 0 0,-5 0 0 0,0 3 0 16,-5-6 0-1,-2-1 0-15,0 0 0 0,-5-2 0 0,5 6 0 16,-5 3 0-16,0 7-48 0,1 3-13 0,0 1-3 0,0-4 0 0,3 0 103 0,-3 3 20 16,3 4 4-16,0-4 1 15,5 4-103-15,-2 3-20 0,2 10-4 0,3-3-1 0,0-7 52 0,3 4 12 16,2-4 0-16,-2 0 0 15,-3-10-156-15,11 7-29 0,1 0-6 0,0-1-1 0</inkml:trace>
  <inkml:trace contextRef="#ctx0" brushRef="#br0" timeOffset="5301">345 2101 806 0,'0'0'36'0,"4"0"7"0,3 0-35 0,5 0-8 0,-1-4 0 0,0 4 0 0,0 0 36 0,1 0 6 15,3 0 1-15,1 0 0 0,-2 4 23 0,2-4 5 31,6 0 1-31,-3 0 0 0,0 0-7 0,5 0-1 16,-5 3 0-16,7 1 0 0,1-4-40 0,-8 0-9 16,0 6-2-16,7-2 0 0,-7-4 24 0,0 3 5 0,0 1 1 0,0 2 0 15,0-2-18-15,4-4-3 0,0 0-1 0,-4 7 0 16,0-4-21-16,4 0 0 0,-4-3-10 0,3 0 10 0,1 4 13 0,-4-4 10 16,4 3 1-16,-1-3 1 0,2 4-25 0,-2-4 0 15,1 0 0-15,3 2 0 0,-2-2 21 0,6 4-1 16,0-4 0-16,-3 3 0 0,-1-3-6 0,1 4-2 15,-4-1 0-15,0-3 0 0,-1 0-1 0,1 0-1 16,-4-3 0-16,4 3 0 0,-4-4-10 0,0 1 0 16,4-1 0-16,-8 2 0 0,4-2 0 0,0 1 0 0,-4-4 0 15,0 4 0-15,4-4 0 0,0 3 0 0,0 1 0 16,0 0 0-16,0-4 0 0,4 3 0 16,0 1 9-16,4 0-9 0,-1-1 0 0,0 1 0 0,5-1 0 15,-1 1 0-15,1 0 17 0,-5 0 3 16,1-1 0-16,-1 4 0 0,5-3-20 0,-4-1 0 15,3 4 0-15,0-3 0 0,-3-4 10 0,0 7-2 0,3-3 0 0,0-1 0 16,-3 1 9-16,0-4 2 0,3 7 0 0,0 0 0 16,0 0-19-1,1 0 10-15,-5 0-10 0,1 0 8 0,3 0 3 0,-3 0 0 16,-4 0 0-16,3 0 0 0,-3 0-11 0,-4 0 0 0,0 0 9 0,-4-3-9 16,4-1 0-16,-7 4 8 0,-1 0-8 0,1 0 0 15,-1-3-14-15,-3 3-7 0,-8 0-2 0,7 3 0 16,1-6-173-16,-8 3-36 0</inkml:trace>
  <inkml:trace contextRef="#ctx0" brushRef="#br0" timeOffset="6178">2886 2007 518 0,'0'0'46'0,"0"0"-37"0,0 0-9 0,0 0 0 0,0 0 80 0,0 0 13 0,4-7 3 0,4 3 1 0,-8-2-34 0,7-1-7 16,-3 0-2-16,-1-3 0 0,5 6 1 0,-4-5 0 15,3-2 0-15,1 1 0 0,3 3-15 0,-3-3-4 16,3 0 0-16,5-4 0 15,-5 5-11-15,0-5-2 0,1 0-1 0,3 1 0 0,8-1 9 0,-8 1 1 16,0 0 1-16,0-4 0 0,4 0-15 0,-3 0-3 31,3 0-1-31,-4-3 0 0,4-1-2 0,0 5 0 16,4-5 0-16,-4 1 0 0,0 0 11 0,0 3 1 0,3-3 1 0,1 6 0 0,-4-2 3 0,0 2 0 16,0-3 0-16,0 0 0 0,4 3-2 0,-8-2 0 15,8-1 0-15,-8 0 0 0,4 7-9 0,-3-7-1 16,-2 0-1-16,5 0 0 0,-3 7-7 0,-1-4 0 15,0 1-8-15,0 0 12 0,0-1-12 0,-4 0 8 16,8-3-8-16,-3 4 0 0,-1 6 9 0,-3-10-9 16,-5 0 8-16,1 4-8 0,3 0 12 0,4-1-4 0,-3-3 0 15,3 0 0-15,-4 1-8 0,1-1 0 0,-1 0 0 0,1 3 0 16,-1-3 0-16,-3 3 0 16,-1 5 0-16,5-5 0 0,-9-3 0 0,9 7 8 0,-5 4-8 0,1-1 8 15,0-7-8-15,-1 1 0 0,1-4 0 0,-1 3 8 16,1 0-8-16,-4 5 10 15,3 2-10-15,-3 0 10 0,7 0-10 0,-3 0 8 0,0 1-8 0,-1-1 8 16,5-3-8-16,-5-1 10 0,5 5-10 0,-4-4 10 0,3 3-10 16,-3-3 0-1,-1 0 9-15,0 3-9 0,1-3 10 16,3-1-2-16,-3 2-8 0,0-1 12 0,3-1-12 0,-3-2 0 0,0 3-9 0,-1-1 9 16,0-2 0-16,5-4 18 0,0 7-2 0,-1 0-1 15,0 4-7-15,0-5 0 0,1-2-8 0,3-4 12 0,-4 3-12 16,5 4 11-16,-2 0-11 0,-2 3 10 0,0-3-10 15,-1 0 8-15,-3-7-8 0,-1 3 8 0,5 1-8 0,-1 6 0 32,-3 1 9-32,3 2-9 0,-3-3 0 0,-1-3 0 0,1 0 0 0,-1-4 8 0,1 8-8 0,-4-1 9 15,3 1-9-15,-7 6 10 0,0 0-10 0,0 0 0 16,0 0 0-16,4 0 8 16,4-7-40-16,-8 7-8 0,0 0-1 0,0 0-1 15,0 0-121-15,0 0-24 0,4-4-5 0,-1 1-588 0</inkml:trace>
  <inkml:trace contextRef="#ctx0" brushRef="#br0" timeOffset="8053">455 1946 1105 0,'0'0'24'0,"0"0"4"0,0 0 2 0,0 0 2 0,8-4-32 0,-1 1 0 0,0 0 0 0,1-4 0 15,3 3 32-15,-3 1 0 0,0 0 0 0,3-4 0 16,5 0 52-16,-5 0 9 0,0 0 3 0,5 1 0 0,-5-1-41 0,4 0-8 16,4 4-2-16,-4-4 0 0,-3-3 2 0,3 3 0 15,0 0 0-15,0 1 0 0,4-5-9 0,-4 9-2 0,1-2 0 0,-1 1 0 16,-4-4-9-16,8 0-3 0,-4 0 0 0,4 1 0 15,0 2-6-15,-3 1-2 0,3-7 0 0,-4-1 0 16,4 5-4-16,0-4-2 16,-4-4 0-16,4 4 0 0,-4 3-10 0,4 0 0 0,-4-3-10 0,1 3 10 15,-2-2 12-15,2 2 8 0,-1 0 1 0,0 0 1 16,1-3-6-16,-2 3 0 0,5 4-1 0,-3-4 0 16,3 4-3-16,-4-4 0 0,4-3 0 0,-4 3 0 0,4 1-12 15,0-1 0-15,0 0 8 0,0-3-8 0,0 3 26 16,0-3 2-16,-4 4 1 0,1-5 0 15,3 4-21-15,0-3-8 0,0 3 0 0,-4-3 9 16,0 0-9-16,4 0 10 0,0 4-10 0,-4-5 10 16,4 1-10-1,-4 3 10-15,-3 1-10 0,3-5 10 0,0 1 20 0,0 0 4 16,1 0 1-16,3 3 0 0,-8-3-35 0,4 0 0 0,0 3 0 0,1 0 0 0,-2-3 0 16,5 1-9-16,-3-2-1 0,3-2 0 0,0 3 10 15,0-1 8-15,3 1-8 0,1 0 11 0,-4-3 9 0,0 3 3 16,4-1 0-16,-4 5 0 0,0-1-23 0,0 0-8 15,-4 0 0-15,4 0 0 0,0-2 8 0,4-2 0 16,-8 1 10-16,4 0-10 0,-3 0 11 0,3 0-11 16,-4-1 12-16,0 2-12 0,0-1 12 0,-3-1-12 15,7 1 12-15,-8 0-12 0,4 7 11 0,0-4-11 0,1-3 10 16,3 3-10-16,-8-3 11 0,8 3-11 16,0 0 12-16,-4 4-12 0,4-4 10 0,0 0-10 0,-4-3 8 0,4 3-8 15,0-2 0-15,-4 1 8 0,8 2-8 0,-4-1 0 16,0 1 13-16,0-1-2 0,-8 0-1 0,8-3 0 15,0 6-10-15,0 1 0 0,-3-3 0 0,3-2 0 16,0 2 0-16,-4-1 0 0,4 7 0 0,-4 0 0 0,0-7 8 16,1 4-8-1,-1-4 0-15,-4 4 8 0,4-7-8 16,-4 3 8-16,5 3-8 0,-1-2 8 0,-3-1-8 0,2 3 0 0,2 8 0 0,-1-4 8 16,-3-7-8-16,2 1 8 0,2-8-8 0,-1 4 8 15,0 3-8-15,4-3 0 16,-8 4 0-16,8 2 8 0,0-3-8 0,0 1 0 0,-3-1 0 0,-1 3 0 0,4-2 0 15,-4-1 0-15,-4 3-14 0,1-2 5 0,7 2 9 0,0 1 0 32,-4 3 0-32,0-7 0 0,-3 1 9 0,3-2 4 0,4 2 1 0,-4 3 0 0,0 3-14 0,0-4 0 15,1-3 0-15,-1 1 0 0,0-1 0 16,0 0 0-16,-4 0 8 0,1 7-8 0,3-3 0 0,-4 3 0 16,1-4 0-16,3-2 0 0,-4-1 0 0,1 1 0 15,3 2 0-15,-4 1 0 0,-3-1 0 16,8 1 8-16,-5 0-8 0,0-4 0 0,0 3 0 0,5-2 0 15,-1-1 0 1,-3 0 0-16,2 1 0 0,-2-2 0 0,-5 2 0 0,5-1 0 16,3 4 0-16,-4-4 0 0,1 0 0 0,3 4 0 15,-4-4 0-15,0 0 0 0,1 0 0 0,0 5 0 16,3-6 0-16,-4 5 0 0,-3-4 0 0,3 1 0 0,1 2 0 0,-1 1 0 0,0-4 0 16,5-3 0-16,-1 3 0 0,0 0 0 0,0 4 0 15,-3-3 0-15,-1-2 0 0,4-1 0 0,-3 2 0 0,-1 0 0 16,-3 0 0-16,3 0 0 0,0 4 0 0,1 0 0 15,-1-8 0-15,-3 8 0 0,3 0 0 0,0 3 0 16,-3-4 0-16,3-3 0 0,-3-2 0 0,3-5 0 16,1 7 0-16,0-3 0 0,-5 7 0 0,0-4 0 0,5 1 0 15,-5-2 0-15,1 8 0 16,0-3 0-16,3 3 0 0,-3-4 0 16,0 2 0-16,3 2 0 0,-3-4 0 0,-1 1 0 0,5-1 0 0,-1 1 0 0,-3 0 0 0,-1 3 0 15,4-4 0-15,-3 1 0 0,-4 3 8 0,-1-4-8 31,1-2 0-31,-4 6 0 0,0 0 0 0,4 0 0 16,0 0 0-16,-4 0 0 0,4-4 0 0,-4 4 0 16,0 0 0-16,0 0 0 0,0 0 0 0,0 0 8 15,0 0-8-15,0 0 0 0,0 0 0 0,0 0 0 16,3-3-9-16,-3 3 9 0,0 0-29 0,4 0 0 0,0-7 0 0,-1 4 0 16,-3 3-19-16,0-4-4 0,0 1-1 0,0-1 0 15,-3-2-111-15,-1-1-21 0,-3 0-5 0,3-3-795 0</inkml:trace>
  <inkml:trace contextRef="#ctx0" brushRef="#br0" timeOffset="9526">1405 244 932 0,'0'0'41'0,"0"0"9"0,0 0-40 0,0 0-10 16,0 0 0-16,0 0 0 0,0 0 83 0,0 0 14 0,0 0 3 0,0 0 1 16,0 0-14-16,0 0-3 0,0 0-1 0,3-7 0 15,1 1-39-15,-4 6-7 0,0 0-1 0,8-7-1 16,-4 3 3-16,-4 4 1 16,0 0 0-16,7-6 0 0,1 2 4 0,-4-3 1 0,3 4 0 0,5 0 0 15,-5-1 15-15,1 4 3 0,3 0 1 0,-3-3 0 31,3 3-26-31,1 0-5 0,-1-4 0 0,0 4-1 16,5 0-6-16,-5 0-1 0,8 0 0 0,-4-3 0 0,4 3-6 16,0-3-2-16,0 3 0 0,0-4 0 0,4 4-3 15,-1 0-1-15,-3 0 0 0,8 0 0 0,-4 0-1 16,3 0-1-16,1 0 0 0,-4-3 0 0,0-1 0 0,-4 4 0 0,3 4 0 0,1-1 0 16,-4-6-10-16,0-1 10 0,8 1-10 15,-4 3 10-15,0 0 10 0,-4 0 3 0,3-3 0 0,1 0 0 16,-4 3-23-16,0 0-8 0,0 0 0 0,0 0 0 15,0-4 8-15,0 4 0 0,-4 0 10 0,4 0-10 16,0 0 10-16,4 0-10 16,-4 0 10-16,0 0-10 0,4 4 0 0,-4-1 8 0,3 0-8 0,1 0 0 15,-4 1-15-15,4-1-5 0,-4 1-2 0,0-1 0 0,0-6 22 16,4-1 0-16,0 1 0 0,-1-1 0 0,1 1 18 0,-4 0 8 16,8 3 2-16,-4 0 0 0,-4-3-28 0,4 3 0 31,-9-4 8-31,10 8-8 0,-5-4 0 0,0 3 0 0,-5 0 0 0,5 0 0 0,5 4 0 15,-5-7 8-15,-5-3-8 0,5-1 0 0,8 4 0 0,-4 0 0 32,-8 0 8-32,8 0-8 0,-8 0 0 0,4 4 0 0,0 3 0 15,4-1 8-15,-4-2-8 0,0-1 0 0,4 1 0 0,-4-4 0 16,0 0 0-16,0-4 0 0,0 1 0 0,3-1 0 0,-3-2 0 0,0 2 0 16,-3 1 0-16,2-1 0 0,-2 4 0 0,-1 0 0 15,0 4 0-15,1-4 0 16,-2-4 0-16,2-2 0 0,-1 3 0 0,0-1 0 0,1 1 0 0,-2 3 0 0,2 0 0 0,-1 3 0 15,0 1 0-15,4-1 0 0,-3-3 0 0,3 0 8 16,-5 0-8-16,5 3 0 0,-3 4 0 0,-2-4 8 16,5-6-8-16,1-1 8 0,-5 8-8 0,0-4 8 15,0 0-8-15,1 0 0 0,-5 0 0 0,4 3 0 16,0 4 0-16,1-4 0 16,-5 4 0-16,4-7 0 0,-3 4 0 0,-1-4 0 0,0 3 0 0,5-3 0 0,-9 3 0 0,8-6 0 15,-3 3 0-15,-1-3 0 0,0 3 0 16,-3-4 0-16,3 4 0 0,-3-3 0 0,-8 3 0 15,0 0 0-15,8 0 0 0,-8 0 0 0,0 0 0 0,0 0 0 16,0 0 0-16,3-4 0 0,5 1 0 0,-8 3-14 31,0 0 3-31,0 0 1 16,0 0-46-16,0 0-8 0,0-7-3 0,4 0 0 0,-4 1-176 0,0 6-35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2:22.80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76 87 1062 0,'0'0'23'0,"0"0"5"0,0 0 0 0,0 0 3 0,0 0-31 0,0 0 0 16,0 0 0-16,0 0 0 0,0 0 82 0,0 0 10 0,0 0 3 16,8 7 0-16,-8-7-4 0,7 7-1 0,-7-7 0 15,0 0 0-15,0 0-31 0,7 3-7 0,5 0 0 0,-12-3-1 16,0 0 4-16,7 0 1 0,1 0 0 15,-8 0 0-15,11-3-39 0,-11 3-7 0,8-3-2 0,0-1 0 16,-5-3 20-16,2 4 3 16,-2-4 1-16,1 0 0 0,-4 1-32 0,0-5 0 15,0 5 0-15,0-1 0 0,-4-3-9 0,-4 3-8 16,1 1-2-16,0-1 0 0,-5 3 19 0,5-2 0 0,-1 6 0 0,-3-4 0 16,3 4 15-16,-3 4 6 0,-1-4 2 0,0 6 0 15,1 1-37-15,0 0-7 0,3 0-2 0,1 2 0 16,-1 2 63-16,0-1 12 0,5 3 2 0,-1-2 1 0,8-1-37 0,-1 3-7 15,-3-6-2-15,0 3 0 0,0-10 44 0,4 7 9 16,4 0 2-16,-4-1 0 16,-4-6-76-16,7 7-16 0,4-3-2 0,-3 2-1 0,-8-6 31 0,0 0 0 15,11 0 0-15,-11 0 0 0,8-3 0 0,3-4 0 16,-3 4 0-16,3-1-9 0,-3-6 9 0,0 0 0 16,-5 0-9-16,2 3 9 15,-2-3-28-15,-3 3 0 0,0 1-1 0,-3-1 0 16,-5 0 48-16,0 4 9 0,0-1 3 0,1 1 0 0,0-1 1 0,-1 4 1 15,0 4 0-15,-3-1 0 0,0 1-33 0,3 2 0 0,0-2 0 16,1 3 0-16,-9-4-8 0,9 0-9 0,7-3-2 0,0 0 0 16,0 0 19-1,0 0 0-15,4 11 0 0,-1-2 0 16,-3-9 0-16,4 7 0 0,4 3 0 0,0-6 0 16,-1-1-135-16,0 4-33 0,5-4-6 0,0-3-2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0:18.9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123 135 1609 0,'0'0'35'0,"0"0"7"0,0 0 2 0,0 0 2 0,0 0-37 0,0 0-9 0,0 0 0 0,0 0 0 15,0 0 68-15,0 0 12 0,0 0 3 0,0 0 0 16,0 0-10-16,0 0-1 0,5 0-1 0,-5 0 0 15,0 0 4-15,0 0 1 0,0 0 0 0,4-4 0 16,1 0-9-16,-1-4-2 0,1 0 0 0,-1-1 0 16,1 1-29-16,0-4-5 0,-5 0-2 0,-5-4 0 0,0 0-21 15,5 0-8-15,-4 7 0 0,-1 1 0 0,-4 4 11 0,5 4-11 16,-10 0 12-16,9 0-12 0,-4 8 0 0,0 5 0 16,0-1 0-16,-4 0 0 15,-1 4-37-15,5 0-2 0,-5 4 0 0,5 5 0 0,0-5 39 0,0 4 0 16,9-8 0-16,-5 5 0 0,5-9 0 0,0-12 0 15,5 12 0-15,-5-12 0 0,9 8 0 0,-5-4 0 16,6-4 0-16,-1 0 0 0,4-4 0 0,-4-4 0 16,1-4 0-16,-1 0 0 0,4-5 0 0,-4 1 0 15,0 0 0-15,-4 4 0 0,0-4 0 0,-1 4 15 16,-4-5-1-16,0 1 0 0,-4 8-14 0,4-4 0 16,-5 4-12-16,0-4 12 0,1 4 0 0,-5 8 17 15,9 0-1-15,-14 0-1 0,5 4 9 0,9-4 3 16,-9 8 0-16,9-8 0 0,0 0-11 0,-5 12-1 15,5-12-1-15,-4 12 0 16,4-12-37-16,0 0-7 0,0 0-2 0,4 12 0 16,-4-12 0-16,0 0 0 0,0 0 0 0,5 8 0 15,4-4-61-15,-9-4-13 0,0 0-2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2:29.12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68 126 1036 0,'0'0'23'0,"0"0"5"0,0 0 0 0,0 0 1 0,0 0-29 0,0 0 0 16,0 0 0-16,0 0 0 16,0 0 108-16,0 0 16 0,0 0 4 0,8 0 0 0,-5-4-21 0,5 1-4 15,-8 3-1-15,0 0 0 0,0 0-10 0,4-4-1 16,0 2-1-16,3-2 0 0,1 4-72 0,-4-4-18 15,-4 4 0-15,0 0 0 0,3-7 55 0,1 1 7 16,4 3 2-16,-4-4 0 0,-1 0-52 0,-3 7-12 16,0 0 0-16,0 0 0 15,0-3 0-15,4-1 0 16,-4 4 0-16,0-6 0 0,4-5 0 0,-4 5 0 16,0-5 0-16,0 8 0 0,0-3 0 0,0 6 0 0,0 0 0 15,0 0 0-15,-11-7 0 0,-1 7 0 0,5 0 0 0,-9 0 0 16,5 7 0-16,0 2 0 0,-5 2 0 0,5 6 0 15,0 0 54-15,-1-4 8 0,5 0 2 0,-1 1 0 16,1-1-52-16,3-2-12 16,4-1 0-16,0 4 0 0,4-1 0 0,-4 0 0 0,3-3 0 0,1 1 0 15,0-1 0-15,7-3 0 0,1 2 0 0,-1-5 0 16,-3 0 54-16,3-4 8 0,-3-4 2 0,3 0 0 0,-3-2-52 16,7-1-12-16,-4-3 0 0,1-4 0 0,-9 1 0 15,5-1 0-15,0 1 0 0,-5 3 0 0,1-7 0 16,0 7 0-16,0 3 0 0,0-3 0 0,-4-1 0 0,0-2 0 15,0 3 0-15,-4-3 0 0,4-8 0 0,-4 8 0 16,0 3 0-16,-3 3 0 0,-1 0 0 0,0 4 0 16,-3 3 0-16,3 7 0 0,1-1 0 0,-5 5-12 15,1-2 3-15,0 2 0 0,-1-1 9 0,1 0 12 0,3 0-2 0,1 4-1 16,-1-1-9-16,8 0 0 0,0 1 0 0,0 3 0 16,8 0 0-16,-5-4 0 0,5-3 0 0,-8-10 0 0,8 0 0 0,3 0 0 15,-3 0 0-15,3 0 0 0,-3 4 0 0,3-4 0 16,0 0 0-16,-3 0 0 0,-8 0 0 0,0 0 0 15,8-4 0-15,-1 4 0 16,1-6-203-16,-8 6-42 0,4-4-9 0,3 1-2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2:30.08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38 159 1267 0,'3'17'28'16,"-3"-17"5"-16,5-10 2 0,-5 10 1 0,0 0-36 0,7-4 0 0,0-3 0 0,-7 7 0 0,8-6 100 0,0 3 14 0,0-1 2 0,-8 4 1 0,0 0-85 0,0 0-16 31,7-3-4-31,0-4-1 0,1-3 32 0,-8-4 6 0,4 1 2 0,-4 3 0 0,0-7-36 0,-4 7-7 31,4 10-8-31,-3-7 11 0,-2 0-11 0,-2-3 8 0,0-4-8 0,-1 5 8 0,0 5-8 0,-3-2 0 16,3 6 9-16,-3 3-9 0,3 7 0 0,1-4 0 16,-1-2 0-16,4 9 0 0,-3 1 0 0,7 3 0 15,-4 0 0-15,4-4 0 0,0 1 56 16,4-1 6-16,0 1 2 0,3-4 0 0,1 3 0 0,-4-3 0 31,3-3 0-31,-7-7 0 0,0 0-52 0,7 4-12 0,5-8 0 16,-5-3 0-16,1 1 0 0,-4 2 0 15,3-3 0-15,1 1 0 0,-8 6 0 0,4-7 0 0,0-3 0 0,4-3 0 16,-8 2 0-16,3 5 0 0,-3-5 0 0,0 2 0 16,0 2 0-16,0 7 0 0,0 0 0 0,0-7 0 15,-3-7 0-15,3 4 0 0,0 10 0 0,0 0 0 16,0 0 0-16,0 0 0 0,0 0 0 0,0 0 0 16,0 0 0-16,0 0 0 0,0 0 0 0,-8 10 0 0,8 1-100 15,-4-1-22-15,0 0-5 0,4-4-1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2:31.59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118 146 1267 0,'0'0'56'0,"0"0"12"0,0 0-55 0,0 0-13 16,4 4 0-16,-4-4 0 0,0 0 105 0,0 0 19 15,0 0 3-15,0 0 1 0,0 0-52 0,7-4-9 16,-7 4-3-16,0 0 0 0,0-3-51 0,0-4-13 16,0 4 0-16,0-1 0 0,0-3 34 0,0 4 4 15,0-7 1-15,0 3 0 0,0 4-25 0,-4-4-5 16,1 0-1-16,-1 1 0 0,-4-1 5 0,4 3 1 15,-3-2 0-15,-5 2 0 0,1 4-14 0,0 0 8 16,-1 0-8-16,5 0 0 16,-1 4 0-16,0 2 0 0,5-2 0 0,-5 3 0 0,4-1 57 0,-3 5 6 15,3-5 1-15,4 8 0 0,-4-4-56 0,4 0-8 16,0 0 0-16,0-3-10 0,4 0 26 0,0 0 6 16,-1-1 1-16,5-3 0 0,0 1 18 0,-1-4 4 0,0-4 1 0,1 4 0 15,0-7-46-15,0 5-16 0,-5-5 0 0,1-3 0 16,3-1 25-16,-2 1 6 0,2-3 1 0,1-1 0 15,-4 1-16-15,-1-4 0 0,1 3 0 0,-4-3 0 16,-4 4 0-16,4 3-12 0,-3 3 3 0,-1 4 0 16,-8-4 9-16,1 7 12 0,0-3-2 0,3 6-1 15,8-3-9-15,-8 7 0 0,-11 3 0 0,4-3 0 16,4 0 0-16,7-1 0 16,4-6 0-16,0 0 0 0,0 0 20 0,4 7 1 0,-4-7 1 0,7 6 0 0,1 5-35 0,3-5-7 0,0 1-2 0,1 0 0 15,0-4-34-15,-1-3-6 16,4 0-2-16,0 0-1049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2:32.37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136 139 1364 0,'0'0'30'0,"0"0"6"0,0 0 2 0,0 0 0 0,0 0-30 0,0 0-8 16,0 0 0-16,0 0 0 0,0 0 104 0,0 0 19 16,0 0 4-16,0 0 1 0,0 0-28 0,7 0-4 15,5 0-2-15,-5 0 0 0,-7 0-37 0,8-3-7 16,3-4-2-16,-3 0 0 0,0 0-4 0,-5 0-2 0,5-3 0 0,-4 1 0 16,-4-2-42-16,0 1 0 0,0 0 0 0,0 0 0 15,-4-4 0-15,-4 4 0 0,1 4 0 0,-5-1 0 16,1 0 0-16,0 4 0 15,-5 3 0-15,-3 0 8 0,0 6-8 0,4 1 0 0,0-1 0 0,0 5 0 16,0-1 8-16,3 3 2 0,1 1 1 0,3 0 0 16,1-1-2-16,3-3 0 0,0 4 0 15,4-8 0-15,0-6 1 0,0 0 0 0,8 7 0 0,-1 0 0 0,5-4 26 0,-5 1 6 0,5-4 1 16,-1 0 0-16,1-4-31 0,-1 4-12 0,0-3 11 16,4-4-11-16,-3 0 8 15,-1 1-8-15,-3-1 0 0,-1 3 9 0,-3-2-9 0,0-1 0 0,-4 7 0 0,4-6-11 16,-4 6 11-16,0 0 0 0,0 0 0 0,0 0 0 31,0 0 0-31,0 0-8 0,0 0 8 0,-4 6-820 16,-7 1-160-16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1:13.5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848 349 979 0,'0'0'87'0,"0"0"-70"0,0 0-17 0,0 0 0 0,0 0 170 16,4 7 30-16,7 0 7 0,1-4 1 0,0 1-64 0,-1-4-13 15,0-4-3-15,-3 4 0 0,3-3-51 0,0 3-10 16,1 3-3-16,3-3 0 0,-4 0 0 0,-3 0 0 15,3 0 0-15,-3-3 0 0,3-4-51 0,-3 7-13 16,0 4 0-16,0-1 0 31,-1-10-48-31,-3 4-13 0,4-1-3 0,-1 1-1049 0</inkml:trace>
  <inkml:trace contextRef="#ctx0" brushRef="#br0" timeOffset="281">1243 25 1497 0,'0'0'32'0,"0"0"8"0,0 0 0 0,0 0 4 0,0 0-36 0,-3 7-8 0,-1 0 0 0,-4 3 0 16,4 4 156-16,1-4 28 15,-2 3 7-15,5 1 1 0,-3 3-103 0,-1 0-20 0,4 3-4 0,-4 0-1 31,4-3 0-31,0 0 0 0,0 3 0 0,0 0 0 0,4 1-51 0,0 3-13 0,-4-1 0 0,3 1 0 16,2-11 54-16,-2 0 8 16,1 1 2-1,0 0 0-15,4-1-52 0,-5 4-12 0,5 0 0 0,-4 0 0 0,3-4 0 0,1 4 0 16,0-4 0-16,-5 1 0 16,5-4-202-16,-4-3-43 0,-4-7-9 0,0 0-2 0</inkml:trace>
  <inkml:trace contextRef="#ctx0" brushRef="#br0" timeOffset="678">1547 377 1728 0,'0'0'38'0,"0"0"8"0,8-4 2 0,-4 1 0 0,-1-1-39 0,-3 4-9 15,0 0 0-15,5-10 0 0,-5 0 70 0,-5-3 12 16,5 3 2-16,-7 3 1 0,-1-3-33 0,1 3-8 15,-1 1 0-15,0 2-1 0,-3-3-35 0,0 7-8 16,-1 0 0-16,5 7 0 0,-1-1 41 0,4 1 7 16,-7-3 0-16,3 2 1 15,4 8-28-15,1 0-5 0,-5-1-2 0,4 0 0 16,0-6-14-16,1 3 0 0,3 4 0 0,0-4 0 16,0-10 0-16,3 7 0 0,1 3 0 0,-4-10 0 15,0 0 0-15,0 0 0 16,4 4 0-16,4-1 0 0,-1-3 0 0,1 0 0 0,-1 0 0 0,1 0 0 15,0 0 0-15,-1-3 0 0,1 3 0 0,3-4 0 16,-3-3 0-16,-1 4 0 0,5 0 0 0,-8-1 0 0,-4 4 0 16,7-3 0-16,-3-1 0 0,-4 4 0 0,8-3 0 0,7 3 0 15,11-3 0-15,-10 3 0 0,-27 0 0 16,-1 0 0-16,12 0 0 0,0 0 0 0,0 0 0 0,0 0 0 16,0 0 0-16,-4 6 0 0,4 1 0 0,-3-3 0 15,3 2 0-15,3 1 0 16,-3-7-106-16,4 4-14 0,-4-4-4 0,0 0-514 15,4 6-103-15</inkml:trace>
  <inkml:trace contextRef="#ctx0" brushRef="#br0" timeOffset="1032">1733 309 518 0,'0'0'46'0,"0"0"-37"0,0 0-9 0,0 0 0 0,8 10 297 0,-8-10 58 16,3 10 11-16,-3 1 2 15,5 2-193-15,-5-3-39 0,3-3-8 0,-3 3-2 0,4 0-58 0,-4-3-11 16,0 3-2-16,0-10-1 0,0 0-32 0,4 7-6 15,4 3-2-15,-8-10 0 0,0 0 12 0,0 0 2 16,7-4 1-16,0 1 0 16,1 0-50-16,0 0-11 0,0-4-1 0,3 3-1 15,-3 1 3-15,-1-4 1 0,0 0 0 0,1-3 0 16,0 3-8-16,0 1-2 0,-1 2 0 0,0 4 0 16,-7 0 8-16,8 0 0 0,0 4 1 0,0 2 0 0,-1 5 31 0,-3 2 0 0,0 4 11 0,0 7-3 15,-4-4 14-15,-4 7 3 0,0 3 1 16,4-3 0-16,-8 4-10 0,5 3-1 0,-9-8-1 15,5 1 0-15,-5-3-14 0,0 3 0 0,1-7 0 0,0 4 0 16,3-3 0-16,0-5 0 0,-3-2 0 0,3-1 0 31,1-2-11-31,0-5 11 0,7-6-10 0,0 0 10 16,-8-6-32-16,4-1 0 0,0-3 0 0,4-4 0 0,0 4 24 0,0-11 8 0,4 1 0 0,0-7-653 16,4 0-124-16</inkml:trace>
  <inkml:trace contextRef="#ctx0" brushRef="#br0" timeOffset="1333">1939 383 460 0,'7'0'41'0,"5"4"-33"15,-1-4-8-15,0 0 0 0,1 0 284 0,3-4 54 32,-4 4 11-32,1 0 3 0,-1-6-231 0,-11 6-45 0,0 0-10 0,8-4-2 0,7-3 0 0,-8-3 0 15,1 3 0-15,0 1 0 0,-1-4-51 0,-3 0-13 16,0 3 0-1,0-3 0-15,-4-1 34 0,0 5 4 0,0-1 1 0,0 3 0 0,-4-2-31 0,-4 6-8 16,1 0 0-16,-1 0 0 0,0 4 12 0,1 2 2 16,3 1 0-16,0 3 0 15,-3 0-2-15,-1 0-1 0,4 4 0 0,-3-1 0 16,7-13-11-16,-4 7 0 0,-4 0 0 0,8 6 0 16,4 1 0-16,0-4 0 0,-4-10 0 0,7 10 0 15,1-3 0-15,0 3 12 0,-1-6-12 0,1 2 12 16,3 1-23-16,4 0-4 0,1-4-1 0,-1 0 0 15,-4 1-81 1,1-1-17-16,3-3-3 0,-4 0-519 0,4-3-103 0</inkml:trace>
  <inkml:trace contextRef="#ctx0" brushRef="#br0" timeOffset="1547">2273 420 633 0,'0'0'56'0,"0"0"-44"15,0 0-12-15,0 0 0 0,0 0 188 0,-4-6 36 16,4-1 8-16,-4-3 0 0,4 3-77 0,-4-3-16 15,4-4-3-15,0 4-1 0,0 3-57 0,0-2-11 16,0-5-3-16,0 0 0 0,0 1 0 0,4 3 0 16,4 3 0-16,-4 1 0 0,3-5-51 0,-3 5-13 15,4-5 0-15,-5 5 0 0,8 2 0 0,-3 1 0 16,0 3 0-16,3-4 0 0,0-2 0 0,1 2 0 0,-5 1 0 0,1 3 0 16,0 7-56-16,0-4-13 0,-5-3-3 0,5 3-931 15</inkml:trace>
  <inkml:trace contextRef="#ctx0" brushRef="#br0" timeOffset="88949">518 518 1382 0,'0'0'123'0,"0"0"-99"0,0 0-24 0,0 0 0 15,-4-3 82-15,-4 3 11 0,1 0 3 0,-5 0 0 16,1-3-36-16,-4-1-8 0,-4 4 0 0,-4 0-1 0,1-3-31 0,-2 6-5 16,10 4-2-16,-10-4 0 15,-2 1 7-15,3-4 2 0,1 7 0 0,3-7 0 16,0-7-35-16,0 7-7 0,7-4-2 0,4 8 0 0,1 3 69 0,-1-4 13 16,4-13 4-16,4 3 0 0,0 0 0 0,4-2 0 15,0-6 0-15,0 6 0 0,3-1-20 0,-3-7-4 16,4 0-1-16,-4 3 0 15,0 1-11-15,3-1-3 0,-3-3 0 0,4 0 0 0,-1-3 31 0,0-4 7 16,-7-6 1-16,-3-7 0 0,-1 0-52 0,-3 3-12 16,2 1 0-16,-6 5 0 0,-4 5-8 0,0 3-5 15,-4 3-1-15,-4 0 0 0,4 3 14 0,0 4 0 16,0 3 9-16,4 4-9 0,0 0 12 0,7 6-3 16,-3 3-1-16,3 1 0 0,4-3-8 0,-3 2 0 15,3 1 0-15,0 7 0 0,0-4 0 16,0-3 0-16,4-7 0 0,0 0 0 0,0 0-32 0,0 0 0 15,4 10 1-15,-4-10 0 0,0 0-140 0,0 0-28 16,8 10-5-16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2:10.9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3753 1891 1087 0,'0'0'48'0,"0"0"10"0,0 0-46 0,0 0-12 15,0 0 0-15,0 0 0 0,-4 7 102 0,4-7 18 0,-7-4 4 0,7 4 1 16,-8 4-21-16,8-4-5 0,0 0-1 0,0 0 0 16,0 0-12-16,0 0-2 0,0 0-1 0,0 0 0 15,0 0-15-15,0 0-4 0,0 0 0 0,0 0 0 16,0 0 15-16,0 0 2 0,0 0 1 0,8 3 0 15,-1 0-37-15,1-3-7 0,0-3-2 0,-1 0 0 16,-3-4-20-16,4 0-4 0,-5 0 0 0,5-2-1 0,-4 1-11 16,-1 1 0-16,5 1 0 0,-8-1 0 15,0-3 0-15,0 3 0 0,-8-3 8 0,5 3-8 16,-5-3 0-16,1 7 0 0,-5-1 0 0,1 8 0 16,-1-1 31-16,-3 4 1 0,0-4 0 0,0 4 0 15,0 3-32-15,-1 0 0 0,5 1 0 0,-4 2-10 16,3 4-8-16,5 0-2 0,7-4 0 0,0-2 0 15,4 2 20-15,-4-13 0 0,0 0 0 0,3 10 0 16,5 0 13-16,-4-6 0 0,7-1 0 0,1 0 0 16,-5-3 20-16,5 0 4 0,3-3 1 0,0-4 0 0,-4 0-38 0,5 1-21 15,-1 2 2-15,-4-6 1 0,1-3 29 0,-1 3 5 16,0 3 2-16,1 0 0 16,-4-3-66-16,3 0-12 0,-8-1-4 0,5 5-1254 15</inkml:trace>
  <inkml:trace contextRef="#ctx0" brushRef="#br0" timeOffset="1074">521 1853 691 0,'0'0'61'15,"0"0"-49"-15,0 0-12 0,0 0 0 0,0 0 182 0,0 0 34 16,0 0 6-16,11 7 2 0,-3 1-128 0,-4-6-26 15,-4-2-5-15,0 0-1 0,3-6 0 0,1 2 0 16,0-6 0-16,3 7 0 0,1 3 17 0,-8 0 3 16,8 0 1-16,-5-10 0 0,-3 3-41 0,4-3-8 15,-4 10-1-15,4-7-1 0,0-3-20 0,-4 10-4 16,4-7-1-16,-4 7 0 0,0-3 0 0,0 3 0 16,-8-11 0-16,4 9 0 15,-3-2-9-15,-1 1-12 0,8 3 2 0,-8 0 1 0,1 3 22 0,-4 1 5 16,-1-4 1-16,1 2 0 0,-1 9-10 0,-3-1-1 15,8 0-8-15,-1 0 12 0,-3-10-12 0,7 7 9 16,-4 0-9-16,4 3 8 0,1-4 21 0,3 5 4 16,0 6 1-16,3-7 0 0,-3-10-45 0,0 0-9 15,0 0-1-15,8 7-1 0,3-1 42 0,-3 1 8 16,-8-7 1-16,11-3 1 0,1-4-8 0,-1 4-2 16,-3-4 0-16,3-3 0 0,-3-1 13 0,-1 1 3 0,5 3 0 15,-1-2 0-15,-3-2-36 0,-5 1 0 0,-3-3 0 16,0-1 0-16,4 4 0 0,-4 0 0 0,0 10 0 0,0 0 0 15,-4-7-15-15,1 1-9 16,-1 2-3-16,-4 1 0 0,8 3-61 0,-4 3-13 0,-3 1-3 16,-1-4-658-16,1 0-132 0</inkml:trace>
  <inkml:trace contextRef="#ctx0" brushRef="#br0" timeOffset="90650">0 6057 730 0,'15'4'65'0,"-3"-4"-52"16,-12 0-13-16,0 0 0 0,0 0 20 0,0 0 0 31,0 0 1-31,0 0 0 0,0 0-9 0,0 0-1 0,0-4-1 0,0 4 0 0,0 0 35 0,0-3 7 16,0-4 2-16,0 1 0 0,4-1-43 0,-1 3-11 0,-3 4 0 0,4-3 0 15,-4-7 53-15,4 6 9 0,4-2 2 0,-1 2 0 16,-7 4-32-16,8-3-5 0,-1-1-2 0,1 1 0 15,-4-4 11-15,-4 7 3 0,7-3 0 0,1-1 0 16,-4 2-21-16,0-5-4 0,4 3-1 0,-5-2 0 0,5 2 7 16,0 1 2-1,-8 3 0-15,11 0 0 0,-3-7 1 16,-1 4 0-16,0-4 0 0,5 3 0 0,-8-3-9 0,4 4-2 0,-1 0 0 0,0-1 0 16,-2-3-1-16,2 1-1 0,0 3 0 0,1-5 0 0,-4 2-21 15,3-1-4-15,5 4-1 0,-1-4 0 0,-3 0 64 16,3 1 13-16,-7-1 3 0,4 0 0 0,3 1-50 0,0-1-14 15,-3 0 0-15,3 0 8 0,0 4-8 0,5-4 0 16,-8 0 0 0,3 4 0-16,-3-4 46 0,3 4 14 0,0-4 4 0,1 3 0 0,-12 4-64 0,0 0-10 15,0 0-3-15,7-6-1 0,1-1 14 0,0-3 15 16,-1 7-3-16,5-4-1 0,-5 0-11 0,1 0 8 16,-1 1-8-16,5 2 8 0,11-3-8 0,-12 4 12 31,-11 0-12-31,0-4 12 0,4 4-4 0,7-4 0 0,0 4 0 15,-3-1 0-15,-8 4-8 0,4-7 8 0,0 4-8 0,-1-4 8 16,1 4 2-16,4-4 0 0,-4 4 0 0,-4 3 0 16,3-4 20-16,1 1 4 0,4-1 1 0,-4 2 0 15,3-2-35-15,-3 1-20 0,4-1 2 0,-8 4 1 16,3-6 17-16,-3 6 9 0,8-4-1 0,0 1 0 0,-1-1 0 0,-3-2 0 0,4 2 0 0,-8 4 0 16,7-3-8-16,-3-4 0 0,-4 7 0 0,8-4 0 31,-1-2 0-31,5-1 0 0,-5 3 0 0,1-2 0 0,3 3 0 0,-3-5 0 0,-4 2 0 0,4 3 0 15,-1-4 0-15,5 0 0 0,-5 0 0 0,0 4 0 16,1-4 17-16,-4 0-1 0,-4 7-1 0,7-6 0 0,-7 6-15 0,5-3 9 16,2-5-9-16,0 5 8 0,-3-3-21 0,4 2-5 31,3-3-1-31,1 1 0 0,-5 2 41 0,-3-3 8 16,-4 7 2-16,8-6 0 0,3 2-24 0,-3 1-8 15,-8 3 0-15,7-6 9 0,0 2-9 0,1 1 12 16,-8 3-12-16,8-4 12 0,0-2-12 0,-1-1 12 15,-7 7-12-15,7-7 12 0,5 0-12 0,-5 4 0 16,-7 3 9-16,8-4-9 0,-8 4 8 0,4-6-8 16,8 2 8-16,-5-3-8 0,-7 7 12 0,7-3-1 15,5-3-1-15,0 2 0 0,-5 0-10 0,-7 4 0 16,0 0 0-16,7-6 0 0,1-1 0 0,0 0 0 0,0 4 0 0,-8 3 8 0,3-7-8 0,-3 7 0 16,8-7 0-16,3 1 0 0,-3-1 0 0,0 3 0 15,3 2 0-15,-11 2 0 0,4-11 0 0,-4 11 0 16,4-6 8-16,-4 6-8 0,7-4 0 0,1-3 0 15,3 1 0-15,-3 6 0 0,-8 0 8 0,7-7-8 16,1 0 0-16,-8 7 8 0,7-4-8 0,-3 1 0 16,4 0 0-16,-1-1 0 0,5 1 0 0,-5-1 0 15,-7 2 0-15,4-2 0 0,0 0 0 0,0-3 0 16,0 5 0-16,-1-2 0 0,5 1 0 0,-4-1 0 0,7 1 0 0,-7 0 0 16,0-1 8-16,0 1-8 0,-4 3 8 0,7-7-8 15,1 4 0-15,-4-1 0 0,3 1 0 0,-3-1 0 16,4 1 0-16,-5 0 0 0,5 0 0 0,-4-5 0 15,3 5-15-15,1 0 5 0,0 0 1 0,-5-1 0 16,5-3 9-16,0 4 12 0,-1 0-2 0,-3-1-1 31,7 1-9-31,-3-1-12 0,0 1 2 0,-1 0 1 16,-3-1 17-16,4 1 4 0,-5-3 1 0,13 2 0 0,-5-3-13 0,0 3 0 0,-7-2 8 16,-4 6-8-16,4-3 0 0,-1-1 0 0,5 1 0 0,0 0 0 15,-5-4-9-15,5 3-5 16,-4 1-1-16,0 0 0 0,4-8 15 0,3 8 0 0,-3-3 0 0,-1 2 0 15,0 0 0-15,1-2 0 0,0 3 0 0,-5-4 0 0,5 3 0 16,0 1 0-16,0-4 0 0,-5 4 0 0,-3 3 0 16,4-4 0-16,3 1 0 0,-7-4 0 0,5 4 0 0,-2-3 0 15,1 2 0-15,0 0 0 16,-1-3 0-16,2 5 0 0,2-2 0 0,0-3 0 0,1 1 12 0,0 2 6 16,-5-3 1-16,5 4 0 0,0-1-19 0,0-2 10 15,-8 6-10-15,3-4 8 0,5-3-8 0,-5 1 0 16,5 2 9-16,-4 1-9 0,-4 3 0 0,7-4 9 15,-3-2-9-15,4 3 0 0,-4-4 8 0,3 4-8 16,-3-1 0-16,-4 4 0 0,8-3 0 0,-8 3 0 16,3-4 8-16,5 1-8 15,0 0 0-15,-4-4 0 0,3 0 0 0,-3 4 0 16,-4 3 8-16,8-4-8 0,-1 1 0 0,1-1 0 0,-8 4 8 0,7-3-8 16,5-3 0-16,-1 2 0 0,1 1 0 0,-1-1 0 0,-7 1 0 15,3 0 0-15,5-4 0 0,-5 3 0 16,1 4 0-16,-4-6 0 0,-4 6 0 0,4-4 0 0,-1 1 0 0,5-1 0 15,0 2 8-15,3-6-8 0,-3 5 0 0,-1-3 0 16,1-1 0-16,-1 3 0 16,1-2 0-16,3 2 0 0,-3 1 8 0,0-1-8 0,-1 1 0 0,1 0 0 15,-4-1 0-15,3 1 0 0,-3-1 0 0,4-2 0 16,-1 2 0-16,-3 4 0 0,4-3 0 0,-5-1 0 0,5 1 0 16,-5 0 0-16,5 0 0 0,-4-1 0 0,3 1 0 0,-2-1 0 15,2 1 0-15,-3 0 0 0,4-1 0 0,-5 1 0 16,1-1 0-16,3 1 0 0,1 0 0 0,0-1 0 15,0 1 0-15,-5-1 0 0,1 2 8 0,3-6-8 16,-2 5 0-16,2-1 0 0,0 2 0 0,-2 2 0 31,2-7 0-31,-3 3 0 0,4 1 8 0,-5 0-8 16,1-4 0-16,0 3 0 0,-1 1 0 0,5-1 0 0,-4 4 0 0,0-6 0 0,4 2 0 0,-5 1 0 16,-3-1 8-16,8 1-8 0,-5 0 0 0,2-1 0 15,-5 1 0-15,7-1 0 16,-3 2 0-16,-1-2 0 0,2 1 0 0,-2 3 0 0,1-4 0 0,0 1 0 15,-1 0 0-15,1-1 0 0,0-3 0 0,0 4 0 16,0 0 0-16,3-1 0 0,-3 1 0 0,0-4 0 16,3 4 0-16,-3-1 0 0,4-3 20 0,-4 4-2 15,-1 0-1-15,1 0 0 0,4-4-17 0,-1 0 0 16,1 4 0-16,-4-4 0 0,0 0 0 0,-1 0 0 16,5 0 0-16,0 4 0 0,-1 0 0 0,-3-1-17 15,0-3 3-15,3 5 1 0,-3-2 13 0,4 1 0 16,-4-1 0-16,0 1 10 0,-1-4-10 0,5 4 8 0,-4-1-8 15,0-2 8-15,3 2-8 0,-3-3 0 0,4 4 0 16,-5-4 0-16,5 4 0 0,-4-4 0 0,3 1 0 0,1-1 8 16,-4 3-8-1,3-2 0-15,5 2 0 0,-5 1 8 0,1-1-8 16,-4 1 0-16,3 0 0 0,-3-4 0 0,4 3 9 0,-1 1-9 0,1 0 10 0,0-4-10 16,-1 3 0-16,0-2 0 0,1-1 0 0,0 1-10 15,0-1 10-15,-5 3 0 0,1-3 0 0,0 4 0 16,7-4 13-16,-3 4 5 0,-5-4 1 0,2 0 0 15,-2 0-19-15,5-2 0 0,0 2 0 0,3 0 0 16,0 0-12-16,-3 4-5 0,-5-7-2 0,2 3 0 16,-2 0 19-16,-3 7 0 0,8-7 0 0,0 4 0 0,3-3 0 15,-3-1 0-15,-1 3 0 0,-3-2 0 0,4-1 0 16,-5 3 0-16,5-2 0 0,-5-5 0 0,9 5 0 16,-8-1 0-16,-1 1 0 0,-3-1 0 0,5 0 0 0,2 0 0 15,-7 0 0-15,7 4 0 0,-2-4 0 0,-2 0 0 16,5 1 0-16,0-1 0 0,-5 3 0 0,5-2 0 15,-1-1 0-15,-3 4 0 0,4-4 0 0,-5 4 0 16,5-4 0-16,0-3 0 0,-5 3 0 0,5-3 0 16,-4 3 0-1,3 3 0-15,1-2 15 0,0-1 6 0,-5 4 2 16,5-4 0-16,-4 0-23 0,0 0 0 0,3 1 0 0,1 2 0 0,-4-3-14 0,3 1-7 16,-3-1-2-16,4 1 0 0,-5-1 38 0,5-3 7 15,0 3 2-15,-1 0 0 0,1-3-39 16,3 0-7-16,-7-1-2 0,7 2 0 0,-3 2 24 0,0-3 0 0,-1-1 0 0,1 5 0 15,3-5 0-15,1 5 0 0,-5-1 0 0,5 1 0 16,-5-1 0-16,5 0 0 0,-1 0 0 0,-3-3 0 16,-1 3 0-16,1 0 0 0,-5 1 0 0,9-5 0 15,-8 2 17-15,7 2 8 0,-3-3 2 0,0 3 0 16,-5-3-43-16,5 3-9 16,-5-3-2-16,5 3 0 0,0-3 27 0,0 0 0 0,6 3 0 0,-6 0 0 0,0-3 17 15,0 3 9-15,-1-3 2 0,0 0 0 0,5 0-28 16,-5 3 0-16,1-3 8 0,0 3-8 0,-5 1 0 0,5-1 0 15,0 0 0-15,3-3 0 0,-3 3 0 16,-5 1 0-16,5-1 0 0,-4 0 0 31,3 0-21-31,1 0-7 0,-4 1 0 0,3-1-1 0,-2 0 29 0,2 0 0 16,-3 0 0-16,3 1 0 0,1-1 19 0,-4-3 9 0,3 7 3 0,1-4 0 0,-1 0-31 0,-3-3 0 16,4 0 0-16,-1 3 0 0,-3 1 11 0,4-1-11 15,-1-3 12-15,1 3-12 0,0 0 0 0,-1 0 0 16,1-3 0-16,-4 3 0 0,7 0 0 0,-3 1 0 15,-1-1 0-15,1-3 0 0,-1 0 0 0,1 3 0 16,3-3 0-16,-7 3 0 0,0 0 0 0,4 0 0 16,3-2 0-16,-3 1 0 15,3-1-32-15,-3 2-1 0,-1 0 0 0,1 4 0 16,3-4 33 0,1 0 0-16,-5-3 0 0,5 4 0 0,-1-5 0 0,-3 5 0 0,-1-1 0 0,1-3 0 0,-1 3 0 0,1 0 0 0,4 0 0 0,-1 0 0 15,0 1 21-15,0-5 11 0,-3 5 3 0,3-1 0 16,1 1-27-16,0-1-8 0,-5-3 0 0,5-1 0 15,-5 5-23 1,5-4-11-16,-1 6-2 0,-3-6-1 0,-1 0 61 0,5 3 12 0,-5-3 2 16,0 0 1-1,1 4-63-15,0-1-12 0,3-4-2 16,0 5-1-16,-3-5 63 0,0 1 12 0,0 0 2 0,-1 0 1 0,0 4-31 0,1-5-8 0,0 5 0 0,3-5 0 16,-3 1 0-16,-1 0 0 0,5 0 8 0,-5 3-8 15,0-3 22-15,1 3 0 16,0-6 0-16,3 3 0 0,1 6-22 0,-5-3 0 0,1-3 0 0,0 1 0 15,3 2-14-15,-3-3-7 0,3-4-2 0,0 7 0 0,1-3 23 16,-1 0 0-16,-3 0 0 0,3-4 0 0,-3 1 12 16,3 3 9-16,1-1 3 0,-5 5 0 15,-7-1-24-15,12 1 0 0,10-1 0 0,-10-1 0 0,-5-1 0 16,1-2 0-16,3-2 0 0,-3-1 0 0,3 1 0 16,-3 2 0-16,-1 2 0 0,5-5 0 0,3 4-13 0,-7 0-7 15,-5 0-2-15,9-1 0 0,0 5 35 0,-1-1 7 16,-8-3 2-16,9-4 0 0,0 4-22 0,-1 3 0 15,-3-3 0-15,-1 3 0 0,0-2 0 0,1 2 0 16,0 0 0-16,0 0 0 0,-1 1 0 0,-3-5 0 16,4 2 0-1,-1-5 0-15,-3 4-12 0,-1 0-8 0,9-1 0 16,0 5-1-16,-9-5 33 0,1 5 8 0,3-1 0 0,5-3 1 0,-8 3-21 0,7-3 0 0,-7 3 0 16,7-3 0-16,-4 3-14 0,1 0-7 0,-4 1-2 0,3-1 0 15,1-3 37-15,3 0 7 0,-6 3 2 16,2 0 0-16,0-3-23 0,5 0 0 0,-5-7 0 15,1 4 0-15,-4-1 0 0,3 7 0 0,5-3 0 0,-5 3 0 16,-2 5 0-16,2-6 0 16,5 1 0-16,-5 1 0 0,1-4 0 0,-1 0 0 0,5 0 0 0,-1 3 0 15,-3-3 0-15,-1 3 0 0,1 0 0 0,3 1 0 32,5-8 0-32,-5 0 0 0,-7 1 0 0,7 3 0 0,0-4 0 0,-3 1 0 15,-4 3 0-15,3-4 0 0,5 4 0 16,-1-4 0-16,-7 5 0 0,4 2 0 0,-5 0-9 15,9 4-7-15,-1-8 0 0,1 1-1 0,-12 10 17 16,7-10 0-16,5 0 0 0,-5-3 0 0,-3 2 10 0,4 1 6 16,3 0 0-16,0 3 1 0,-3 0-17 0,0-3 0 15,-1 3 0-15,1-2 0 0,4-1 0 0,-5 3 0 16,0 0 0-16,1 4 0 0,3 3 0 0,-3-4 0 16,0-6 0-16,0 0 0 0,-1 3 0 0,0-3 0 15,1-3 0-15,0-4 0 0,-5 6 0 0,5-6 0 16,0 8 0-16,-1-5 0 0,-3 0 0 0,-1 11 0 15,-3 3 0-15,5-3 0 0,2-11 0 0,-3-2 0 16,4 5 0-16,-1 1 0 0,0 3 0 0,-2 1 0 0,2-1 0 16,0-3 0-16,1 3 0 15,-4 0 0-15,3-3 0 0,-2 0 0 0,6 3 0 16,-8 0 0-16,9 1 0 0,0-5 0 0,-5-2 0 0,0 0 0 0,1 6 0 0,0-3 0 16,0 6 0-16,-1-2 0 0,0-5 0 0,-7 5 0 15,5-5 0-15,-5 11 0 16,3-6 0-16,1-1 0 0,3 0 0 0,1 1 0 0,0-5 0 0,3-2 0 15,1 3 0-15,-5 3 0 0,1 0 0 0,3 1 0 16,-3-8 0-16,-4 4 0 0,-1 0 0 0,9-4 0 0,-1 4 0 16,1 4 0-16,-9-1 0 0,5-3 0 0,3 3 0 15,1-3 0-15,-5-4-11 0,-3 4 11 16,8 0 0-16,-1-4 0 0,-7 4 8 0,3 0-8 16,1-4 0-16,-4 4 0 0,0 3-8 0,3-2 8 0,-3-1 0 0,4 3 0 0,3-3 0 0,0-1 0 15,-3-2 0-15,0 6 0 0,-1-3 8 0,5 0-8 16,-5-4 0-16,1-3 0 0,3 7 0 0,1-3 0 0,-5 3 0 15,1-4 0-15,3 4 0 16,-3-4 0-16,-4 1 0 0,3 0 0 0,1-1 0 16,-1 7 0-16,1 4 0 0,-5-4 0 15,5-6 0-15,0 2 0 0,-5 2 0 0,5-2 0 16,-4 1 0-16,3 0 0 0,1 0 0 0,-4 3 0 16,0-3 0-16,4 4 0 0,3-1 0 0,-8 0 0 15,5-7 0-15,0 8 0 0,-5-1 0 0,5 0 0 0,0-3 0 0,-5 0 0 16,5 0 0-16,0 0 0 0,0-1 0 0,-1 1 0 15,0 3 0-15,-2 1 0 16,2-1 0-16,-3 0 0 0,4 1 0 0,-5-5 0 0,5 5 0 0,0-1 0 31,-1 0 0-31,0 4 0 0,-2-4 0 0,2 7 0 0,0-7 0 16,-2 4 0-16,2-1 0 0,0-3 0 0,5 5 0 0,-5-9 0 0,-3 1 0 0,8-3 0 0,-5 2 0 0,1 1 0 16,-1-3 0-16,-3 3 0 0,0-4 0 0,4 4 0 0,-4 0 0 0,3-4 0 15,-7 5 0-15,4-2 0 16,4-2 0-16,-1 3 0 0,-3-1 0 0,4-2 0 0,-5 3 0 0,1 3 0 31,0 0 0-31,4-3 0 0,-5-3 0 0,5 2 0 0,-4 1 0 0,0 0 0 0,3 4 0 0,-3-5 0 16,4-2 0-16,-5-1 0 31,1 1 0-31,4 2 0 0,-4 5 0 0,-1-1 0 0,5 1 0 0,-4-5 0 16,-4 8 0-16,7-4 0 0,-3 0 0 0,-4 7 0 15,0 0 0-15,0 0 0 0,0 0 0 16,0 0 0-16,0-6 0 0,0 6 0 0,4-11 0 0,-4 11 0 0,0 0 0 0,0 0 0 15,0 0 0-15,0 0 0 0,0 0 0 0,0 0 0 16,0 0 0-16,0 0 0 0,0 0 10 16,0 0-10-16,0 0 10 0,0 0-10 15,0 0 0-15,0 0-15 0,0 0 2 0,0 0 0 16,0 0-35-16,0 0-6 0,0 0-2 0,0 0 0 0,0 0-4 0,0 0 0 0,-4 0-1 0,-7-6 0 16,-1 6-111-16,1-3-23 0,-4-1-4 15,3 4-783-15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1:19.1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1998 544 518 0,'0'0'46'0,"0"0"-37"15,0 0-9-15,0 0 0 0,0 0 158 0,0-8 30 16,-4 6 5-16,4-5 2 0,0 7-43 0,0 0-9 15,0 0-2-15,0 0 0 0,0 0-61 0,0 0-13 0,0 0-3 16,0 0 0-16,7-4 12 0,1-2 3 16,-4 2 0-16,4 4 0 0,-8 0-34 0,3 0-6 15,1-7-2-15,4 1 0 0,-4-1-10 0,-1 0-3 16,1-3 0-16,4 3 0 0,-4 1-10 0,-1-5-2 0,1 5-1 0,0-5 0 0,0-2-11 0,-4 3 8 16,-4-3-8-16,0 2 8 0,4 1-8 0,-4 3 0 15,-3-3 0-15,-1 0 8 0,-3 7-8 0,3-4 8 16,-3 7-8-16,-1 4 8 0,5-4 1 0,-5 3 0 15,1 0 0-15,-1 0 0 0,5 1 11 0,-1 6 1 0,4 0 1 0,-3 4 0 16,3 3-22-16,0-4 0 0,4 4-12 0,0 0 4 16,0-4 8-16,0 4 9 0,4 0-1 0,0 0-8 31,0-7 12-31,-4-10-12 0,0 0 12 0,7 10-12 0,1 1 0 0,-1 2 0 0,5-3 0 0,-1-7-12 31,-3-6 35-31,-1-1 7 0,5 1 2 0,-1 3 0 16,1 0 0-16,3-3 0 0,-7-8 0 0,3 2 0 15,0-1-43-15,0-1-8 0,-3 1-1 0,3 0-1 16,-3 0 21-16,0 0 0 0,-5-4 0 0,5 1 0 16,-8-1 0-16,0 4 0 0,-3-4 0 0,-2-3 0 0,2 8 12 15,-5-1 8-15,0-1 0 16,1 5 1-16,3-1-33 0,-7 3-8 0,3-2 0 0,-3-1-1 0,3 7 21 0,-3-3 0 0,0 3 0 0,-1 3 0 0,5 1 17 0,-1 2 2 16,4 4 0-16,-4 0 0 15,5 4-19-15,-1 0-11 0,4-1 2 0,-4 0 0 0,0-6 9 0,4 3 12 16,0 0-2-16,4-3-1 0,-4 0-9 0,4 0-9 31,-4 0 9-31,4-4-13 0,-4-3 13 0,0 0 0 16,7 6 0-16,1-2-9 0,-8-4 9 0,8 0 0 15,3-4 0-15,-3 4 0 0,3-3 0 0,0 3-10 16,-3-6 10-16,0-1-10 0,3 0 19 0,-3-3 4 16,-1 0 1-16,5-1 0 0,-5 5-25 0,-3-5-5 15,-1 5 0-15,-3-5-1 0,0 2 17 0,-3-1 0 0,-1 3 0 0,-3 0 0 16,2-3 0-16,-6 3 0 0,0 4 0 0,0 0 0 15,-1-1 12-15,1 4 4 0,-1 7 0 0,5-4 0 16,-5 0-16-16,1 4 0 0,-1 0 0 0,5 0 0 16,-1 3 0-16,4 4 0 0,1-4 0 0,3-3 0 15,-4 2 0-15,4 1 0 16,0-3 9-16,0 3-9 0,0-3 0 0,0-7 0 0,0 0 0 0,0 0 0 0,0 0 0 0,7 10 0 0,-7-10 0 0,4 7 0 16,-4-7 0-16,0 0 0 0,12 4 0 0,-12-4 0 15,0 0 0-15,0 0 0 0,11 0 0 0,-7-4 0 16,4-3 0-16,-8 7-9 15,7-3 9-15,-7 3 0 0,8-7-8 0,-8 7 8 32,4-3 0-32,-4 3 0 0,3-7-13 0,-3 7 4 0,0-3 1 0,4-4 0 15,-4 7-137-15,0 0-27 0,0 0-6 0,0 0-1 0</inkml:trace>
  <inkml:trace contextRef="#ctx0" brushRef="#br0" timeOffset="1565">5773 257 1260 0,'0'0'56'0,"0"0"11"16,0 0-54-16,0 0-13 0,0 0 0 0,0 0 0 0,0 0 107 0,8 3 18 15,0 3 4-15,-1 2 1 0,-7-8-46 0,8 3-8 16,-8-3-3-16,11 0 0 0,-3 0-21 0,-8 0-5 15,11 3-1-15,-3-3 0 0,-1-3-30 0,1-4-5 16,-8 7-2-16,8-4 0 0,-1-2 20 0,-7 6 4 16,0 0 1-16,8 0 0 15,-4-10-15-15,-1 3-3 0,5 0-1 0,-4 0 0 0,0 1-3 0,-4-1 0 0,3 1 0 0,1-1 0 16,-8-1-1-16,4-1-1 0,0 2 0 0,0-3 0 16,-3 3-10-16,-5 0 10 0,4-3-10 0,-3 7 10 15,-1-4-10-15,-3 0-17 0,3 4 4 0,-7 3 1 0,7-3 12 0,-7 6 0 31,4-3 0-31,-1 3 0 0,-3 4 48 0,4 0 13 0,-1-1 3 0,5 5 0 0,-1-1-52 0,4 3-12 16,-4-2 0-16,5-1 0 0,-1 3-14 0,4 0-6 31,0-2 0-31,0 2-1 0,4 0 33 0,-1-2 8 16,1-1 0-16,0-3 1 0,4-1-21 0,-1 1 0 16,5-3 0-16,-5 2 0 0,5-6 14 0,-5 0-2 15,-7 0 0-15,12 0 0 0,-1 0-1 0,-3-3-1 16,3-7 0-16,1 3 0 0,-5-3-10 0,5 3 0 15,-5 4 0-15,1-8 0 0,-1 2 0 0,-3-2 0 0,4-2 0 16,-4-1 0-16,-4 1-8 0,0 0 8 0,0-1 0 16,0 4 0-16,-8-7 0 0,4 7 0 0,-3 7 0 15,-1-5 0-15,-3 2 0 0,3 3 0 0,-3-1 0 16,-1 1 0-16,1-1-12 0,-4 4-7 0,3 7-1 0,5 0-1 16,-5-1 45-16,5 2 8 0,-5-2 3 0,5 4 0 15,-1 0-21-15,4 1-4 0,4-1-1 0,0 3 0 16,4 0 9-16,-4 1 2 0,4 0 0 0,0-1 0 15,-1-3-32-15,5-3-5 0,0 3-2 0,-1-3 0 16,1 0 19-16,-1-4 0 0,5 0 0 0,-5 1 0 16,-7-4-9-16,8 0 9 0,0-4 0 0,-8 4-9 0,7-6 25 0,1 2 6 15,-1-3 1-15,-3 4 0 16,4-3-40-16,-4-2-8 0,-4 8-2 0,7-3 0 16,-7 3 19-16,0 0 8 0,4-6-8 0,-4 6 8 15,0 0-32-15,0 0 0 0,0 0-1 0,0 0 0 16,0 0-180-16,0 0-36 0,0 0-7 0,0 0-2 0</inkml:trace>
  <inkml:trace contextRef="#ctx0" brushRef="#br0" timeOffset="136167">5777 240 345 0,'0'0'31'0,"0"0"-31"0,0 0 0 0,0 0 0 16,0 0 57-16,0 0 6 0,0 0 1 0,0 0 0 15,0 0 0-15,0 0 0 0,0 0 0 0,0 0 0 16,0 0-20-16,0 0-3 0,0 0-1 0,0 0 0 16,0 0 5-16,0 0 1 0,0 0 0 0,0 0 0 0,0 0 1 15,0 0 0-15,0 0 0 0,0 0 0 16,0 0-11-16,0 0-3 0,0 0 0 16,0 0 0-16,0 0-9 0,0 0-3 0,0 0 0 0,0 0 0 0,0 0-10 0,0 0-3 15,0 0 0-15,0 0 0 0,0 0-8 0,0 0 8 16,0 0-8-16,0 0 8 0,0 0-8 0,-4 3-9 15,4-3 9-15,-7 7-13 0,-1-4 22 0,8-3 5 16,0 0 1-16,0 0 0 0,-7 7-24 0,7-7-5 16,-4 3-1-16,-4 4 0 15,4-3 15-15,4-4 0 0,0 0 0 0,0 0 0 16,-4 6 0-16,4-6 0 0,0 0 0 0,-7 3 0 0,-1 4 48 0,4 0 13 16,4 0 3-16,0-7 0 0,-7 7-64 0,7-7-15 15,-8 3-1-15,8-3-1 0,-7 3 25 0,7-3 6 16,0 0 1-16,-8 7 0 0,8-7-15 0,-8 4 0 0,8-4 8 15,-3 6-8-15,3-6 0 0,0 0 0 0,-8 4 0 0,8-4 0 16,-8 7 0-16,1-1 0 0,3 4 0 0,0 0 0 16,4-10 37-16,0 0 5 0,0 0 1 0,-11 0 0 15,3 4-18-15,8-4-3 0,0 0-1 0,-7 7 0 16,-1-4-21-16,8-3 0 0,-4 7 0 0,4-7 0 16,-7 3 0-16,-1 7 0 0,5 3 0 0,-2-6 0 15,5-7 0-15,0 0 0 0,0 0 0 0,-11 7 0 16,11-7 0-16,-3 3 0 0,3-3 0 15,-8 7 0-15,0 0 0 0,0 0 0 0,5 0 0 0,3-7 0 0,0 0 0 0,-8 3 0 16,8-3 0-16,-8 10 0 31,5-3 36-31,-5-1 4 0,5-2 0 0,3-4 0 0,-8 7-13 0,0 3-3 16,5 7 0-16,-2-8 0 0,5-9-24 0,0 0 0 0,-7 8 0 0,3 1 0 16,-4-2 0-16,5-3-12 0,-5 6 0 0,8-10 1 15,-3 3 11-15,-5 4 16 0,0 0-4 0,5 0-1 0,-2-4-11 16,2 4 0-16,-1 3 0 0,-3-4 0 15,2 1 0-15,2-3 0 0,-1 2 0 0,0-2 0 0,4-4 0 16,-8 7 0-16,5-1 0 0,-1 1 0 0,-3-1 0 0,2 2 0 16,2-1 0-16,-1-1 0 15,-3 1 0-15,2-4 0 0,2 4 0 0,-1-4 0 0,-3 4 10 16,2 0 0-16,-2-4 0 0,3 1 0 16,1 3-10-16,-1-1 8 0,4-6-8 0,-4 7 8 0,0-1-17 0,-3 1-4 15,-1-3-1-15,8-4 0 0,0 0 26 0,0 6 6 16,-8 1 1-16,5 3 0 0,-1-3-19 0,0 0 0 15,0-4 8-15,-3 4-8 0,-1 0 0 0,4-1 8 16,-3-2-8-16,-1 3 0 0,0-1 9 0,5 1-9 16,-1-3 0-16,0 2 9 15,-7 1-29-15,3 0-5 16,8-7-2-16,0 7 0 0,-4 2 27 0,0-2 0 0,-7 0 0 0,7 3 0 0,4-10 23 0,-7 4 9 16,-1 2 3-16,0 1 0 15,8-7-56-15,0 0-11 0,0 0-3 0,0 0 0 0,4 10 55 0,-4-3 12 0,-11 3 1 16,3-3 1-16,4-4-3 0,1 4-1 0,-5-4 0 15,0 4 0-15,1 0-30 0,3 0 0 0,4-7 0 0,-8 3 0 16,-7 1 0-16,8 2 0 16,3-2 0-16,0 3 0 0,-11-1 0 0,3-3 0 15,5 1 0-15,3 3 0 0,4-7 0 0,0 0 0 16,-4 6 0-16,4-6 0 0,0 11 0 0,0-11 0 0,0 6 0 0,0-6 0 16,0 0 0-16,-8 7 0 0,-3 0 0 0,8 0 0 0,-2-4 0 15,-2 3 0-15,7-6 0 0,-4 7 0 0,-4-3 0 16,5 2 0-16,3-6 0 0,0 0 0 15,-4 7-10-15,0 0-8 0,-4-4-2 0,1 4 0 0,0-3 20 16,2 2 0-16,5-6 0 0,-3 7 0 0,-5 0 12 0,0-4 7 16,5 0 1-1,3-3 0-15,0 0-32 0,-4 7-7 0,-3 0-1 16,2 0 0-16,5-7 20 0,-3 7 0 0,3-1 0 0,-4 1 0 0,-3-3 0 0,2 2 0 16,-2 1 0-16,3-3 0 0,-4 2 0 0,1-3 0 15,0 4 0-15,2-4 0 0,2 4 0 0,3-7 0 16,0 0 0-16,-8 7 0 0,0-4 0 0,1 4 0 15,7-3 0-15,-4 2 0 0,1-2 15 0,-2 3 3 0,2-1 1 16,-1 1 0-16,0 0-29 0,1-1-6 0,-2-2 0 0,5-4-1 16,0 0 17-16,0 7 0 0,-7-1 11 0,3 1-11 15,4-7 16-15,-3 10-4 0,-5-3-1 0,0 0 0 16,5-1-11-16,-2 1 0 16,2 0 0-16,-1 0 0 0,-7 0 0 0,7-1 0 0,4-6 0 0,-8 11 0 15,1-5 0-15,-1 1 0 0,4-1 0 0,1 1 0 16,-1 0 0-16,-4 0 0 0,4-4 0 0,4-3 0 15,0 0 0-15,-3 10 0 0,-5-3 0 0,8-7 0 0,0 0 0 16,-4 10 0-16,-3-3 0 0,-1 3 0 31,0-3 0-31,5-4 0 0,3-3 0 0,0 0 0 0,0 0 0 0,-4 10 0 16,-4-3 0-16,1 3 0 0,3-3 0 0,-4 0 0 0,4 0 0 0,-3 0 0 16,-8 2 0-16,7-5 0 0,8-4 0 0,-8 6 0 15,-3 5 0-15,3-5 0 0,8-6 0 0,0 0 0 16,-7 11 26-16,3-1 3 0,-4 0 1 0,5-4 0 15,3-6-17-15,-8 11-3 0,-3-1-1 0,-1 0 0 0,12-10-9 16,-4 7 0-16,-7 3 0 16,3-3 0-16,5-4 0 0,-5 4 0 0,0-1 0 0,-3 1 0 0,3-3 0 15,1 2 0-15,-1 1 0 0,5 0 0 0,-9-4 0 16,1 4 0-16,7 0 0 0,-4 0 0 0,0-4 0 0,1 3 0 16,0 1 0-16,-1-3 0 0,8-4 0 15,0 0 8-15,-4 10-8 0,0-3 8 0,4-7-8 0,-8 6 0 16,1-2 0-16,0-1 0 0,7-3 0 0,-8 10 0 15,0-3 0-15,0 0 0 0,5-4 0 0,-5 4 0 16,0 3 0-16,5-3 0 0,-5-4 0 0,0 4 0 31,1 0 0-31,3 0 0 0,-4-4 8 0,8-3 0 0,-3 10 0 0,-1-4 0 0,-3 1-8 16,2 0 0-16,-2 0 0 0,3 0 0 0,1-1 12 0,-2 1 0 16,2 3 0-16,-1-3 0 0,-3 3 6 0,2 0 2 0,-2-3 0 0,3 0 0 15,1 0-20-15,-5-1 0 0,4 1 0 16,4-7 0-16,0 0 0 0,-7 10-19 0,-1 1 4 0,0-5 1 15,-3 4 14-15,7 0 0 0,-3-3 0 0,-1 0 0 16,0 3 0-16,1-6-11 0,3 2 11 0,-4 5-10 16,-3-5 10-16,3 5 0 0,5-5 0 0,3-6 0 15,-4 10 0-15,-3 0 0 0,-1-6 0 0,0 2 0 0,0 1 13 16,1 0 5-16,-5-1 1 16,1 1 0-16,0 0-19 0,3-4 0 0,4 4-13 0,4-7 5 0,0 0 8 0,-4 10 9 15,-7 1-1-15,7-5-8 0,4-6-8 16,-7 0-9-16,-5 7-2 0,1-1 0 0,-4 1 37 0,-1 3 7 15,5 1 2-15,0-5 0 0,3 5-19 16,0-8-8-16,8-3 0 0,-3 7 8 0,-9 0-8 0,5-1 0 16,7-6 0-1,-4 7 0-15,-4-4 32 16,1 7 0-16,-1-3 1 0,1 7 0 0,-1-7-46 0,0 3-10 0,1-3-1 0,-1 2-1 0,1 2 40 0,-1-5 8 16,4-2 1-16,-3 3 1 0,-1-1-40 0,0 1-8 15,1 0-1-15,3 0-1 0,-4 0 25 0,5-5 0 16,-5 5 0-16,0 3 0 0,5-3 0 0,-5-3 0 15,4 2 0-15,-3-2 0 0,2 3 15 0,2-1 8 16,-5 1 1-16,5 3 1 16,-5 4-40-16,0-4-8 0,8-10-1 0,-3 7-1 0,-5-1 25 0,0 5 0 15,0-5 0-15,1 1 0 16,3-1 0-16,-4-2 0 0,5 3 0 0,-5-1 0 0,5 1 0 0,-1 0 0 0,-4 3 0 16,4 0 0-16,-3-3 0 0,-1 0 0 0,4 3 0 15,-3-3 8-15,3 3 10 0,-4 0 2 16,1 0 1-16,0-3 0 0,-1 0-21 0,0 0 0 0,-3-4 0 0,3 0 0 15,-3 0-15-15,3 5-7 16,0-2-2-16,-3 1 0 0,3 0 39 0,1-1 7 0,3 5 2 0,-4-5 0 16,5 5-24-16,-5-5 0 15,0 1 0-15,1 3 0 0,-1-3-11 0,1 3-6 16,-1 0-2-16,0-3 0 0,5 0 19 0,-5 2 0 16,-3-1 0-16,3 1 0 0,0-2 12 0,1 0 5 0,-1 0 2 15,1 0 0-15,-5 3-19 0,5-3 0 0,-1-5 0 0,1 6 0 16,-1-1 0-16,0-1 0 0,-3 1 0 0,3-1 0 0,1 1 0 15,-5 0 0-15,9 0 0 0,-5 0 0 16,0-4 0-16,1 3 0 0,3 2 0 0,-7-2 0 0,3 1 0 0,0 0 0 16,1 3 0-16,-1-3 0 0,4-4 0 0,-3 4 0 15,3 0 0-15,-4-1 0 16,1-2 0-16,3 3 0 0,-4-1 0 0,5 1 0 0,-5-4 0 16,0 7 0-16,1-3 0 0,3 0 0 0,-4 0 0 0,1 2 0 15,-1-1 0-15,1 1 0 0,-1 2 0 0,0-5 0 16,0 1 0-16,1 0 0 0,3 0-13 0,1 0-7 15,-5-1 0-15,0 5-1 16,1-5 33-16,3 1 8 0,-4 3 0 0,-3-3 1 0,8 3-21 0,-5-3 0 0,0 0 0 0,0-1 0 31,1 1 0-31,-5-1 0 0,1 1 0 0,3 3 0 16,-3-3 0-16,3 0 0 0,5 0 0 0,-5 0 0 16,0-1 0-16,1 1 0 0,-5-3 0 0,1-1 0 0,8 3 0 0,-5 1 0 0,0 0 0 15,0 3 0-15,-3-3 0 0,3 0 0 0,-3 0 0 0,3 3 0 16,-6-3 0-16,2-4 0 15,0 3 0-15,1 1 0 0,0 0 0 0,3 0 0 16,1-4 0-16,-1 4 0 0,0 0 0 0,1 0 0 16,-1-1 0-16,-3 1 0 0,3-1 0 0,1-2 0 0,-1 3 0 0,0-1 0 15,1 1 0-15,-1-3 0 0,1 2 0 0,-1 5 0 16,0-5 0-16,1 1 0 16,3-3 0-16,-4 2 0 0,1 1-12 0,-1 0-8 0,4-1 0 0,-3 1-1 15,3 0 33-15,-4 0 8 0,5 0 0 0,-5-1 1 16,4 1-21-16,-3-1 0 0,3 1 0 0,-4 0 0 15,1-4 0-15,3 4 0 0,-4 0 0 0,4 0 0 16,-3-4 0-16,3 7 0 0,-4-6 0 0,5 3 0 16,-5-1 0-16,4 1 0 15,-3 0 0-15,3-1 0 0,-4 1 0 0,4 0 0 0,1 0 0 0,-5 3 0 16,0-3 0-16,5 0 0 0,-5 2 0 0,5-2 0 0,-5 0 0 0,0 3 0 16,0-3 0-16,5 0 0 0,-8 0 0 0,3 3 0 15,-3-7 0-15,3 3 0 0,0 1-9 0,0-3-7 16,1 2 0-16,3 1-1 0,1-3 27 0,-2 2 6 15,2 1 0-15,-5-3 1 0,5 2-17 0,-5-2 0 16,0 3 0-16,5-1 0 0,-5-3 0 0,4 4 0 16,-3 0 0-16,-1-4 0 0,0 4-15 0,0 0-6 0,1 3-2 15,0-3 0-15,-1 0 23 0,0 2 0 0,0-5 0 16,1 3 8-16,0-1 9 0,-5-2 2 16,8-1 0-16,-4 4 0 0,1-4-19 0,0 4 0 0,-1 0 0 0,0-4 0 15,1 4 0-15,-1-3 0 0,-3-1 0 0,3 3 0 16,1-2-13-16,-1 3-7 0,0-4 0 0,1 4-1 15,3 0 21-15,-4-4 0 0,4 4 0 16,-3-4 0-16,3 1 12 0,-4 2 8 0,5-2 0 0,-1 3 1 16,-4-4-21-16,4 3 0 15,-3-2 0-15,7-4 0 0,-4 3 0 0,0 4 0 16,-3 0 0-16,7-7 0 0,-4 3-12 0,-4 4-8 0,4 0 0 0,-3 0-1 16,3-1 33-16,0 1 8 0,4-7 0 0,-4 4 1 15,4-4-33-15,-3 6-8 0,-1 1 0 0,-4-1-1 16,8-6 33-16,-4 4 8 0,1 3 0 0,-5-1 1 0,4 1-21 15,0 0 0-15,1-4 0 0,-1 4 0 16,0 0 0 0,-4-1 0-16,5 1 0 0,-1 0 0 0,0 3 0 0,0-3 0 0,-3 3 0 0,3 0 0 15,0-3 0-15,0 6 0 0,0-6 0 0,1 3 0 0,-1 0 0 0,0 1 0 16,0-5 0-16,0 1 0 0,1 0 0 0,-1-4 0 16,4 4 0-16,-4 0 0 0,4-1-12 0,0-2-8 15,-3 3 0-15,-2-4-1 16,5-3 33-16,-3 0 8 0,-5 7 0 0,8-7 1 0,0 0-21 0,0 0 0 15,0 0 0-15,0 0 0 0,0 0 0 0,0 0 0 0,0 0 0 16,0 0 0-16,0 0 0 0,0 0 0 0,0 0 0 16,0 0 0-1,0 0 0-15,0 0 0 0,0 0 0 0,0 0 0 16,0 0-32-16,0 0-10 0,11-4-2 0,-3 4-1 16,3 0-133-16,1-3-26 0,-5 0-6 0,1-1-1 0</inkml:trace>
  <inkml:trace contextRef="#ctx0" brushRef="#br0" timeOffset="149722">3240 2090 460 0,'0'10'41'0,"0"-10"-33"16,0 0-8-16,0 0 0 0,0 0 181 0,0 10 35 16,0-10 6-16,0 0 2 0,4 7-128 0,-4-7-26 15,0 0-5-15,0 0-1 0,0 13 0 0,0-13 0 16,0 0 0-16,0 0 0 0,3 14 52 0,-3-14 9 15,4-6 3-15,-4 6 0 0,0 0-103 0,0 0-25 16,0 0 0-16,4 6 0 0,-4-6 78 0,7 7 10 16,-7-7 3-16,8 6 0 0,-4 5-54 0,-4-11-10 15,7 0-3-15,1 3 0 0,3 0 7 0,-3 1 1 16,0-8 0-16,-1 1 0 0,5 6-41 0,-1-9-8 16,0-5-2-16,1-2 0 0,3 3 67 0,-4-1 12 15,1-5 4-15,0-1 0 16,-5 3-103-16,0 1-20 0,1 0-4 15,-4-4-1-15,0 3 103 0,-1 4 20 0,2-4 4 0,-5 1 1 16,-5-1-78-16,2 4-15 0,-1 0-3 0,-3 3-1 0,-1 4 33 0,0-1 0 16,-3 4 0-16,-5-3 0 0,2-4 20 0,-2 7 10 15,-3 7 2-15,0 3 1 0,0 0-33 0,4-3 0 16,0-3 0-16,-1 6 0 0,5 6 0 0,0-5 0 0,-1-1 0 16,9 0 0-16,-1 0 0 0,0 0 0 0,4 1 0 0,0-11 0 15,0 0 0-15,0 0 0 0,11 6 0 0,1-3 0 16,-1 4 0-16,0 0 0 0,1 3 0 0,-1-3 0 15,1-7 0-15,-1 3 0 0,0-3 0 0,1 4 0 16,3-1 0-16,-4-3 0 0,-3-7 0 0,3 4 0 16,1 3 0-16,-5 0 0 0,1-3 0 0,0-1 0 15,0-3 0-15,-5 1-20 0,5-8 2 0,0-3 1 16,-1 7 27-16,0-3 6 0,-2-4 0 0,-2 0 1 16,1 0-17-16,0 0 0 0,-4 3 0 0,-4 1 0 15,0 0 0-15,-4 9 0 0,1 4 0 0,0-6 0 16,-1-1-48-16,0 0-12 0,0 0-4 0,-3 7 0 0,0 0 86 0,0 0 17 15,-9 4 3-15,5-1 1 0,4 0-18 0,-5 8-3 16,5 2-1-16,3 0 0 0,1-3-21 0,-5 4 0 16,5-4 0-16,3 7 0 0,0 3 0 0,0 1 0 15,4-1 0-15,0 0 0 0,0-6 0 0,0-1 0 16,4 1 0-16,0-4 0 0,4 4 0 0,-5-8 0 16,5 1 0-16,0-3 0 0,-1-2 0 0,1-2 0 15,-1 4 0-15,5-8 0 0,-5-2 0 0,5-1 0 16,-5 3 0-16,9 4 0 0,3 0 0 0,-8 0 0 0,-3-6 0 15,0-7-12-15,-1-8 12 0,0 4 0 0,1-3 10 16,0 7-10-16,-5 2 0 0,-3-2 0 0,0-8 0 16,-3 1 0-16,3 3 0 0,-4 4 0 15,-8-1 0-15,5 5 0 0,-5 2 0 0,1-3 0 16,0 6 0-16,-8 4 0 0,3 4 0 0,1 6 0 0,0-3-13 16,-4 2 4-16,0-5 9 0,0 6 0 0,0 0 10 0,4 4-10 15,4-4 9-15,-5 3-9 0,9 7 8 0,-5 1-8 16,9-1 0-16,-1-3 0 0,0-7 0 0,4 4 0 15,4-4 0-15,0 0 0 0,-1 4 0 0,1-5 0 16,4-5 0-16,3 0 0 0,1-8 0 0,-1 8 0 16,0 2 0-16,1 4 0 0,3-3 0 0,0-11 0 15,-4-2 8-15,5-5-8 0,-5 5 12 0,4-7-4 0,0-1-8 0,-3-3 0 16,3 7 0-16,-4 0 0 0,1-4-8 0,0-3 8 16,-1 7-10-16,-8-3 10 0,2-4 0 0,-2 3 0 15,-6-6 0-15,3 10 0 0,0 10 0 0,-5-10 0 16,-6-4 0-16,-4 7 0 0,0 0 0 0,-1 5 0 15,1-2 0-15,0 1 0 0,0 3 0 0,0 7 0 16,3 2 0-16,1-2 0 0,-1 0 12 0,5-4-12 16,-5 7 12-16,9 1-12 0,-5-1 12 0,8 0-12 15,0-10 12-15,0 10-12 0,0 3 12 0,4-2-12 16,0-5 12-16,-1 5-12 0,9-1 8 0,-5-3-8 16,1-1 0-16,-8-6 0 0,8 0-15 0,-1 0-6 15,5 0-2-15,-1 0 0 0,4 0 35 0,-3 0 8 16,-1-6 0-16,-3 2 1 0,0-3-21 0,-1-3 0 15,0 0 0-15,5 3-12 16,-8 4-156-16,4-4-32 0,-5 0-7 0,5-3-1 0</inkml:trace>
  <inkml:trace contextRef="#ctx0" brushRef="#br0" timeOffset="150673">2005 476 2181 0,'0'0'48'0,"0"0"9"0,0 0 3 0,0 0 2 0,8 7-50 0,0 3-12 0,-1 3 0 0,1-2 0 15,-8-11 77-15,0 0 13 0,0 0 2 0,11 3 1 16,-3 7-36-16,-8-10-7 0,7 0-2 0,1-3 0 15,-8 3 4-15,11 0 1 0,-3-4 0 0,3 4 0 16,0 4-42-16,-3-8-11 0,0-9 0 0,0-1 0 16,-5 4-12-16,5 0-4 0,0-3 0 0,-5 2-1 15,5 1 17-15,-5 0 0 0,2-6 0 0,-5-1 0 16,0 3 0-16,-8-3 0 0,-3 0-8 0,-1 0 8 0,0 4 0 16,-2 3 0-16,-5 3 0 0,0 0 0 0,0 7 0 15,0 0 0-15,0 3 11 0,3 4-11 0,1 7 13 16,0-1-4-16,3-2-1 0,1 2 0 0,0 7-8 15,-1-3 0-15,5-3 9 0,3 2-9 0,0 5 0 0,0-4 8 16,4-4-8-16,4-3 0 0,0 4 0 0,0-1 0 16,7 4 0-16,-3-3 0 0,-1-7 0 15,5-5 0-15,3 5 0 0,-4-3 0 0,4-1 32 16,5-3 3-16,-5 0 0 0,4-3 0 0,-4-1-19 0,4-3-4 16,0 5-1-16,0-5 0 0,-4-3-11 0,0-1 8 15,4 5-8-15,-3-5 8 16,-9-9-46-16,0 0-10 0,1 3-1 15,-4-3-1-15,0 0 40 0,-4 3 10 0,0 0 0 0,-4 3 0 0,-3-2 32 16,-9 1 8-16,1 2 1 0,-4 7 1 0,-4-5-42 0,-4 5 0 16,5 6 0-16,-1 0 0 0,0 6-12 0,4-2 12 15,-4 3-12-15,8-1 12 16,0 1-32-16,4 7 0 0,-5 2 1 0,9 5 0 0,-1-1 47 0,1 1 10 0,3-8 2 16,0 0 0-16,4 4-28 0,4-3 0 0,0 2 0 15,-1 1 0-15,5-6 0 0,0-1 0 0,-1-3 0 16,8 3 0-16,-3-3 8 0,3-5-8 0,0-2 12 0,1 0-4 15,3 0-33 1,0-2-7-16,0-5-2 0,0-1 0 0,0 2 78 0,0-1 16 0,0 1 4 0,0-1 0 16,0-3-64-16,-8-4-18 0,0 1-1 15,-3-4 0-15,0-4 19 0,-8 2-8 0,0-2 8 0,-5 8 0 16,2 2-60 0,-5-2-4-16,0 3-2 0,-6 0 0 0,-2 2 66 0,-3 6 25 0,4 4-1 0,-4 2 0 15,-4 0-121-15,1 3-25 16,-1 6-5-16,-4 0-1025 0</inkml:trace>
  <inkml:trace contextRef="#ctx0" brushRef="#br0" timeOffset="151861">95 2100 1958 0,'0'0'43'0,"0"0"9"0,7 4 1 15,-3-1 3-15,-4-3-45 0,8 3-11 0,-8-3 0 0,0 0 0 0,7-3 104 0,1 3 20 16,3 0 3-16,4-3 1 0,-11-1-72 0,-4-6-13 16,0 10-3-16,8-3-1 0,7-4-11 0,-11-3-3 15,-8-1 0-15,4 5 0 0,8-1-25 0,-1-3-9 16,1-4 0-16,-16 8 0 0,-7-1 9 0,4-3 12 15,14-1-2-15,-10 2-1 0,-12-2-9 0,4 5 0 16,-1-1 0-16,5 3 0 0,-4 4 0 0,3 4 0 16,1-1 0-16,0 4 0 0,-1-4 0 0,1 4 0 15,7 3 0-15,-4-3 0 0,8-7 0 0,-3 10 0 16,3 0 0-16,-4 0 0 0,-4 1 0 0,5-1 0 0,3 3 0 16,3-3 0-16,9 7 53 0,-9-7 9 0,5 1 2 0,-4-1 0 15,3-3-52-15,1-1-12 0,3-3 0 0,1-3 0 16,-1 4 0-16,1-4 0 0,-5-7 0 0,5 3 0 15,3-5 0-15,4-1 0 0,4-4 0 0,-8 0 0 16,-8-3 0-16,1 1 0 0,7 6 0 0,-3-7 0 16,-9 3 27-16,1 0 2 0,-4 1 1 15,0 3 0 1,0 0-48-16,-4 0-10 0,-3-1-1 0,-1 1-1 0,-3 3 58 0,3 1 11 0,-7-1 2 0,4 4 1 16,-1 0-16-16,-3 3-3 0,0 3-1 0,3 4 0 15,5 0-22-15,-5-1-13 0,-3 1 1 0,0 3 1 0,4 0 11 16,-1 0 14-16,1 4-3 0,7-1-1 0,-4-3-10 0,8 4 0 15,4 6 0-15,0-3 0 0,-4-4 0 16,4 4 0-16,0 7 0 0,3-7 0 0,8-4 0 0,-3-3 0 16,-8 4 0-16,7-4 0 0,8 0 0 15,0-6 0-15,-4-4 0 0,0 0 0 0,-15 0 0 0,8-4 0 16,3-2 0-16,1-1 0 0,-1-3 0 0,1-3 0 16,-1-4 0-16,0 0 0 0,1-4 0 0,-5 1 0 15,5 3 0-15,-8-3 0 0,-4 3 0 0,0 0 0 16,0 4 0-16,-4-1 0 0,-4 4 0 0,-7-4 0 15,-8 7 0-15,0 1 0 0,1-1 0 0,3 3 0 0,-4 4 0 16,4 4 0-16,0-1 0 0,0 4 0 16,0 3 0-16,4 0 0 0,3 1 0 0,1 2 0 15,0-3 0-15,7 4 0 0,8 3 0 0,-4-4 0 16,0 1 0-16,0-1 0 0,3 4 0 0,1 0 0 16,4-7 0-16,-5 0 0 0,5-3 0 0,0-1 0 0,-1 5 0 15,5-7 0-15,-1-4 0 0,0 0 0 0,1 2 0 16,-1-4 0-16,1-6 0 0,3 1 0 0,-8-2 0 0,5-1 0 15,-1-4 0-15,-3 4 0 0,-1-4-14 0,1 4 5 16,-4 0 9-16,-4 0 0 0,0 0-9 0,0 0 9 16,-4 3 0-16,-4 0 0 15,1 0 0-15,-5 0 0 0,5 4 0 0,-1 0 0 0,8 3 0 0,-11-3 0 16,-8-1 9-16,0 8 0 0,4 2 0 0,3 1 0 0,5-7-9 16,-1 7 0-16,8 3 0 0,0 0 0 0,8-3 0 15,-8 3 0-15,-4 4 0 0,8-5 0 0,3 2 0 16,1-1 0-16,-8 0 0 0,4 4 0 0,3-1 0 0,1 0 0 15,7-9 0-15,0 2 0 0,-3 1 0 0,-5-3 0 16,-7-4 0-16,0 0 0 16,8 3-100-16,3-3-23 0,1-3-4 0</inkml:trace>
  <inkml:trace contextRef="#ctx0" brushRef="#br0" timeOffset="153520">5834 236 691 0,'0'0'61'0,"8"-3"-49"0,-1-1-12 0,1 1 0 0,3 3 149 0,-3 0 27 0,0 0 6 0,-1 0 1 15,1-7-35-15,-1 7-6 0,1 4-2 0,0-4 0 16,-8 0-25-16,7-7-6 0,-3 1-1 0,7-5 0 16,-3 5-18-16,-5 2-4 0,5-3-1 0,0 4 0 0,0 0-21 0,-1-1-5 15,0 1-1-15,-2 3 0 0,2-7-23 0,-7 7-5 16,7-3-1-16,-2-4 0 0,-2 3-16 0,1-2-3 15,3 3-1-15,-7-5 0 0,5 2-9 0,-5-1 0 32,3 0 0-32,-3 4 0 0,-3 0 0 0,3-4 0 0,-5 0 0 0,-2 4 0 15,-5-4-9-15,1 1 9 0,0-1 0 0,-5 3 0 16,2 0 0-16,-5 8 0 0,3 0 0 0,-3-1 0 0,0 7 0 0,0 0 8 16,4 0-8-16,0 0 12 0,4 4-12 0,-1 0-8 15,1-1 8-15,7 0-13 0,0 4 13 0,4 0 0 16,4 0 0-16,4 0 0 0,-1 0 0 0,5-1 0 15,3-2 0-15,-4 0 0 0,4-1 40 0,4-3 10 16,-7 1 2-16,3-5 1 0,-4 1-31 0,5 0-6 16,-2-7-2-16,-2 0 0 0,0 0-14 0,-1-3 0 15,-3-1 8-15,3 4-8 0,0-7 0 0,0-3 0 16,-3 0-9-16,0-4 9 0,3 4 0 0,-3-6 0 0,0-1 0 0,-5-4 0 16,1 1 0-16,-8-3 0 0,1 2 0 0,-2 4 0 15,-2 4 0-15,-5-7 0 0,-2-4 0 0,-2 3 0 16,1 4-15-16,-4 4 3 0,-4 0 1 0,1 6 0 15,-2 4 11-15,-2 6 0 0,-4-3 0 0,7 7 0 16,0 3 0-16,0 0 0 0,4 0 0 0,0 1 8 16,4 5 0-16,0-2 0 0,3-1 0 15,5 0 0-15,-1 1-8 0,4 3 0 0,4-3 0 0,4 3 0 16,4 2 0-16,3-2 0 0,1 4 0 0,3-8 0 16,0-6 0-16,4 0 9 0,0-1-9 0,0 5 10 15,0-8-10-15,0 0 0 0,-4 1-10 0,4-4 10 16,-3 0 0-16,-2-4 0 0,2 4 0 0,-5-6 0 0,0-5 0 15,1 5 0-15,0-5 11 0,-1 2-3 0,-3-5-8 16,-1-3 0-16,0 3 0 0,1-3-8 0,-4 1 8 16,0-4 0-16,-4 3-9 0,3 0 9 0,-10-3 0 15,3-1 0-15,1 5-9 0,-5 2 9 0,0 4 0 0,-3 0 0 16,0-4-8-16,-1 4 8 0,-3 0 0 0,-1 10 0 16,-3 4 0-16,5-2 0 0,-2 2 0 0,-6-1 8 15,3 8-8-15,0 2 0 0,7 1 0 0,-3-1 0 16,4 0 0-16,-1 1 0 0,5 3 8 0,7 0 1 15,-4 0 1-15,4-4 0 0,0 1-10 0,7-1-14 16,1 0 3-16,0 2 1 0,3-6 10 0,4 1 0 16,-3 1 0-16,-1-5 0 0,4-2 12 0,-3-1 5 15,-1 1 1-15,0-1 0 0,5-3-18 0,-5-3 0 16,0 3 0-16,-3-4 0 0,3 1 0 0,-3-1-9 0,0 1 9 0,-1 0 0 16,0-4 0-16,1-7-10 0,0-2 10 0,-5 2 0 15,-3-3-11-15,5 0 11 0,-5 4-10 0,0-1 10 16,-5 4 0-16,2 0 0 0,-5 3 0 0,-3 0 0 15,3-3 0-15,0 1-11 16,-3 9 11-16,-4 0-10 0,3 2 10 0,-2 5 0 0,-5 0 0 0,0 0 0 16,0 0 0-16,-4 3 0 0,4 0 8 0,4 0-8 15,-1-3 0-15,1 3 0 0,8 0 0 0,-5 4-12 16,8-4 12-16,0-1 0 0,1 2 0 0,6-1 0 0,5 3 0 0,0-2 0 16,-4-5 0-16,3 5 0 0,-3-2 0 15,7-1 0-15,1-5 0 0,-1 3 0 0,-3-6 0 16,7 4 0-16,-4-4 0 0,5-4 0 0,-1 1 0 0,-4 0 0 15,4-4 0-15,-3 3 0 0,-5-2 8 0,4-1 3 16,-3-3 1-16,3 3 0 0,-3 4-12 0,-4-7 0 16,0-3 0-16,4 2 0 15,-8 11 0-15,0 0 0 16,0 0-11-16,0-6 11 0,-5-8-11 0,2 4 11 0,-1 0-13 0,-3 3 5 0,-5 3 8 0,0 1 0 16,1 3 0-16,-11 0 0 0,-1 3 0 15,0 1 0-15,0 3 0 0,4 3 0 0,4-3 0 0,4 3 0 16,-1-1 0-16,-3 2 0 0,3-7 0 0,1 2 0 15,11-6 0-15,0 0 0 0,-4 10 0 0,4-10 0 16,0 0 0-16,0 0 0 0,4 7 0 0,4 0 0 16,-1-1 0-16,1 1 0 15,3 6-53-15,5 1-9 0,-5-4-2 0,4-3 0 16,0-4-164-16,-3-3-32 0,7 11-8 0,0-5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3:59.5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0 730 0,'0'0'32'0,"0"0"8"0,0 0-32 0,0 0-8 16,0 0 0-16,0 0 0 15,0 0 84-15,0 0 16 0,0 0 4 0,0 0 0 16,0 0-32-16,0 0-7 0,0 0-1 0,0 0 0 0,0 0 0 0,0 0 0 16,0 0 0-16,0 0 0 0,7 6-35 0,-7-6-7 15,0 0-2-15,8 4 0 0,-8-4-3 0,7 7-1 16,1 3 0-16,0-7 0 0,-8-3 9 0,0 0 2 0,11 7 0 0,-3-4 0 15,-8-3-15-15,0 0-2 0,7 7-1 0,5-3 0 16,-5-2 1-16,1 2 0 0,-1-1 0 0,1 5 0 16,3-6 5-16,-3 5 1 0,0-3 0 0,-1-1 0 15,1 0-16-15,-1 1 0 16,-3 3 0-16,0-1-10 0,4-2 20 0,-1 3 4 0,-7-7 1 0,8 3 0 16,-8-3-15-16,7 6 0 0,1 1 0 0,0-3 0 15,-8-4 0-15,11 6 0 0,-3-2 0 0,-1-1 0 16,1 1 0-16,-1 2 0 0,5-2 0 0,-5 3 0 0,5 3 0 15,-5-3 0-15,-7-7 0 0,12 6 0 0,-5 1 40 16,1 0 6-16,-8-7 1 0,8 6 0 16,-8-6-24-16,7 4-5 15,0-1-1-15,-7-3 0 0,8 7-17 0,0-4 0 16,-5 4 0-16,5 0 0 0,-8-7 0 0,8 7-11 0,0 0 2 0,-5-1 0 0,-3-6 9 0,8 3 12 16,0-3-2-16,-1 8-1 0,0-2-9 0,-2 1-14 15,-5-7 3-15,7 6 1 0,0 1 10 0,1-3 0 16,-8-4 0-16,4 3 0 0,-4-3 11 0,7 7-3 15,-2 3 0-15,2-7 0 0,-3 0-8 0,-1 1 0 16,5 3 0-16,-4-4 0 0,0 4 0 0,-1-4 0 16,5 1 0-16,-4 2 0 0,0 5 0 0,-1-5 0 15,9-2 0-15,-8-1 0 0,4 1 0 0,-1 2 0 16,0 1 0-16,1-1 0 0,0 1 0 0,3 0 0 16,-3 0 0-16,0-4 0 0,-1 4 0 0,4 0 0 15,-7-4 0-15,7 4 0 0,-7-1 0 0,4 5 0 16,-1-5 0-16,1 1 0 0,-8-7 0 0,8 4 0 0,-5 2 0 15,5-2 0-15,-8-4 0 0,8 7 0 0,3-1 0 16,-3-2 0-16,-1 3 0 0,1-1 0 0,3-3 0 0,1 5 0 16,-5-5 0-16,5 0 0 15,-1 0 0-15,1 4 0 0,-5-3 16 0,5-1 0 16,-5 0 1-16,1 1 0 0,7-1-17 0,-4 4 0 0,-3-4 0 0,3 4 0 16,-3-3 0-16,0-2-12 0,-8-2 1 0,11 8 1 15,0-1 10-15,-3-5 0 0,3 5 0 0,-11-7-8 16,8 4 16-16,3 2 3 0,-3 1 1 0,-8-7 0 15,0 0-12-15,8 7 0 0,3-4 0 0,-3 4 0 16,-1 0 0-16,5-1-14 0,-5-2 3 0,0 3 1 16,1-1 18-16,0-2 3 0,3 3 1 0,0-1 0 0,-3 1-12 15,0-3 0-15,3-1 0 16,0 4 0-16,-3 0 0 0,0-5 0 0,3 6 0 0,-3-1 0 0,0-5-11 0,3 5 3 16,-3-3 0-16,-1-1 0 0,0 4 8 0,1-4 0 15,0 1 0-15,-5 2 0 0,5 1 0 0,0-3 11 16,-1-1-3-16,1 3 0 0,-4-2-8 0,7 3 0 15,-3-4 0-15,3 4 0 0,-3 0 0 0,-1-4-11 16,5 4 3-16,-5 0 0 0,5-4 8 0,-5 0 11 16,1 1-3-16,3-1 0 15,-3 1-8-15,3 2 0 0,-3-2 0 0,3 3 8 16,-3-1-8-16,0-3 0 0,-1 4 0 0,1-3 0 0,3 2 0 0,-11-6 0 16,4 7 0-16,4 0 0 0,-5 0 0 0,5-4 0 15,-8-3 0-15,8 6 0 0,3 2 0 0,-3-1 0 16,-5-1 0-16,5 1 0 0,0-1 0 0,-1 1 0 0,5-3 0 15,-5 2 0-15,1 5 0 0,-1-5 0 0,1 1-11 16,3 0 11-16,-3-1 0 0,0-2 0 0,3 3 0 0,-3 3 0 16,-1-3 0-16,0-1 0 0,1-2 8 0,0 3-8 15,0 3 0-15,-1-3 0 0,-3-1 0 0,4 1-8 16,-1-1 8-16,0 5 0 0,1-1 0 0,-4-3 0 16,3-1 0-16,1 1 0 0,0 0 0 0,0 3 0 0,-1-3 0 15,-3 3 8-15,4 0-8 0,3 0 0 16,-3-6 0-16,-1 2 0 0,5 5 0 0,-1 2 0 0,-3-3 0 0,3 0 8 15,0-3-8-15,0 3 0 0,-7 4 0 16,8-5 0-16,-1-2 0 0,0 3 0 0,-3 1 0 0,0-1 0 31,3-3 0-31,-3-1 0 0,-1 1 9 0,1 3-9 16,-4-3 12-16,3 0-12 0,5-4 0 0,-5 4 0 0,-7 3 0 0,8-3 0 0,7-4 0 0,-4 4 0 16,-11 0 0-16,8 0 0 0,0 2 0 0,-1-2 0 15,1 3 0-15,-1 0 0 0,-3 4 0 0,4-4 0 16,3-3 0-16,-3 6 0 0,-4 4 0 0,3-3 0 15,5-4 0-15,-1 4-9 0,-7-1 9 0,4 0 0 16,3-6 8-16,-3 3-8 0,3 4 0 0,-3-4 0 16,-5 3 0-16,5-3 0 0,3-3 0 0,-7 0 0 15,0 3 0-15,4 0-8 0,3-3 8 0,-3 3 0 16,-5 0 0-16,5 0 8 0,0 1-8 0,-5-5 0 16,1 1-8-16,0 3 8 0,-1 1 0 0,5-5 0 0,0 4 0 15,0 0 11-15,-8 0-11 0,3 4 0 0,5-4 0 16,0 0-11-16,-5 4 11 0,1-4 0 0,3 0 0 15,1 0 0-15,-4 4 0 0,0-4 0 0,-1 0 0 16,5 0 0-16,0-3 0 0,0 3 0 0,-8-3 0 16,7 0 0-16,0-1 0 15,-2 1 0-15,-2 3 0 0,1 0 0 0,3-3 0 0,1 3 0 16,-4 0 0-16,0-3 0 0,-1 0 0 0,5 0 0 0,-4 2 0 0,3 2 0 16,-7-1 0-16,5 0 0 0,6-3 0 0,-8 3 0 15,-3 0 0-15,4 0 0 0,4 0 0 0,-1 0 0 16,-3-3 0-16,0 3 0 15,4 0 0-15,3 1 0 0,-3-2 0 0,3 2 0 16,-3-1 0-16,-1-3 0 0,8-1 0 0,-7 5 0 0,-8-1 8 0,8 0-8 0,3-4 0 0,-3 5 8 16,-5-1-8-16,5 0 0 0,-4 0 0 0,3 4 8 15,1-5-8-15,-4 5 0 0,-4 0 0 0,4-4 0 16,7 0 0-16,-7 4 0 0,-8-5 0 0,4 5 0 16,11-4 0-16,-7 0 0 0,0 4 0 0,0-4-8 15,7 0 8-15,1 0-8 0,-1 0 8 0,-3 0 0 16,-5 1 0-16,9-5 0 0,3 5 0 0,0 2 0 15,-11-3 0-15,7 0 0 0,1 0 0 0,-5 1 0 16,1-1 0-16,-4-3 0 0,-1 6 0 0,9-3 0 16,-5 4 0-16,-2-4 0 15,-2 0 0-15,1 4 0 0,3-5 0 0,1 1 0 16,-8 7 0-16,4-6 0 0,8-1 0 0,-9 3 8 0,1 1-8 0,0-4 0 16,7 3 0-16,-7 1 0 0,3-4 0 0,-2 3 0 15,2-3 0-15,0 4 0 0,1-4 0 0,0 4 0 16,0-1 0-16,-5-3 0 0,8 4 0 0,-3-4 0 0,-4 4 0 15,0-1 0-15,7 0 0 0,-3-2 0 0,-5-1 0 16,5 3 0-16,-4-2 0 0,3 2 0 0,1-3 0 0,-4 1 8 16,-4 2-8-16,4-3 0 0,7 0 0 0,-3 4 0 15,-8-8 0-15,7 5 0 16,5-2 0-16,-5 2 0 0,5 2 0 0,-5-3 0 0,0 1 0 0,5-2 0 16,0 1 0-16,-1 1 0 0,-8-1 0 0,5 0 8 15,11 0-8-15,-7 0 0 0,-8 1 0 0,3-2 0 16,5-2 0-16,-5 3 0 0,-3-3 0 0,0 3 0 15,0-3 0-15,3 3 0 0,1 1-8 0,-8-2 8 0,-4 2 0 0,4-1 0 16,11 0 0-16,-3 0 0 0,-8 4 0 0,4-5 0 31,7 2 0-31,1-5 8 0,-5 5-8 0,1-1 0 16,3 3 0-16,1-2 0 0,3 2 0 0,-8-3 0 0,1 4 0 0,3-1 0 0,1 1 0 0,-1-1 0 16,-3 0 0-16,-1 1 0 0,5-4 0 0,-5 3 0 15,1 1 0-15,-1-4 0 0,1 0 0 0,0 4 0 16,-5-4 0-16,1 4 0 0,4-4 0 0,-4 3 0 15,3-3 0-15,1 1 0 16,-4-1 0-16,-1 3-8 0,5-6 8 0,-4 6 0 0,3-3 0 0,1 1 0 16,-4-1 0-16,3 0 0 0,1 0 0 0,-4 0 0 15,3 0 0-15,1-3 0 0,0 3 0 0,0-3 0 16,-5 0 0-16,5 0 0 0,0-1 0 0,-1 1 0 16,0-1 0-16,1 1 0 0,0 3 0 0,0-3 0 15,-5 0 0-15,5 0 0 0,-1 3 0 0,1-3 0 16,-1 0 0-16,1-1 0 0,-4 1 0 0,3 0 0 0,1-1 0 0,0-2 0 15,-5 3 0-15,1-1 0 0,3 1 0 0,-2 0 0 16,-5-7 0-16,7 3 0 0,0 4 0 0,1-3 0 16,0 2 0-1,-8-6 0-15,0 0 0 0,8 3 0 16,3 4-100-16,-11-7-25 0,0 0-5 0,8 0-760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4:12.8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3312 0 518 0,'0'0'46'0,"0"0"-37"0,0 0-9 0,0 0 0 16,0 0 64-16,0 0 12 0,0 0 1 0,0 0 1 15,0 0-22-15,0 0-4 0,8-4 0 0,-8 4-1 16,0 0-6-16,0 0-1 0,0 0 0 0,0 0 0 16,0 0-11-16,0 0-2 15,0 0-1-15,0 0 0 0,0 0-6 0,0 0-2 0,0 0 0 0,0 0 0 16,0 0-8-16,0 0-2 0,4 4 0 0,0 2 0 16,-4-6 3-16,3 7 0 0,-3 0 0 0,0 0 0 15,-3 0-3-15,3 3 0 0,0-1 0 0,-4 6 0 16,4-9-3-16,-4 4-1 0,4 0 0 0,-3 0 0 0,-2-3-8 0,5 3 10 15,-3-3-10-15,-1 0 10 0,4 3-10 0,-4 0 0 16,1 0-10-16,-2 4 10 0,2-5 0 0,-1 6 18 16,0-2-2-16,1 4-1 0,-2-7-24 0,2 4-5 15,-5-1-1-15,5 0 0 0,-2-3 43 0,2 1 9 16,-1-1 2-16,0 0 0 0,1 0-22 0,-2 3-4 16,2 1-1-16,-5 0 0 0,5-1-2 0,-1 0-1 15,-4-3 0-15,8 4 0 0,-4-4 11 0,-3 0 1 16,3 4 1-16,4 0 0 0,-4-5-22 0,-3 5 0 15,3 0 0-15,-4-4 0 0,4-1 11 0,1 2-3 0,-1 2 0 0,0 1 0 16,-4-4-8-16,1 0 0 0,-1 3 0 0,0-2 0 16,5 2 0-16,-1-3 0 15,-4 4 0-15,1 0 0 0,3-1 0 0,-4-3 0 16,4 0 0-16,-3 0 0 0,-1 1 0 0,1 2 0 16,3-3 12-16,-4 3-4 0,4 1 1 0,-3-4 0 15,3 0 0-15,-4 4 0 0,1-4-9 0,3 3 12 16,0-2-12-16,0-1 12 0,1 3-12 0,-5-2 10 0,4-1-10 15,-3 0 10-15,-1 0 0 0,0 0 0 0,5 4 0 16,-5-1 0-16,0-3 7 0,1 3 2 0,-1 1 0 0,1-4 0 16,-1 4-19-16,4-1 8 0,-3-2-8 0,-1-2 0 15,0 2 0-15,1-1 0 0,3 0 0 0,-4-3 0 16,5 2 0-16,-1-1 10 0,-3 1 0 0,2 2 0 16,2-1-10-16,-5 0 0 0,5 0 0 0,-2 0 0 15,-2 1 0-15,0-2 0 0,2 2-14 0,-2-1 5 16,0 0 9-16,-1 0 8 0,0 0-8 0,0 4 11 15,5-4-11-15,-5 0 0 0,0 4 0 0,1-1 0 0,0-3 0 16,-1 3 0-16,4-2 0 0,-3 2 8 0,-1-3-8 0,0 4 0 16,5 0 0-16,-9-1 0 0,5-3 0 0,2 4 0 15,-6-1 0-15,3 1 0 0,1 2 0 16,-5-2 0-16,9-4 0 0,-8 4 0 0,-5-1 0 0,5 4 10 16,3-4-10-16,1 4 10 0,-8-3-10 0,3 6 8 15,8-3-8-15,-3 0 8 0,-5-3-8 0,5 3 0 16,3-4 0-16,-4 4 0 0,5-4 0 0,-5 1 0 15,-3-1 0-15,3 4 0 0,0-3 0 0,1 3 0 16,-5-4 8-16,-3 4-8 0,4-4 0 0,-1 4 0 16,5 0 0-16,-5 3 0 0,5-3 8 0,-5 4-8 15,5-4 8-15,-5 3-8 0,5-3 0 0,-5 3 0 0,5-4 8 16,-5 1-8-16,1 0 0 0,4 0 0 0,-5-3 0 16,5 3 0-16,-5 3 0 0,5 0 0 0,-5-3 0 0,5 0 0 15,-5 0 0-15,0 0 0 0,-2-1 0 0,6 1 0 16,0 0 0-16,0 0 8 0,-6 0-8 0,2-3 8 15,8 3-8-15,-7 0 0 0,-5 0 0 0,5 2 0 16,0-5 0-16,0 3 12 0,-1 0-12 0,-3 0 12 16,-1 0-12-16,2 3 0 0,2 0 0 15,1 0 0-15,-4 4 0 0,-1-7 0 0,13 0 0 16,-9 0 0-16,1 0 0 0,3 0 0 0,4-8 0 16,-3 5 8-16,-1 3-8 0,1 3 0 0,-5-7 0 0,1 8 0 15,11-4-8-15,-8 3 8 0,-7-3-10 0,7 3 10 16,5-3 0-16,-9 4 0 0,-3-2 11 0,0-2-3 0,0 0-8 15,3 3 0-15,1 1 0 0,-1-4 0 16,-3 3 0-16,4 1 0 0,3-1 0 0,-3 0 0 0,-5 0 0 0,5 0 0 16,3 1 0-16,1-1 0 0,-5 0 0 0,1 4 0 15,3-4-12-15,1 1 4 0,-5-2 8 0,5 5 16 16,-5-7-4-16,5 3-1 0,-5 1-11 0,5-4 0 16,-5 3 0-16,5-3 0 0,0 3 0 0,-1-4 0 15,-3 5 0-15,-1-1-11 0,5-3 11 0,-5 4 0 16,-3-5 10-16,-1 5-10 0,5-2 0 0,0 2 0 15,-4-1 0-15,0 7 0 0,-8-7 0 0,8 4 0 16,11 0 0-16,-4-1 0 0,-15 1 0 0,12-3 0 16,3-2 0-16,1 2 0 0,-5 3 0 0,-3-1 0 15,8 1 0-15,-5 0 0 0,1-1 0 0,-1-3 0 16,1 4 0-16,0-1 0 0,3 1-8 0,-3 0-2 16,-1-1 0-16,5-2 0 0,-1-1 18 0,-3 3 3 0,-1-2 1 0,5 3 0 15,-5-7-12-15,5 6 0 0,-5-6 0 0,5 3 0 16,-1 0 0-16,-3 1 0 0,3-1 0 0,1 0 0 15,-5 0 0-15,5 1 0 0,-1-1 0 0,0 0 0 16,0-3 0-16,-3 0-14 0,3 0 3 0,1 0 1 16,-5 0 10-16,5 0 0 0,0 0 0 0,-1-1 0 15,-3-2 0-15,3 3 11 0,-3-4-3 0,-1 4 0 0,5 0-8 16,-5 0 0-16,0 0 0 0,5-1 8 0,0-2-8 0,-5 3 0 16,0 0 9-16,1 0-9 0,0 0 0 0,0 0 0 15,-1-4 0-15,1 4 0 0,-4 0 0 0,4 3 0 16,3-3 0-16,-3 3-12 15,3-3 12-15,-3 0 0 0,-1 0 10 16,0-1-10-16,-3 1 0 0,0 0 0 0,0 0 0 0,3 3 0 0,-3 1 0 0,4-4-16 16,-4 0 3-16,3-1 1 15,1 1 20-15,-4 0 4 0,3 0 0 0,5 0 1 0,-5 0-13 16,1 0 0-16,3 0 0 0,1-1 0 0,-5 1 0 16,5-3 0-16,-5 3 0 0,5-1 0 15,-1 1 16-15,1 0 1 0,-5 0 0 0,5 0 0 0,-1 0-17 16,-3 0 0-16,3 0 8 0,0 3-8 0,1-3-12 0,-1 3-5 15,-3-3-2-15,-1 0 0 16,4 0 31-16,1-4 5 0,-5 1 2 0,5 0 0 0,-5-1-31 0,1 0-5 16,3 4-2-16,-3-3 0 15,3-4 31-15,-3 7 5 0,3-7 2 0,-3 3 0 16,0 1-19-16,3 0 0 0,-3-1 0 0,3-3 0 16,1 4-14-16,-5-1-3 0,1 1-1 0,8-4 0 0,-2 4 18 0,2-1 0 15,-1 0 0-15,-8-2 0 0,5 2 10 0,0-3 6 0,-1 3 0 16,0-2 1-16,5 2-17 0,-5-3 0 15,0 1 8-15,0 2-8 0,1-3 0 0,-5 0 0 16,5 0 8-16,0 4-8 0,-5-4-13 0,5 3-7 0,2-3 0 0,-2 4-1 16,-1 0 33-16,1-1 8 15,-1-3 0-15,0 1 1 0,1 2-21 0,-1-3 0 0,1 0 0 16,-1 0 8-16,0 1-24 0,5-5-5 0,-5 1-1 0,4 0 0 16,4-7 36-16,0 6 7 0,0-6 2 0,0 0 0 15,0 0-13-15,-4 11-2 0,4-11-8 0,0 0 12 16,0 0-33-16,0 6-7 0,0-6-2 0,0 0 0 15,4 11 30-15,-4-5 16 0,0-6-1 0,0 11-672 16,0-1-135-16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4:21.3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0 716 0,'0'0'16'0,"0"0"3"0,0 0 1 0,0 0 0 0,0 0-20 0,0 0 0 16,4 7 0-16,-4-7 0 0,0 0 38 0,0 0 4 0,7 4 1 15,-7-4 0-15,0 0-15 0,0 0-4 0,0 0 0 0,0 0 0 16,4 6 14-16,-4-6 2 0,0 0 1 0,0 0 0 16,4 10-33-16,-4-10-8 0,0 0 0 0,0 0 0 15,0 0 8-15,0 0 0 0,0 0 0 0,0 0 0 16,0 0 4-16,0 0 0 0,0 0 0 0,0 0 0 16,0 0 3-16,0 0 1 0,8 7 0 0,-8-7 0 15,0 0 16-15,0 0 3 0,0 0 1 0,7 7 0 16,-7-7-15-16,8 7-2 0,-4-4-1 0,3 4 0 0,-7-7 0 0,0 0 0 15,8 7 0-15,0-1 0 16,-5 5 8-16,1-5 2 0,-4-6 0 0,8 7 0 0,-1 3-13 0,1-3-3 16,-8-7 0-16,8 6 0 15,3 1 4-15,-11-7 0 0,4 7 0 0,-4-7 0 16,11 3 8-16,-3 4 3 0,-1 3 0 0,-7-10 0 0,0 0-27 16,8 7 0-16,3 3 0 0,-3-3 0 0,0 0 0 0,-5-1 0 15,9 1 0-15,-8 0 0 0,-4-7 11 0,11 10-3 16,-3-4-8-16,-5 5 12 0,5-1 0 0,0-3 0 15,-1-1 0-15,-3 1 0 0,4 0 0 0,-5 3-1 16,-3-10 0-16,8 7 0 0,0 3-2 0,-1-3 0 16,0 3 0-16,-2-3 0 0,-2 3 2 0,5 0 0 15,-5-3 0-15,5 0 0 0,-8-7 1 0,8 6 1 16,-5 4 0-16,5-3 0 0,-4 0-5 0,0 0 0 16,-1-1-8-16,2 5 12 0,-2-5-2 0,5 5-1 15,-5-5 0-15,5 1 0 0,-4-1-9 0,0 5 0 0,4-8 9 16,-5 4-9-16,5 0 8 0,0 3-8 0,-1-3 8 0,-3-1-8 15,4 4 10-15,-5-3-2 0,5 0-8 0,0 3 12 16,-1-3-1-16,-3 3-1 0,4 6 0 0,-5-5 0 16,1-1 3-16,0 0 1 15,-1 7 0-15,2 0 0 0,2-4-3 0,-3 1-1 16,-1-4 0-16,2 4 0 0,-2-4-10 0,5-3 8 0,0 2-8 0,-5-2 8 16,-3 3-8-16,4-3 0 0,3 0 9 0,1 3-9 15,-4-3 10-15,0 3-2 0,3-4-8 0,1 1 12 16,-8-7-12-16,7 4 8 0,1-1-8 0,3 0 0 15,-3 4 8-15,0-3-8 0,-8-4 0 0,7 6 9 16,5 1-9-16,-5-3 0 0,-7-4 0 0,4 10 8 16,4-3-8-16,-1-1 0 0,-7-6 0 0,8 7 0 15,-8-7 0-15,7 7 8 0,1-1-8 0,-8-6 0 0,-4 11 0 0,4-11 0 16,12 6 0-16,-5 5 0 16,-7-11 0-16,8 6 0 0,3 1 0 0,1-1 0 15,-8 1 11-15,7 0 0 0,-3-4 0 0,3 4 0 0,-3-3-11 16,-8-4 0-16,0 0 9 0,11 6-9 0,4 1 0 15,-3 0 9-15,-12-7-9 0,3 3 0 0,13 4 8 16,-9-3-8-16,-7-4 0 0,0 0 0 0,4 6 0 0,4 1 0 16,-1 0 0-16,-7-7 0 15,4 6 8-15,4-2-8 0,-1 3 0 0,0-4 0 16,-7-3 0-16,8 7 0 0,0 0 8 0,0-4-8 0,-8-3 0 0,7 7 0 16,-3-4 0-16,4 1 0 0,-1 2 0 0,-3 1 0 15,-4-7 8-15,8 3-8 0,-1 1 0 0,-7-4 0 16,0 0 0-16,7 6 0 0,5 1 17 0,-5 0 0 15,-7-7 0-15,5 7 0 0,2-4-26 0,0 4-6 16,-2 0-1-16,-2-4 0 0,-3-3 16 0,8 6 0 0,0 5 0 0,-1-5 0 16,-3 1 8-16,-1 0-8 0,9 3 0 0,-5-3 0 15,-2 0 9-15,-2 0-9 0,5-1 0 0,3 1 9 16,-7 0-9-16,3-4 0 0,-7-3 0 0,8 7 8 16,3 0-8-16,1-4 0 15,-12-3 0-15,4 7 0 0,11 3 0 0,-8-3 0 0,-7-7 0 0,4 7 0 16,4-1 0-16,3 1 0 0,-7-1 0 0,-4-6 0 15,0 0 10-15,8 7-10 0,-1 3 12 0,-7-10-12 16,0 0 0-16,0 0 0 0,15 11 0 0,-7-5 0 16,-8-6 0-16,4 14 0 0,7-8 0 15,1 5 0-15,-5-5 0 0,-7-6 0 0,4 7 0 16,4 3 0-16,7 1 0 0,-11-1 0 0,-1-3 0 0,5 2 0 16,7 2 13-16,-7-5-4 0,-8-6-1 0,7 11 0 0,9-1-8 15,-5-3 0-15,-7 3 0 0,0-3 0 0,3 2 0 0,1-1 0 16,-1 1-9-16,1-2 9 0,-8-7 0 0,8 10 0 15,3 0 0-15,-7 1 0 0,0-5 0 0,3 4 0 16,1-3 0-16,0 3 0 0,-5-3 0 0,5 0 8 16,-4 0-8-16,3-1 0 0,1 1 0 0,0-1 0 15,-1 1 0-15,0 3 0 0,5-6 0 0,-5 3 0 16,-2-1 8-16,-2 1-8 0,5 3 0 0,3-6 0 16,-7 3 0-16,0-1 0 0,4 1 0 0,-5 0 0 15,1-4 0-15,3 4 0 0,-7 0 0 0,8-1 8 16,0 1-8-16,-5 0 0 0,2 0 0 0,-2 0 0 15,5-1 0-15,0 1 0 0,-8-7 0 0,7 7 8 16,0 3-8-16,1-3 0 0,0-1 0 0,-5 1 0 0,-3-7 0 16,8 10 0-16,3-3 0 15,-3 3 0-15,-4-3 0 0,3-1 0 0,5 5 8 0,-5-5-8 16,-7-6 11-16,8 11-11 0,8-5 0 0,-5 1 0 0,-8 3 0 16,-3-10 0-16,0 0 0 0,4 11 0 0,4-5 0 0,-1 4 0 15,-10 0 0-15,6-3 0 0,9 0 0 0,-5 3 0 16,-7-10 0-16,0 6 0 0,12 5 0 0,-1-1 0 15,-7-3 8-15,4-1-8 0,-5 5 0 0,5-1 0 16,7-3 8-16,-7 2-8 0,-8-9 0 0,4 8 0 16,11 1 0-16,-8 2 0 0,-7-11 0 0,8 10 0 15,0 0 0-15,3-3 0 0,-7 0 9 0,0 2-9 0,3-1 8 16,1-2-8-16,3 4 0 0,-3 0 9 0,-4-3-9 16,7 0 10-16,-3 0-10 15,3 2 10-15,-3-1-10 0,-1 1 8 0,5-2-8 0,-1 0 8 0,-3 0-8 0,-1 0 10 16,1-1-10-16,3 1 10 0,0 3-2 0,-3-7-8 15,0 5 12-15,-1-5-4 0,1 3-8 0,-1 1 0 16,-7-7 0-16,5 4-11 0,2 2 11 0,0 1 0 16,-7-7 0-16,5 7 0 15,2 0 0-15,0 0 0 0,-2-5 0 0,2 2 0 16,-7-4 0-16,4 7 0 0,4-1 0 0,-1 1 0 0,0 0 0 0,1-4 0 16,-4 4 0-16,3 0 0 0,1-4 17 0,-4 4-1 15,3 0 0-15,-7-7 0 0,5 3-25 0,-5-3-6 0,7 7-1 16,-3-3 0-16,4-1 16 0,-5 0 0 0,5 0 0 15,-8-3 0 1,3 7 0-16,2 0 0 0,2-4-8 0,-3 1 8 0,-4-4 0 0,3 10 0 0,5-3 0 0,0 0 0 16,-8-7-106-16,3 6-18 0,5 5-4 0,0-5-581 15,-8-6-116-15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08T20:40:20.1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15 660 1213 0,'0'0'53'16,"0"0"12"-16,0 0-52 0,0 0-13 0,0 8 0 0,0-8 0 0,0 0 84 15,0 8 15-15,0-8 2 0,0 0 1 0,0 0-58 0,0 8-11 16,0-8-2-16,0 0-1 0,0 0-2 0,0 12-1 16,0-12 0-16,0 8 0 0,0-8 6 0,0 0 2 15,0 0 0-15,0 0 0 0,9 8 33 0,-9-8 8 16,9 9 0-16,-9-9 1 0,14 8-17 0,-14-8-4 15,9 4-1-15,0 0 0 0,-9-4-3 0,14 4 0 16,-5 0 0-16,4 0 0 0,-3-4-22 0,3 4-5 16,-13-4-1-16,0 0 0 0,0 0-9 0,0 0-3 15,9 0 0-15,-9 0 0 0,0 0-12 0,0 0 0 16,0 0 0-16,9-4 0 0,-9 4 0 0,5-8-10 16,-1 0 10-16,-4 4-8 0,-4-9 8 0,-1 5 0 15,1 0 0-15,-5-4 8 0,0 0-8 0,0 0-8 16,-1 0 8-16,1 0-12 0,0-1 12 0,-4 1 0 15,3-4 0-15,1 4 0 0,5 4 0 0,-1 0 0 0,1 0 0 16,-1 0 0-16,-4 0-11 0,4-1 11 16,1 5-13-16,4-4 5 0,-5 4 28 0,5 0 7 0,-4 0 1 15,4 0 0 1,0 0-52-16,-5-4-9 0,5 4-3 0,0 0 0 0,0 0 36 0,0-4 0 0,0 0 0 16,0 0 0-16,0 3 0 0,5-3 9 0,-5 0 1 15,0 4 0-15,0-4-10 0,0 0-11 0,4 4 3 16,1-4 0-16,-5 8 32 0,9-4 6 0,0 0 2 0,0 0 0 15,0-4-32-15,-4 4-13 0,9 0 1 0,-5 4 0 16,4 0 12-16,1 4 15 0,0 4-3 0,8 0-1 16,-8 0-27-16,0 0-6 0,-5-4-1 15,0 4-773-15,-5-4-154 0</inkml:trace>
  <inkml:trace contextRef="#ctx0" brushRef="#br0" timeOffset="576">347 409 1378 0,'5'20'61'0,"-5"-12"13"0,4 8-59 0,-4 1-15 16,0 3 0-16,0 0 0 0,0 4 127 0,5 1 22 15,-5-1 5-15,0-4 1 0,4 0-80 0,-4 5-16 16,0-5-3-16,0 0-1 0,0 0 0 0,0-3 0 0,-4-1 0 0,4 0 0 15,-5-4-26-15,5 4-5 0,0 0 0 0,-4 1-1 16,4-5-3-16,-5 4-1 0,5 0 0 16,0 0 0-16,-4-3 1 0,4 3 0 0,0-4 0 0,0 0 0 15,0-8-6-15,0-4-1 0,0 0 0 0,-5 12 0 16,5-12 1-16,0 0 0 0,0 0 0 0,0 0 0 16,-4 4-14-16,4-4 0 0,0 0 0 0,0 0 0 15,0 0 0-15,0 0 0 0,-9-4 0 0,4-4 0 16,0 0 0-16,1-4 0 0,4 4 0 0,-5 0 0 15,5-4 0-15,-4-1 12 0,4 1-3 0,-5-4-1 16,5 0-8-16,0 0 0 0,5 4 9 0,-1-1-9 16,1-3 0-16,-1 0 0 0,1 4 0 0,0-4 8 0,4-1-16 15,0 1-4-15,0 0 0 0,-5 0 0 0,1-4 22 16,-1 4 4-16,-4-1 1 0,10 1 0 0,-6 4-15 16,1 0 9-16,-1 4-9 0,1-4 8 0,-1-1-8 15,-4 13 0-15,9-8 9 0,-9 8-9 0,10-8 9 16,-10 8-9-16,9-8 12 0,4 8-12 0,-4 0 10 15,1 0-10-15,-1 4 8 0,0 4-8 0,4 0 11 0,-3 1-3 16,3 3-8-16,-8-4 12 0,-1 4 11 0,5-4 1 16,-4 4 1-16,-5-4 0 0,4 0-36 0,-4 4-7 15,-4-3-2-15,-1 3 0 0,-4-4 20 0,0 4-10 16,-14-8 10-16,5 4-8 0,0 0-1 0,-5-4 0 16,5 0 0-16,-5 0 0 0,5 0 9 0,4-4 9 15,5 0-1-15,0 0-8 16,9 0-21-16,0 0-11 0,0 0-3 0,0 0 0 15,0 0-209-15,9 0-41 0,5-4-9 0</inkml:trace>
  <inkml:trace contextRef="#ctx0" brushRef="#br0" timeOffset="1035">771 603 1728 0,'0'0'38'0,"0"0"8"0,0 0 2 15,0 0 0-15,4-4-39 0,-4 4-9 0,5-4 0 0,-1-4 0 0,5-4 107 0,-9 4 19 16,5-4 4-16,-5 4 1 0,-5-5-86 16,1 1-17-16,-1 4-3 0,5 8-1 0,-9-8 11 0,0 8 1 15,0 0 1-15,0 8 0 0,-5 0-37 0,1 4-15 16,3 5 1-16,-3-1 0 0,-1 0 22 0,5 0 5 16,5-4 1-16,-1 0 0 15,-4 1-34-15,9-5-8 0,0 0 0 0,4 0-1 0,-4-8 29 0,5 4 0 16,-5-4-8-16,9 4 8 15,-4-4-30-15,4 0-3 0,0 0-1 0,0-4 0 0,0 0 34 0,0-4 0 16,0 4 0-16,0-8 0 0,0 3 44 0,1-3 16 16,-1 0 4-16,0 0 0 0,-5 0-64 0,1 0-28 15,-1 0 3-15,1-1 0 0,0 1 25 0,-5 12 0 16,4-8 0-16,-4 8 0 0,0 0 0 0,0 0 0 16,0 0 8-16,0 0-8 0,0 0 20 0,0 0 0 0,0 0 0 15,0 0 0-15,5 8-20 0,-1 0 0 0,1 5-12 16,-1-1 4-16,1 0 27 0,-1 0 5 15,1-4 2-15,4 4 0 0,0 0 10 0,-4 1 1 0,4-1 1 16,0 0 0-16,0 0-25 0,0 0-5 0,0-4 0 16,0 4-8-16,0-4 58 0,1 0 5 0,-1 1 1 15,0-1 0-15,-5 0-103 16,5 0-20-16,1-4-4 0,-6 0-1 0,-4-4-44 16,0 0-8-16,0 0-3 0,0 0-940 0</inkml:trace>
  <inkml:trace contextRef="#ctx0" brushRef="#br0" timeOffset="1350">1030 8 345 0,'0'0'15'0,"0"0"4"0,0 0-19 0,0 0 0 15,0-8 0-15,0 8 0 0,0 0 201 0,0 0 37 16,0 0 7-16,0 0 2 0,0 0-154 0,0 0-30 15,0 0-7-15,0 0 0 0,0 0 20 0,0 0 5 0,0 0 1 16,-4 8 0-16,4 0-14 0,0 5-4 0,0-5 0 0,0 4 0 16,4 8 16-16,5-4 2 0,0 0 1 0,1 5 0 15,-6 3 8-15,10 4 1 0,-1 13 1 0,1-1 0 16,0-3-10 0,-5 3-3-16,4-4 0 0,-3-3 0 0,-1 3-64 0,0 5-16 0,0-1 0 15,-5-3 0-15,6-5 0 0,-6-4 0 0,1-7 0 0,8 11 0 16,-4-8 0-16,1-4 0 0,-1-3 0 0,0-5 0 15,0 0 0-15,-5-4 8 0,1-4-8 0,-1 0 0 16,1 0-47-16,-5-4-16 0,0 0-3 0,0 0-750 16,-9-12-151-16</inkml:trace>
  <inkml:trace contextRef="#ctx0" brushRef="#br0" timeOffset="1569">921 445 1209 0,'4'-8'108'0,"1"4"-87"16,4-4-21-16,0 0 0 0,5 0 234 0,4 0 42 16,0 0 9-16,10 4 2 0,-6 0-141 0,10-4-28 15,0 4-6-15,-5 4 0 0,1 4-37 0,-1 4-7 16,-4-12-2-16,4 0 0 0,-4 4-53 0,0 0-13 16,-5 0 0-16,5 4 0 0,-10 4 0 0,1 0 0 0,-5-8 0 15,0 0 0 1,-9 0-100-16,0 0-22 0,5 12-5 0,-5-12-649 0,0 0-131 15</inkml:trace>
  <inkml:trace contextRef="#ctx0" brushRef="#br0" timeOffset="1850">1622 745 2188 0,'0'0'195'0,"0"0"-156"0,0 0-31 0,0 0-8 0,0-12 52 0,0 4 10 16,0-5 2-16,0 5 0 0,5 0 0 0,-5 4 0 15,4-4 0-15,-4 0 0 0,0-4-52 0,5 4-12 16,-5 0 0-16,0-4 0 15,0 3-100-15,0-3-22 0,-5 0-5 0,5 0-1 16,-4 0-153-16,-1 4-31 0,1-16-7 0,4 7-1 0</inkml:trace>
  <inkml:trace contextRef="#ctx0" brushRef="#br0" timeOffset="2382">1950 636 691 0,'0'0'61'0,"0"0"-49"0,0 0-12 0,0 0 0 16,0 0 182-16,0 0 34 0,0 0 6 0,0 0 2 15,0 0-81-15,0 0-16 0,-5-9-3 0,5 5-1 16,0-4-63-16,-4 0-13 0,-5 4-3 0,0-4 0 15,-5 0-22-15,0 0-5 0,-4-4-1 0,4 8 0 16,-4 0-6-16,0 4-2 0,4 4 0 0,1 0 0 16,-1 4-8-16,0 0 0 0,10 4 0 0,4-4 0 0,-9 4 0 15,9 0 0-15,4 1 0 0,5-1 0 0,-4-4 0 0,4 0 0 16,5 0 0-16,-5 0 0 0,4 0 0 0,-4-4 0 16,5 0 0-16,-5 0 0 0,5-4 0 0,0 4 0 15,-5-4 0-15,-9 0 0 0,0 0 0 0,9 0 0 16,0-8 0-16,-9 8 0 0,0 0 0 15,0 0 0-15,4-4 0 0,-4 4 0 0,10-8 0 0,-6-4 0 16,1 4 0-16,4 0 0 0,-5 0 0 16,5 0 0-16,-9 8 0 0,10-8 0 0,-1-1 0 0,0 1 0 15,-9 8 0-15,0 0 0 0,9-12 0 0,-9 12 0 16,0 0 0-16,0 0 0 0,0 0 0 0,9 0 0 16,-9 0 0-16,0 0 0 0,0 0 56 0,9 8 7 15,0 0 1-15,-4 1 0 0,-5 3-64 0,0 0-23 16,9-4 1-16,-9 4 0 0,4 0 22 0,1-4 0 15,-1 0 0-15,1 4 0 0,0 1 8 0,4-5-8 16,-5 4 8-16,5 0-8 0,0 0 17 0,5-4-1 0,-9-4-1 0,4 4 0 31,-5-4-51-31,-4-4-11 0,0 0-1 0,0 0-640 0,0 0-127 0</inkml:trace>
  <inkml:trace contextRef="#ctx0" brushRef="#br0" timeOffset="2711">2259 146 1188 0,'0'0'26'0,"0"0"6"0,0 0 0 0,0 0 1 0,0 0-33 0,0 0 0 0,0 0 0 0,0 0 0 16,0-8 52-16,5 0 3 15,-5 8 1-15,0 0 0 0,0 0-31 0,0-12-5 0,0 3-2 0,0 9 0 0,0 0-5 0,0 0-1 16,0 0 0-16,0 9 0 0,0-1 42 0,0 4 8 15,5 0 2-15,-1 0 0 0,1 4 34 0,-1 0 7 16,-4 5 2-16,5 3 0 0,-1-4-34 0,1 4-6 16,-1 5-2-16,1-1 0 0,0-4-17 0,-1 5-4 15,-4 7-1-15,5 1 0 0,-1-9-19 0,1 4-4 16,-1-3-1-16,1-5 0 0,-1 4-7 0,6 1 0 16,-6-1-1-16,1-4 0 0,-1-4-11 0,1 1 0 15,-1-5 0-15,-4 0 0 0,5 0 0 0,-5-8 0 16,4 4 0-16,-4-12 0 15,0 0-99-15,0 0-15 0,0 0-3 0,0 0-922 0</inkml:trace>
  <inkml:trace contextRef="#ctx0" brushRef="#br0" timeOffset="2979">1590 130 1958 0,'0'0'43'0,"0"0"9"0,0 0 1 0,0 0 3 0,0 0-45 0,0 0-11 32,0 0 0-32,0 0 0 0,0 0 104 0,0 0 20 15,0 0 3-15,9 0 1 0,-9 0-52 0,9-4-9 16,1 0-3-16,-10 4 0 0,0 0-51 0,4-4-13 15,-4 4 0-15,0 0 0 0,0 0 0 0,0 0 0 16,0 0 0-16,0 0 0 16,0 0-100-16,0 0-22 0,0 0-5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4:30.98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3784 0 723 0,'0'0'16'0,"0"0"3"0,0 0 1 0,0 0 0 0,0 0-20 0,0 0 0 16,0 0 0-16,0 0 0 0,0 0 12 0,0 0-3 0,0 0 0 0,0 0 0 0,0 0 26 0,0 0 5 16,0 0 0-16,0 0 1 0,0 0-29 0,0 0-12 15,0 0 8-15,0 0-8 0,0 0 0 0,0 0 0 16,0 0 0-16,0 0 0 15,0 0 0-15,0 0 10 0,0 0-10 0,0 0 10 0,0 0-2 0,0 0-8 16,0 0 12-16,0 0-4 0,0 0 12 0,0 0 1 16,0 0 1-16,0 0 0 0,0 0 4 0,0 0 1 15,0 0 0-15,0 0 0 0,0 0-19 0,0 0-8 0,0 0 8 16,0 0-8-16,0 0 15 0,0 0-3 0,0 0 0 0,0 0 0 16,0 0-3-16,0 0-1 15,0 0 0-15,-4 11 0 0,-4-5 20 0,4 1 3 0,4-7 1 0,-3 6 0 16,-5-2-32-16,8-4 0 0,-8 7 0 0,5-4 0 15,3-3 0-15,-8 3 0 0,4 4 0 0,0 0 0 16,4-7 0-16,-7 7 0 0,7-7 0 0,-4 3 0 31,-4 4 12-31,8-7-3 0,-7 3-1 0,7-3 0 16,-8 7-8-16,8-7 8 0,-7 3-8 0,3 4 8 0,-4-7 0 16,8 0 0-16,-7 10 0 0,-1-3 0 0,0-4-8 0,5 4 0 15,-1-1 0-15,-4 2 0 0,4-1 0 0,-3-1 0 16,3 1 0-16,0-1 8 0,4-6 0 0,-7 7 0 15,3 0 0-15,-4 0 0 0,4 3 0 0,-3 0-8 16,7-3 12-16,-4-4-4 0,0 4-8 0,-3-4 8 16,3 1-8-16,0 2 8 0,0 1-8 0,0-3 0 15,-4-1 9-15,8-3-9 0,-3 7 0 0,-1 0 0 16,0-1 0-16,-3 1 0 0,-1-3 9 0,4 2-9 0,-3 1 12 0,-1-1-12 16,4 5 0-16,-3-5 0 0,3 1 0 0,-4 0 0 15,5 0 13-15,-5 0-4 0,0 0-1 0,1-1 0 16,3 1 2-16,1-1 0 0,-5 5 0 0,0-5 0 15,0 1-10-15,5 0 8 0,-5 0-8 0,0 0 8 16,1-1-8-16,0 1 0 0,-1 0 0 0,0-1 0 16,0 1 0-16,1 0 0 0,0 3 0 0,-5-3 0 15,5 0 0-15,-1 0 0 0,0 2 10 0,0-2-10 0,-3 3 0 0,3 0 0 16,-3-3 0-16,3 3 0 0,1 1 0 0,0 2 0 16,-5-3 0-16,0 4 0 0,5-4 0 0,-4 3 0 15,-1 0 10-15,1 1-10 0,-1 3 10 0,1-3-10 16,0-1 12-16,-1 0-12 0,1 4 10 0,3-3-10 15,-3 0 8-15,3 3-8 0,1-8 12 0,-5 5-4 0,5 0 0 0,-1-1 0 16,-3 1-8-16,3-1 0 0,-3 0 0 0,3 1 8 16,-3 0-8-16,-1-1 0 0,5-3 9 0,-1 4-9 15,0-4 0-15,-3 0 0 0,3 0 0 0,1 4 0 16,-5-5 0-16,5 5 8 0,-5-4-8 0,5-3 0 16,-1 3 0-16,1 4 8 0,-4-4-8 0,-1 3 0 15,0 1 0-15,5-4 8 0,-5 4-8 0,1-1 0 0,-4 0 19 16,3 1-1-16,1 0 0 0,0-1 0 0,0 1-18 0,-5 2 0 15,5-2 0-15,0 3 0 0,-5-4 0 16,1 1 0-16,3-1 8 0,-2 1-8 0,-2 3 0 0,1-4 0 31,3 0 0-31,-2 4 0 0,2-3 0 0,-3 0 0 16,4-1 0-16,-1 4 0 0,-3-7 0 0,4 4 0 16,-1-4 0-16,-3 3 0 0,3-2-11 0,1 2-5 0,0-3-2 0,-1 4 0 0,1-1 18 0,-1 1 12 15,-3-1-1-15,4 0-1 0,-4 4-10 0,3-3-14 31,-3 3 3-31,0 0 1 0,-4 0 10 0,4 0 0 0,-4 0 0 0,0 2 0 0,0 2 0 0,-4-1 0 16,4 0 0-16,0 1 0 0,0-1 0 0,0 0 0 16,0-3 0-16,0 3 0 15,0 1 0-15,0-1 0 0,4-3 0 0,-4 0 0 0,3 3 23 0,-2-3 6 16,3-4 2-16,-1 4 0 16,5-3-50-16,-4-1-9 0,0 0-3 0,3 5 0 0,-3-5 31 0,4 1 0 0,-5-1 0 15,5 0 0-15,-4 1 0 0,3 0 0 0,-3 3 0 16,0-4 0-16,0 4 45 0,-1 0 15 15,-3 0 4-15,4-1 0 0,-8 1-64 0,8 4-23 0,-3-4 1 16,-1 0 0-16,3 3 22 0,1-3 0 0,-8 0 0 16,8 2 0-1,0-1 0-15,4-5 0 0,-8 1 0 0,0-1 0 16,7 0 0-16,0-2 0 0,-2 2 0 0,2 1 0 0,-3-1 0 0,-1-2 0 0,5 2 0 0,-4 0 8 16,0 1-8-16,0 0 0 0,-4-1 0 0,4 0 8 15,-1 1-8-15,1-1 0 0,0-2 0 0,-4 2 0 0,4-3 0 16,0 4 0-1,-1-4 0-15,5 3 0 0,0 0 0 0,-5-2 0 0,5-1 0 0,0 4 0 0,-1-4 0 0,1 0 0 16,-1 4 0-16,1-1 0 0,-4 0 0 0,3 1 0 16,-3 3 0-16,4 0 0 0,-5-1 0 0,2 1 0 15,-2 0 0-15,-3 4 8 0,4-5 5 0,-8 1 1 16,4 0 0-16,0 0 0 0,-3 0-22 0,6 3-5 16,-3-3-1-16,0 0 0 0,0 0 14 0,0 0 0 31,0 0 0-31,0 0 0 0,4-1 8 0,0 1 5 15,4 0 1-15,-8 4 0 0,-4-5-14 0,4 1-18 16,4 4 4-16,-1-4 1 0,5-1 13 0,0 1 0 0,-1 0 0 0,5 0 0 16,-5-4 8-16,1 4-8 0,3 0 12 0,1 0-12 15,-5-4 8-15,1 4-8 0,-1-3 0 0,1 3 0 16,-4-1 0-16,4 1 0 0,3-6 0 0,-3 2 0 16,3 1 8-16,-3-4-8 0,3 0 0 0,0 3 0 0,-3 1 9 0,0 0-9 0,3-1 0 15,0 4 9-15,-3 0-9 0,0 0 8 0,-1 0-8 16,-3-1 8-16,-1 1-8 0,5 0 0 0,0 0-12 0,3 3 12 15,0-3 0-15,-3 0 16 0,-4 0 0 0,3 3-1 16,-2-3-15-16,2 0 0 0,-3 3 8 0,4-3-8 16,-1 0 0-16,5 0 0 15,-1 3 0-15,-3-3 0 0,-5 0-11 0,-3 0-5 0,8 3 0 0,-4 0-1 16,0 1 17-16,-1-2 0 0,1 9 0 0,4-4 0 16,-4-5 0-16,3 2 0 0,-3-4 0 0,4 3 0 15,-1-7 0-15,1 4 0 0,3-6 0 0,1 2 0 0,-5-3 0 16,8-3 0-16,-3 3 0 0,3-3 0 15,0-4-106-15,4-3-18 0,0 0-3 0,0 0-1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4:38.1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 10 806 0,'-46'-4'17'0,"35"4"4"0,11 0 1 0,0 0 2 0,15 0-24 0,-3 4 0 0,-1-4 0 0,-3 0 0 16,-5-4 0-16,5 4 0 0,0 0 0 0,-1 0 0 15,-7 0 56-15,0 0 6 0,0 0 2 0,8 0 0 16,-4-3-52-16,-4 3-12 0,0 0 0 0,0 0 0 15,7 0 54-15,-3 0 8 0,4 0 2 0,-8 0 0 16,0 0-52-16,0 0-12 0,0 0 0 0,0 0 0 0,0 0-9 16,0 0-5-16,7 3-1 0,-7-3 0 0,4 0 15 0,-4 0 0 15,0 0 12-15,4 4-12 0,-4-4 14 0,7 0-4 16,-7 0-1-16,8 3 0 0,-8-3-9 0,4 7 0 16,3-4 0-16,1 1 0 0,-4-1 39 0,0 1 5 15,7 2 2-15,-7-2 0 0,0-1-22 0,0 1-5 16,-4-4-1-16,7 2 0 0,1 5-18 0,-1 1 0 15,1-5 0-15,0 3 0 0,3 1 0 0,0-3 0 16,-3 2 0-16,0 1 0 0,-8-7 55 0,11 4 7 16,0 2 2-16,0 1 0 15,1-1-64-15,-12-6-8 0,0 0-4 0,7 4-1 16,1 3 13-16,3-3 15 0,-3-2-3 0,3 2-1 0,-3-1-11 16,0 1 0-16,3 2 0 0,-3-6 8 0,3 4-8 0,-3-1 0 15,3 4 0-15,-3-4 0 0,3 1 21 0,0-1 3 16,1 1 0-16,0 2 0 0,-1-6-14 0,4 3-2 15,0 1-8-15,-4 0 12 0,5 2-3 0,-5-3-1 16,0 8 0-16,5-5 0 0,-5 5 0 0,0-1 0 16,5-1 0-16,-5-2 0 0,0 3-8 0,1-6 0 0,-1 6 0 15,1-3 0-15,3 3 8 0,-4-3-8 0,4 0 0 0,-3-1 8 16,-1 1 4-16,4 0 1 0,-3-1 0 0,3 5 0 16,0-5-13-16,4 5 0 0,0-5-9 0,0 5 9 15,0-5 0-15,4 1 0 0,-4 3 0 0,4 0 10 16,-4 0-1-16,3 1 0 0,2 2 0 0,-5-3 0 15,0 3 7-15,0-2 0 0,0 2 1 0,0-3 0 16,0 1-34 0,-5-2-7-16,2 5-2 0,3 0 0 0,0-4 47 0,-4 3 10 0,0-2 1 0,4-1 1 0,-4 3-21 15,4 0-12-15,0 1 12 0,4 3-12 16,-4 0 13-16,4-4-4 0,0 1-1 0,-1 3 0 0,-3-8-8 16,4 6 0-16,4-6 0 0,-5 5 0 15,1-4 0-15,0 4 0 0,0-1 8 0,-4 0-8 16,0-2 10-16,0-5-10 0,4 8 12 0,-8 0-12 15,4-4 11-15,0 0-11 0,-4 0 10 0,4 0-10 0,-4 0 0 0,0 0 8 16,1-3-8-16,-2-1 0 0,2 5 0 0,-1-1 0 16,0 0 0-16,4-3 0 0,0 6 0 0,0-6 0 15,0 3 8-15,0-3-8 0,4 0 18 0,0 3 1 16,0-3 0-16,-4-1 0 0,0 1-19 0,0 0 0 16,3 0 0-16,-3 0 0 0,0 3 0 0,0-3 0 15,0-4 0-15,0 3 0 0,0 1 0 0,0 0 0 16,-3 0 0-16,-1 0 0 0,4-1 0 0,-4 1-16 15,1 0 4-15,-2 0 0 0,5 0 12 0,-3-1 16 0,-1 4-3 16,3 0-1-16,-2-3-12 0,-1 3 0 0,8 0 0 0,-8 1 0 16,4 2 0-16,0-3-10 15,0 0 10-15,4 0-12 0,-4 1 20 0,0-1 4 0,4-1 1 16,-4 2 0-16,0-1-13 0,-4-3 0 0,0 3 0 0,4-3 0 31,-4-1-15-31,4 5-9 0,0-5-1 0,0 1-1 0,-4 0 26 0,4-1 0 0,0 5 0 0,0-5 0 16,0 1 0-16,-3 0 0 0,-1 0 0 0,0 0 0 15,1 2 0-15,-2-2 0 0,-2 0 0 0,3-4 0 16,0 4 0-16,0 0 0 0,-4-4 0 0,5 4 0 16,3-3 46-16,-4 2 14 0,0-2 4 0,1 3 0 15,-2-5-52-15,5 5-12 0,-3-3 0 0,3-1 0 0,-4 0 0 0,4 4 0 16,0-3 0-16,-4-1 0 0,4 0 0 0,-4 4 0 16,4-3 0-16,-3-1 0 0,-1 0 0 0,0 4 0 15,0-3 0-15,-3 2 0 0,3-3 0 0,4 1 0 16,-4-1 0-16,0 4 0 0,-3-7 0 0,3 7 0 15,-4-4 0-15,4 1 0 0,-3-1 0 0,3 4 0 16,-4-4 0-16,5 1 0 0,-1-1 0 0,0 4 0 16,-4-4 0-16,5 1 0 0,-2-2 0 0,2 5 0 15,-1-3 0-15,0-1 0 0,1 0 0 0,3 1 0 16,-8 3 0-16,4-4 0 0,0 0 0 0,1 1 0 16,-2-1 0-16,-6 1 0 0,3-1 0 0,1 0 0 0,3 1 0 15,-4-1 0-15,-11-3 0 0,12 4 0 0,7-1 0 16,-4 0 0-16,0-3 0 0,-3 0 0 0,-1 3 0 15,4-3 0-15,0 4 0 0,1-4 0 0,-5 0 0 16,4 3 0-16,4-3 0 0,-3 4 0 0,-5-4 0 16,0 0 0-16,8 0 0 0,-3 3 0 0,-5-3 0 0,-3 3 0 15,3-3 0-15,0 4 0 0,5-4 0 0,-5 3 0 16,-3 1 0-16,3-4 0 0,4 3 0 0,-3 0 0 16,-5 1 0-16,5-4 0 0,-1 3 0 0,0 1 0 0,-3-1 0 15,3 0 0-15,0 4 0 0,8-3 0 16,-11-1 0-16,3 0 0 0,5 0 0 0,-5 1 0 0,8-1 0 0,-3 1 0 15,-5-1 0-15,-3 0 0 0,11 1 0 0,-5-1 0 16,-2 1 0-16,3-1 0 0,4 0 0 0,-4 1 0 16,-3-1 0-16,-5-3 0 15,-7 0 0-15,15 7 0 0,1-4 0 0,-9 1 0 16,-7-4 0-16,12 3 0 0,3 1 0 0,-4-2 0 0,-3 2 0 16,-1-1 0-16,9 1 0 0,-1-1 0 0,0 0 0 15,-3 1 0-15,-1 3 0 0,4-4 0 0,0 0 0 16,-3 1 0-16,-5-1 0 0,5 1 0 0,-1-4 0 15,1 6 0-15,-5-2 0 0,1-1 0 0,3 1 54 0,1-1 8 16,-5 0 2-16,0 0 0 16,1 1-103-16,0-1-20 0,3-3-4 0,0 7-1 0,-6-4 52 0,6 1 12 15,0-1 0-15,0 1 0 0,-3-1 0 0,0 0 0 16,7 4 0-16,-8-3 0 0,5-1 0 0,-5 4 0 16,5-4 0-16,0 3 0 0,-1-2 0 0,0-1 0 0,0 4 0 15,5-4 0-15,3 4 48 0,-4-3 13 0,-15-4 3 0,7 6 0 16,12 1-52-16,-3 0-12 0,-5 0 0 15,0 0 0-15,8 2 0 0,-3-2 0 0,-5 3 0 16,0-3 0-16,1 3 0 0,-1-3 0 0,4 3 0 16,-3-3 0-16,-1 3 0 0,1 0 0 15,-1 0 0-15,0-3 0 0,1 3 0 0,-1-3 0 0,1 3 0 16,-1-3 0-16,0-1 0 0,1 1 0 0,-4 0 0 16,3 0 0-16,0-4 0 0,0 4 0 0,1 0 0 0,-5 0 0 15,1-1 0-15,0-2 0 0,0-1 0 0,-1 1 0 16,0-1 0-16,1 0 0 0,0 0 0 0,0 1 0 15,-1-1 0-15,0 1 0 0,1-1 0 0,0 0 0 0,3 1 0 16,-3-1 0-16,0 4 0 0,-1-4 0 16,0 4-48-16,1 0-13 0,0 3-3 0,0-4 0 15,-5 1 0-15,1 0 0 0,0 0 0 0,-4-7 0 16,0 0-153-16,0 0-31 0,0 0-7 0,0 0-1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5:38.4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17 230 0,'0'0'20'0,"0"0"-20"0,0 0 0 0,0 0 0 0,0 0 92 0,0 0 13 15,0 0 3-15,7-3 1 0,-7-11-55 0,0 14-11 16,0 0-3-16,0 0 0 0,0 0 9 0,0 0 2 15,8 7 0-15,-8-7 0 0,0 0 3 16,0 0 1-16,0 0 0 0,0 0 0 0,0 0 13 0,0 0 4 16,8 7 0-16,-8-7 0 15,3 6-7-15,5 1-1 0,-4 0 0 0,3 3 0 16,-3 0-23-16,0 1-5 0,0-1 0 0,3-1-1 0,-3 5 1 16,4-4 0-16,-1 4 0 0,1-1 0 0,3-2 1 0,-3-2 1 15,3 5 0-15,-3 0 0 16,3-4-10-16,1 3-3 0,-1 0 0 0,4 1 0 0,-3 0-5 0,3-1 0 15,0 4-1-15,1 0 0 0,3 0 2 0,-5 0 1 16,2 0 0-16,3-1 0 0,-4 1 0 0,0 7 0 16,0-1 0-16,0-2 0 0,1 3-7 0,-5-1-2 15,4 1 0-15,-8 3 0 0,9-4-3 0,-5 1-1 0,0-4 0 16,5 4 0-16,-5 0-9 0,0 3 0 0,1-4 0 16,3 4 0-16,-4 1 0 0,1-2 0 15,0 1 0-15,-1 4 0 0,4-8 47 0,-3 5 13 0,3-5 4 0,-4-3 0 16,0 1-64-16,1-1-24 15,-1-3 0-15,1 6 1 0,-1-3 23 0,0 4 0 0,1 0 10 0,3 9-10 16,0 1 12-16,-3 0-4 0,3 0 0 0,-4-1-8 16,1-2 12-16,-1-1-12 15,0-6 12-15,1 0-12 0,-1-1 10 0,-3 1-10 16,3-4 8-16,1 4-8 0,-1-7 14 0,-3 0-2 0,3-4-1 0,0 4 0 16,-3 0-11-16,3 0-16 15,1 0 4-15,-1-1 1 0,1 1 11 0,-1 0 0 0,0 0 0 0,-3 3 0 0,3 1 0 16,5 9 0-16,-5-3 0 0,0 0 0 0,5 3 21 15,-5-3 7-15,0-3 0 0,0 3 1 0,1-7-17 16,-5 4-4-16,5-3-8 0,-5-2 12 0,5 2 13 0,-5-1 3 16,1-3 0-1,0 0 0-15,0 0-43 0,-1 3-8 0,0-3-1 0,-2 0-1 0,-2-4 40 0,5 4 8 16,0 3 1-16,-1-6 1 16,-3-1-41-16,3 4-9 0,-3 3-2 0,8 4 0 0,-5-3 27 0,1-2 0 15,3 12 0-15,-3-8 0 0,-4-2 21 0,3 9 3 16,1 7 1-16,-1-6 0 15,-3-7-25-15,4-4 0 0,-4-10 0 0,3 3 0 0,-3-2-13 16,4-1-8-16,-1 3-2 0,1 4 0 0,-1-3 23 0,5 5 0 0,-5 5 0 0,1-7 0 31,-8-17 0-31,8 17 0 0,3 0 0 0,4 3 0 16,-3 1 0-16,-1-1 0 0,4-3 0 0,0 0 0 0,-3 3 19 0,-1 0 1 0,4 0 1 16,-3 4 0-16,3 0-33 0,0-1-6 0,-3 1-2 0,-1 0 0 15,-8-1 20-15,5-3 0 0,3 4 0 0,-3-4 0 16,0-3 12-16,0 0 7 0,3 0 1 0,-3-4 0 15,-8-13-30-15,7 14-6 0,0 0 0 0,-7-14-1 16,8 10 27-16,-4 0 6 0,3 0 0 0,1 0 1 16,0-3-17-16,-5 6 0 0,5-3 0 0,0 1 0 15,0 6-10-15,-1-1-6 0,0-6 0 0,1 7-1 16,0-3 17-16,0 0-10 0,-1-1 10 0,0 0-8 0,-2-3 8 16,2 4 0-16,-3-4 0 0,4 3 0 15,-1 1 0-15,0 0 0 0,-3 3 0 0,4 0 0 0,-1-4 0 0,-3 4 0 16,4 0 0-16,-1 0 0 0,-3 3 0 0,4-3 0 15,-1 0 0-15,1 3 0 0,0-7 0 0,-1 1 0 16,1-1 0-16,-1 1 0 0,1 2 0 0,0-2 0 31,-1 0-8-31,5-1 8 0,-5-3 0 0,5 8 0 16,-5-9 0-16,5 5 8 0,-1-4-8 0,-3 4 0 0,3-4 0 0,4 3 0 0,-3-3 0 16,-1 0 0-16,1 1 0 0,3-1 0 0,-4-3 0 0,1 3 0 15,-1-1 0-15,0-2 0 0,0 3 0 0,1-3 0 16,3 3 0-16,-4 1 0 0,1-5 17 0,0 5 3 15,2-2 0-15,2 5 0 0,-5 0-32 16,5-1-5-16,-2 1-2 0,-2-1 0 0,3 0 19 0,1 1 0 16,-5 0 0-16,4 3 0 15,-3-8 0-15,-1 6-12 0,-3 1 12 0,3 1-10 0,-3-3 10 0,3-1 0 16,-4 0 8-16,1 4-8 0,-1-6 0 0,1 6 0 0,-4-4 0 16,3 0 0-16,-3-3 0 0,4 1 0 0,-4-1 0 0,-1 3 0 15,-3-6 0-15,4 3 0 0,-4-3 0 16,0 0-8-1,0-1-59-15,0-6-11 0,0 0-2 0,-4 4-1081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5:45.54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76 201 1494 0,'0'0'132'0,"0"0"-105"0,0 0-27 0,0 0 0 16,0 0 100-16,8 4 14 0,-8-4 3 15,7 0 1-15,5 3-35 0,-5-3-7 0,5 0-2 0,-5 0 0 0,5-3-23 0,-1 3-5 31,1-4-1-31,-1 1 0 0,4-4-5 0,-3 0 0 16,-1-3-1-16,0 0 0 0,-3 0-26 0,3-3-5 16,-3 2 0-16,0 1-8 0,-5-3 16 0,5-1-4 15,-8 0-1-15,0 1 0 0,0 3 13 0,-4 0 2 16,-3 3 1-16,-5 0 0 0,5 0-27 0,-5 5 0 0,-3-6 0 0,4 8 0 0,-1 0 0 0,-3 8 0 16,-8-2 0-16,0 4 0 0,4 4 0 15,-4-1 0-15,4 0 0 0,4 1 0 16,0 0 56-16,4 3 7 15,-1-4 1-15,5 4 0 0,3 0-52 0,0 0-12 16,4 3 0-16,4 0 0 0,3-3 0 0,5 0 0 16,3 0 0-16,4-3 0 0,-4-1 0 0,4-6 0 15,0 3 0-15,4-7 0 0,0 1 31 0,0-4 3 0,0 0 1 16,-4-4 0 0,3-3-56-16,-3 1-11 0,0-5-3 0,0 2 0 0,-3-5 35 0,-2-3 0 0,-2 3 0 15,0-3 0-15,-5-3 44 0,0 3 16 0,-2-3 4 0,-5 4 0 31,0-1-78-31,-5-4-15 0,-2 4-3 0,0 0-1 0,-5 1 33 0,-3-1 0 0,-1 3 0 16,-10 4 0-16,0 0 0 0,3 6 0 0,0 4 0 0,0 8 0 16,4-2 20-16,-4 4 10 0,4 4 2 0,0-4 1 15,4 3-33-15,4 1 0 0,-1-1 0 16,1 1 0-16,3-1 0 0,1 0 0 0,3 2 0 0,0 1 0 0,4-2 0 16,0-1 0-16,8 0 0 0,-1-2 0 0,-7-11 0 0,12 6 0 0,-1 5 0 0,4-5 0 15,0-2 0-15,1-4 0 0,-1 0 0 0,0-4 0 16,4 1 0-16,0-4 0 0,-4 0 0 0,4 1 0 15,0-5 0-15,-3 2-17 0,-1-5 1 0,-4 0 1 16,4-3 6-16,-4 0 1 0,-3 1 0 0,0-4 0 0,-5 3 24 16,-3 0 6-16,0 0 1 0,-3 3 0 15,-5-3-23-15,0 11 0 16,-6-1 0-16,-2 3 0 0,-3-2 0 0,4 3 0 16,0 6 0-16,4 1 0 15,-5-2 0-15,1 5 0 0,0 3 0 0,4 1 0 0,-5-1 0 0,5 0 0 16,-1 4 0-16,-3 2 0 0,8-2 0 0,-1-1 0 15,4-2 0-15,0 2 0 0,4-3 0 0,0 3 0 16,4-6 0-16,0 3 0 0,4-3 0 16,-1 0 0-16,5 0 0 0,-5-4 0 0,5 1 0 0,-8-1 0 15,-1 0 0-15,5-3 0 16,0 0 0-16,3-3 0 0,0 3-10 0,1 0 10 0,-1-3-92 0,4 3-11 0,1-7-2 0,-1 3-1 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2:20.30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2708 392 1267 0,'0'0'28'0,"0"0"5"0,0 0 2 0,0 0 1 0,0 0-36 0,0 0 0 16,0 0 0-16,0 0 0 0,7 4 58 0,-7-4 5 16,8-7 1-16,0 1 0 0,-5-2 0 0,-3 8 0 15,0-6 0-15,0 6 0 0,0 0-52 0,0-7-12 16,0-3 0-16,0 0 0 0,-3 3 54 0,-1 0 8 15,0 0 2-15,1 1 0 0,-2-1-52 0,2 3-12 16,-5 2 0-16,0-2 0 16,-3 1 0-16,4 3 0 0,-1 3 0 0,-3 3 0 15,-1 5 54-15,9 2 8 0,-5-3 2 0,8-10 0 16,-4 4-44-16,4-4-9 0,0 13-2 0,-4-2 0 0,4-2 37 0,0 2 7 16,4 2 2-16,-4-3 0 0,4 4-44 0,4-4-11 15,-8-10 0-15,11 4 0 0,-3 2 0 0,3-3 0 16,0 1 0-16,0-4 0 0,1 4 0 0,0-2 0 15,-1 2 0-15,0-8 0 0,-3-2 0 0,0-7 0 16,-1 6 0-16,0-7 0 0,-2 4 0 0,-2 0 0 16,1 0 0-16,-4 3 0 0,-4-3 0 0,1 0 0 15,3-7 0-15,-8 0 0 0,0 3 0 0,-3 5 0 0,0 2 0 16,-5 3 0-16,1-2 0 0,0-1 0 0,0 7 0 16,3 0 0-16,5 3 0 0,-1 1 0 0,1-1 0 0,-1 7 0 15,4 0 24-15,0 3 2 0,0-2 1 16,4 2 0-16,0-13-19 0,4 10-8 0,0 7 0 0,0-3 8 15,4-4 21-15,-8-10 4 0,11-4 1 0,-3 8 0 16,3 3-34-16,-3-4 0 0,3-10 0 0,-3 7 0 16,3 0 0-16,-3 0 0 15,-1-7 0-15,-3 1 0 0,-1-1 0 0,5 0 0 16,-4 1 0-16,0 2 0 0,-4 4 0 0,0 0 0 0,0 0 0 0,8-3-778 16,-1-7-162-16</inkml:trace>
  <inkml:trace contextRef="#ctx0" brushRef="#br0" timeOffset="861">6503 291 806 0,'7'11'36'0,"-3"-11"7"0,-4 0-35 0,4 2-8 16,-4-2 0-16,8 4 0 0,-5-4 94 0,5 7 17 0,-5-3 3 0,5-2 1 15,-8-2-25-15,8-6-5 0,-8 6-1 0,11 4 0 16,-3 2-1-16,0-6-1 0,-1-10 0 0,0 3 0 16,1 1-17-16,0-1-3 0,0 0-1 0,-1 0 0 15,-3 0-15-15,-4 7-3 0,11 4-1 0,-3-8 0 16,-5-3-17-16,2-3-3 0,-5 10-1 0,0-7 0 15,0-10-10-15,-5 4-3 0,-2-4 0 0,0 4 0 16,-1-1-8-16,-3 4 0 16,3-3 9-16,-3 3-9 0,-5-1 0 0,5 8 9 15,0 0-9-15,-1-1 0 0,0 4 14 0,5 0-4 16,0 4-1-16,-1 2 0 0,4-2 9 0,0 6 2 0,4 0 0 16,0 0 0-16,0 7-12 0,4-3-8 0,3-4 9 0,1 0-9 15,3-3 30-15,1 2 0 0,0-2 0 0,-1-3 0 16,4 2-2-16,-3-2-1 0,-1-1 0 0,4-3 0 15,0 0-27-15,-4-3 8 0,1-1-8 0,0-6 0 0,-5 3 0 16,0 1 0-16,5-4 0 0,-8 3 0 0,-1 0 0 16,-3 7 0-16,0 0 0 0,5-6 0 0,-10-5 0 0,2 5 0 15,-1 2 0-15,-3 1 0 16,-1-1-100-16,-3 4-24 0,-1 4-6 0</inkml:trace>
  <inkml:trace contextRef="#ctx0" brushRef="#br0" timeOffset="3739">3468 2168 961 0,'0'0'42'0,"0"0"10"0,0 0-42 0,0 0-10 0,0 0 0 0,0 0 0 16,0 0 101-16,0 0 19 0,0 0 3 0,0 0 1 0,8 0-14 0,-8 0-2 16,0 0-1-16,11 4 0 0,-11-4-35 0,8 0-6 31,-8 0-2-31,7 0 0 0,-7 0-25 0,7-4-6 0,1 4-1 0,0-3 0 0,-5-1 6 0,5-2 1 15,-4 3 0-15,0-1 0 0,3-2-23 0,-3-1-5 16,4 3-1-16,-5-2 0 0,1-8-10 0,0 4 10 31,0 3-10-31,0 1 10 0,-4-5-10 0,0 5 8 16,0-5-8-16,0 1 8 0,-8 0 10 0,0 0 2 0,1 6 0 0,-1 2 0 0,1-2-20 0,-4 1-19 16,-5-1 4-16,5 8 1 0,-5-4 14 0,5 7 13 15,0 2-2-15,0 1-1 0,-1 1-1 0,0-1 0 16,5 7 0-16,3-4 0 0,-4 4-1 0,5-3 0 15,3-4 0-15,0-10 0 0,3 10-16 0,2-3-4 16,-2 2-1-16,1 2 0 0,-4-11 53 0,12 3 10 16,-5 0 2-16,0-3 1 0,5 4-33 0,0-4-8 15,-5-4 0-15,0 1-1 16,1-4-11-16,3 0 0 0,-6 1 0 0,6-1 0 0,-8 1-11 0,5-5-1 0,-4 1 0 0,0 0 0 16,-1-4 12-16,-3 8 0 0,0-1 0 0,0 0 0 15,-3-3 0-15,3 3 0 0,-4 1 0 16,4 6 0-16,0 0 8 0,-7-4 3 0,7 4 1 0,-8 0 0 15,-3 4 6-15,6-1 2 0,5-3 0 0,-7 10 0 16,3-3-20-16,4-7-12 0,0 0 1 16,-3 10 1-16,-2-3 10 15,5-7 12-15,0 0-2 0,0 10-1 0,5 0-22 0,-5-10-5 16,0 0-1-16,0 0 0 0,3 7-174 0,5 0-35 0</inkml:trace>
  <inkml:trace contextRef="#ctx0" brushRef="#br0" timeOffset="202181">2636 507 633 0,'0'0'28'0,"0"0"6"0,0 0-34 0,11 3 0 16,-11-3 0-16,0 0 0 0,4-3 190 0,4 3 31 15,-1 0 7-15,-7 0 0 0,0 0-127 0,8-3-25 0,-8 3-6 0,8-3-1 32,-8 3-17-32,3-7-3 0,5-3-1 0,-5-1 0 15,2 1-8-15,-5 3-3 0,3-3 0 0,1 3 0 16,-4-2 10-16,0-1 1 0,0-1 1 0,0-2 0 16,-4 0-41-16,1-1-8 0,-2 4 0 0,-2 3 0 15,3 4 0-15,-3-4 12 0,-1-3-3 0,-3 3 0 0,-1 1-1 0,1 2 0 0,7 4 0 0,-7 0 0 16,-1 0-18-16,1 4-4 0,-1 5-1 0,1-2 0 15,0 0 43-15,-1 0 9 0,1 6 2 0,3 0 0 16,1 8-25-16,-1-1-5 0,8-3-1 0,-4-4 0 16,8-3 8-16,-4 4 0 15,8-4 1-15,-1 0 0 0,1 4-17 0,3 0 0 0,1-5 0 0,3 2 0 16,-4-5 55-16,4 1 7 0,-3-7 2 0,3 0 0 0,-3 4-39 16,3-1-7-16,0-3-2 0,0-3 0 0,0-4 26 0,4-3 5 31,-3-1 1-31,-2 2 0 0,5-2-39 0,-7 1-9 15,3-3 0-15,-7-1 0 16,3-6-18-16,0-4-6 0,-3 4 0 0,-4 0-1 0,0 3 40 0,-4-3 8 16,0-8 1-16,-4 2 1 15,4 2-42-15,-7 3-9 0,2 11-2 0,-2-3 0 0,0-4 28 0,-5 7-10 16,0 0 10-16,1 6 0 0,3 1 18 0,-6 6 10 0,-2 4 3 0,5 7 0 0,-5-1-31 16,5 0 0-16,-4 4 0 0,0 0 0 0,4 1 0 0,3 1 0 15,0 2 0-15,1 3 0 0,3-1 0 0,0-3 0 16,4-3 0-16,4 0 0 15,4-4 0-15,-5 2 0 0,-3-15-8 0,12 6 8 0,-1 1 0 0,1-4 0 16,-1 0 0-16,0 1 9 0,5-4-9 0,-2 0 0 16,2-4 0-16,-1 1 0 0,-3-4 20 0,2 0 0 15,-2-3-1-15,3-3 0 0,-4 0-31 0,1-1-5 16,0-6-2-16,-1 6 0 0,-8 1 33 0,5-4 6 0,-4 0 2 16,0-4 0-16,-4-5-35 0,0-2-7 15,-4 5-2-15,-3 3 0 0,-1 6 22 0,0 1 0 0,-3-4 0 0,3 3 0 16,-3 8 0-16,0-1 0 0,-5 3 0 0,5 8 0 15,0-1 0-15,-5 4 0 0,1 3 0 0,3 0 0 16,-2 7 0-16,2 0 0 0,0 0 0 0,5 3 0 31,0 4 0-31,-1-4 0 0,4-6 0 0,4 2 0 0,-4 5 0 16,8-1 0-16,0-6 0 0,0-1 0 0,0 4 0 16,-1-4 0-16,-3-13 0 0,0 0 0 0,11 4 22 0,1-1 9 0,-5-3 1 0,1 4 1 15,3-4-33-15,-3 0 0 0,0 0 0 0,3-7 0 16,-3-3 0-16,0-1 0 0,-5 5 0 0,5-1 0 0,-5-3 0 15,2 0 0-15,-2-11 0 0,-3 2 0 0,-3 2 0 16,-2 3-9-16,2-3 9 0,-8 7 0 0,-1-1 0 0,0 9 0 16,1-2 0-16,-4 4 0 15,-4-4 0-15,4 8 0 0,0 2 0 0,3 1 8 0,5 7-8 0,-1 0 8 16,1-8-8-16,-5 5 8 0,4-11-8 0,1 6 0 16,3 1 0-16,0 3 0 15,4 7-27-15,0-4-6 0,0-9-2 0,0 3 0 0,8-1 35 0,-4 1 0 31,-1 0 0-31,5-1 0 0,4 5-212 0,-5-5-35 0,24 11-7 0,-5-10-2 0</inkml:trace>
  <inkml:trace contextRef="#ctx0" brushRef="#br0" timeOffset="203165">6556 308 1735 0,'0'0'38'0,"8"0"8"0,-1 0 2 0,0 3 0 0,5-3-38 0,-5 0-10 0,1 0 0 0,0 0 0 16,0 4 103-16,3 0 18 0,-3-8 4 0,-1-3 1 31,5 1-50-31,-5-1-9 0,5 0-3 0,-5 0 0 16,0 0 0-16,1-3 0 0,-4 0 0 0,0-4 0 0,4 5-51 0,-5-5-13 0,1-3 0 0,-4 0 0 16,-4 0 0-16,-4 0 0 15,1 4 0-15,-5-1 0 0,1-3-17 0,-4 8-7 0,-4-5 0 0,4 7-1 16,-4 4 25-16,0 3 0 15,-4 0 0-15,4 7 11 0,0 6 1 0,4-3 0 0,0 3 0 0,0 4 0 16,3 0-3-16,1 0 0 0,7 7 0 0,-4-4 0 0,5 3 1 16,3-2 0-16,0-1 0 0,7-3 0 0,-3 0 6 15,7 0 2-15,-3-4 0 0,3 1 0 0,5-4 12 16,-2-3 2-16,2-4 1 0,3 0 0 0,-4-3-25 0,4 4-8 16,0 0 0-16,0-4 0 0,0-14 0 0,0 0 0 15,0 4 0-15,0-3 0 0,-7-4 32 0,-1 0-1 16,0-7 0-16,-3 0 0 15,0 1-50-15,-5-4-9 0,-3 3-3 0,-8-3 0 0,5 4 46 0,-8-5 9 16,-5 9 1-16,1-2 1 31,0 1-42-31,-4 7-8 0,0-1-1 0,-4 7-1 0,0 4 40 0,4 3 8 16,-3 3 2-16,-2 4 0 0,5 3-14 0,1 3-2 0,3 1-8 16,-1 3 12-16,1 0-12 0,4 6 0 0,-1 1 8 0,5 3-8 0,3 0 0 0,0-7 0 15,4-6 0-15,4 2 0 0,0 8 11 0,3-7-11 0,5 0 12 16,-1-6-12-16,4-5 26 0,-3-6-2 0,3 0 0 15,4 3 0-15,0-3-24 0,0-3 0 0,0-3 0 0,0-1 0 16,3-3 0-16,-3-1 0 0,0 1 0 0,-3-4 0 16,-1-3 12-16,0 1-4 15,-4 6 0-15,1-4 0 0,-5-3-8 0,1 1 0 0,-8 2 0 0,-3 0 0 16,3 4 0-16,-5 1 0 0,-2 1-11 0,3 1 11 16,-4 5 0-16,-3-2-8 15,0 8 8-15,0-2 0 0,-5 9-25 0,1-5 0 0,-4 5 0 0,4 2-883 16,-8 8-176-16</inkml:trace>
  <inkml:trace contextRef="#ctx0" brushRef="#br0" timeOffset="204118">3384 2195 1476 0,'0'0'65'0,"8"0"14"0,3-3-63 0,-3 0-16 0,0 3 0 0,-1 0 0 15,5 0 94-15,-5-4 16 0,0 1 3 16,1-1 1-16,0-2-34 0,0 6-8 0,-5-7 0 0,5 1-1 0,-5-1-31 0,5 3-7 16,-4-2-1-16,0-1 0 0,-1-3-6 0,-3-1-2 15,0 5 0-15,0-5 0 0,0 2-12 0,-3-5-4 16,-5 0 0-16,0 1 0 0,1 6 4 0,0-3 1 15,-5 6 0-15,0 2 0 0,1-9-13 0,0 8 0 0,0 3 0 0,-1 3 0 16,-3-3 0-16,4 7 0 0,-5 3 0 0,5 0 0 16,3 0 28-16,-3 4 2 15,7-1 1-15,-3 4 0 0,7-3-12 0,-5-1-3 0,10 1 0 16,-2-1 0-16,5 4 16 0,0 0 4 0,3-4 0 0,0-2 0 16,5 2-4-16,-2-3 0 0,-2-3 0 15,3 0 0 1,1-4 0-16,-2 0-1 0,2 4 0 0,-1-7 0 0,0-7-31 0,1 4 8 0,-2-4-8 0,2 0 0 15,-1-2 0-15,0-5 0 0,-4 0-9 0,5-3 9 16,-9 0 0-16,0 1 0 0,1-8 0 0,-4 4 10 0,-4 0-10 31,-4-1 0-31,-4 1 0 0,1 4 0 0,-5 2-13 0,1 0-5 16,-4 1-1-16,0 2 0 0,4 5 19 0,-5 2 0 16,2 1 0-16,-2 6 0 0,1 1 0 0,0 2 0 0,4 5 0 0,-1 2 0 0,0 1 18 0,5 2 7 15,-5-2 2-15,9 6 0 16,-1-3-43-16,0 0-9 0,4 0-2 0,4-3 0 0,0 3 27 0,-1-4 0 15,9-3 0-15,-5-3 0 0,5 6 46 0,3-6 14 16,-4 0 4-16,1-4 0 0,3 1-52 0,-4 2-12 16,1-6 0-16,0 4 0 0,-1-4 0 0,0 0 0 15,0 0 0-15,1-7 0 32,-1 0-202-32,-4-3-43 0,12-7-9 0,-7 1-2 0</inkml:trace>
  <inkml:trace contextRef="#ctx0" brushRef="#br0" timeOffset="-210264.73">2632 163 864 0,'0'0'38'0,"0"0"8"0,0 0-37 0,0 0-9 0,0 0 0 0,0 0 0 31,0 0-21-31,0 0-7 0,0 0 0 0,0 6-1 16,4 5 2-16,-4-11 1 0,0 0 0 0,0 10 0 0,0 0 7 0,0-3 2 16,0-7 0-16,0 0 0 0,0 10 4 0,0-10 1 0,0 0 0 0,0 0 0 15,-4 7 66-15,4-7 14 0,0 0 2 0,0 0 1 16,0 0 7-16,0 0 2 0,0 7 0 0,0-7 0 16,0 0-29-16,0 0-6 0,-4 6-1 0,4-6 0 15,0 0-11-15,0 0-2 0,0 0-1 0,0 0 0 0,0 0-14 0,0 0-2 16,4 11-1-16,-4-11 0 0,0 0-4 15,0 0-1-15,4 6 0 0,-4-6 0 0,0 0-8 0,0 0 0 16,0 0 0-16,4 10 0 0,-4-10 28 0,0 0 4 16,0 0 1-16,0 0 0 0,0 0-9 0,7 7-1 15,-7-7-1-15,4 7 0 16,4 0 6-16,-8-7 0 0,0 0 1 0,0 0 0 0,4 6 0 0,-4-6 0 16,0 0 0-16,0 0 0 0,0 0-10 0,0 0-3 15,0 0 0-15,0 0 0 0,0 0 12 0,7 11 1 0,-7-11 1 0,8 6 0 16,-8-6-30-16,7 7 0 0,1-1 0 0,0 1 0 15,-8-7 8-15,7 10-8 0,0-3 0 0,-2 0 9 16,-5-7 5-16,7 7 1 0,0-4 0 0,-7-3 0 16,8 7-1-16,3-1 0 0,-3-2 0 0,0 3 0 15,-8-7-1-15,11 6 0 0,-3 1 0 0,3 0 0 16,-7-4 3-16,8 4 0 16,-5 0 0-16,0-4 0 0,1 1-3 0,-4 3 0 0,3-5 0 0,1 5 0 15,0 1-5-15,0-6 0 0,-8-2-8 0,7 7 12 16,0 0-3-16,1 0-1 0,-8-7 0 0,8 7 0 0,0-1 0 15,-1 5-8-15,0-5 12 0,1 5-4 0,3-5-8 16,-3 1 0-16,0 0 0 0,3 3 0 0,0-3 8 16,1 3-8-1,-1-1 0-15,1-2 8 0,3 3 0 0,0 1 0 16,0-5 0-16,0 5 0 0,4 2 2 0,-3-2 0 0,3-1 0 0,0 3 0 16,-8 4-1-16,4-4 0 0,4-2 0 0,-4 6 0 15,1-4-9-15,-1 0 10 0,0 4-10 0,4-4 10 16,-4 2-10-16,4 1 10 0,-3 1-10 0,-2-3 10 0,2-5-10 15,-1 5 10-15,4 0-10 0,-4-1 10 0,1-3-10 16,-2 3 0-16,-2-2 0 16,3 2 0-16,-4-3 11 0,1 1-3 0,3 2-8 0,-4-2 12 15,5 2-12-15,-5-3 0 0,4 0 0 0,0 4 0 0,1-4 0 0,-2 3 0 16,5 1 0-16,-3-1 0 0,-1-3 0 0,4 4 0 16,-4 0 0-16,4-1 0 0,-3 0 8 0,3 1-8 15,-4-1 11-15,0-2-11 0,4 2 0 0,0 0 0 16,-4 1 0-16,0 3 0 0,4-3 8 0,-4-1 0 15,1 4 1-15,-1-4 0 0,4 1-9 0,-4 3 0 0,0-1 0 16,-3 1 0-16,3 0 0 0,-4 0 0 0,1 0 0 16,3-3 0-16,-3-1 0 15,-1-3 0-15,0 7 0 0,0 0 0 0,1-4 0 0,0 4 0 16,-1-3 8-16,0 0-8 0,0-1 0 0,1 0 0 0,-1-2 0 0,1 2 0 16,-1 1 0-16,0-5 0 0,5 5 0 0,-2 0 0 15,-2-1-8-15,3 1 8 0,-4-4 0 0,5 0 0 16,-1 3 0-16,-3 1 13 0,-1-4-1 0,0 4-1 15,5-4-11-15,-2 3 0 0,-6 1 0 0,4 3 8 16,3-4-8-16,-4 0 0 0,5 4 0 0,-1 0 0 16,-4-3 8-16,1 0 0 0,-1 2 0 0,4-2 0 15,-4-1-8-15,1 1 0 0,-1 0 0 0,1-1 0 16,-1 4 0-16,4-4 0 0,-7 1 0 0,7 0 0 16,-4 2 0-16,1-2 0 0,-1 3 0 0,1 3 0 15,-1-3 0-15,0-4 0 0,1 4 0 0,-5 0 0 0,5-4 0 0,-1 1 0 16,1-1 8-16,-1 4-8 0,0-3 0 0,1-1 0 15,-1 1 0-15,1-1 0 0,-1 1 0 0,4 0 0 16,-8 2 0-16,9-2 8 0,-1-1-8 0,0 1 0 16,-4 0 0-16,1-1 0 15,3 4 0-15,-4-4 0 0,5 1 0 0,-5-1 8 16,0 1-8-16,1 3 0 0,0-7 0 0,-5 3-11 0,0 0 11 0,5-2 11 16,7 2-3-16,-4 1 0 0,-7-4-8 0,3 0 0 15,5 3 0-15,2 4 0 0,-2-6 0 0,-5 2 0 16,4 4-12-16,-3-4 12 0,3 4 0 0,0-3 0 15,-7 0 0-15,3-1 0 0,4 0 0 0,-3 1 0 0,-1-1 0 16,0 1 0-16,1-4 0 16,-1 3 0-16,1 1 0 0,-1 0 0 0,0-4 0 0,1 3 0 0,-1-2 12 0,4 2-4 15,-7-3-8-15,3 3 0 0,8 1 0 0,-3 3 0 16,-5-4 0-16,0 4 0 0,8-3 0 0,-3 3 0 16,-2-4 0-16,2 4 0 0,-1 0-12 0,0-3 12 15,1 3 0-15,-5-4 0 0,0 0 0 0,5 4 0 16,3-3 0-16,-8-4 0 0,0 0 0 0,0 3-11 15,5 1 11-15,-1 0 0 0,-8-4 0 0,5 3 0 16,-1-2 0-16,1 2 0 0,3 0 0 0,-4 1 8 0,1-7-8 16,-1 2 0-1,1 2-8-15,3-1 8 0,-8 0 0 0,5 0 0 16,-1 0 0-16,4-3 0 0,-3 3 0 0,-1 1 0 0,1-2 0 0,-1 2 0 16,0-5 0-16,5 5 0 0,-9-5 0 0,1 5 0 15,7-5 0-15,-4 5-8 0,1-2 8 0,-5-2 0 16,9 3 0-16,-9-3 0 0,1 3 0 0,3 0 8 15,4 1-8-15,-4-2 0 0,5 2-8 0,-5-5 8 0,-3 5 0 16,7-1 0-16,0-1 0 0,1 6 0 0,-13-9 0 16,8 4 0-16,8 0 0 0,-3 0 0 0,-8 4 0 15,3-8 0-15,4 2 0 0,4 1 0 0,-4-2 0 0,1 3 0 16,-2 1 0-16,5-1 0 0,-3-7 0 16,3 7 0-16,-4-3 0 0,0 0 0 0,0-1 0 15,-3 1 0-15,3 0 9 0,-8-4-9 0,9 1 8 0,-5 3-8 16,0-4 0-16,-3 4 0 0,4 0 0 0,-5 3 0 15,-7-10 0-15,8 7 0 0,-1-5 0 0,1 5-12 16,-8-7 1-16,0 0 1 0,0 0 10 0,8 7 0 0,-8-7 0 16,0 0 0-16,0 0-8 0,0 0 8 15,0 0-8-15,0 0 8 16,0 0-128-16,0 0-20 0,0 0-4 0,-8-3-874 16</inkml:trace>
  <inkml:trace contextRef="#ctx0" brushRef="#br0" timeOffset="-199408.73">6613 166 230 0,'0'0'20'0,"0"0"-20"0,0 0 0 0,0 0 0 16,0 0 97-16,0 0 15 0,0 0 4 0,0 0 0 16,0 0-76-16,0 0-16 0,0 0-2 0,-4 7-1 0,-3-4-7 15,2 4-2-15,2 0 0 0,3-7 0 0,-8 10-12 0,5-3 11 16,-2 0-11-16,5-7 10 0,-3 10 1 0,-1-3 0 15,4-7 0-15,-4 9 0 0,1-1 13 0,-2-2 4 16,2 1 0-16,-1-1 0 0,-3 1 0 0,2 4 1 16,2-5 0-16,-5 5 0 15,5-5-7-15,-5 5-2 0,0 2 0 0,1-3 0 0,-5 3-7 0,5 1-1 0,-1 3-1 0,1-4 0 32,-5 4-2-32,5 0 0 0,-5-4 0 0,5 4 0 0,-1 0 0 0,-3-3 0 0,-1 2 0 0,1-2 0 15,3 3 4-15,-3 0 1 0,-1-1 0 0,1 1 0 0,-1 0-2 16,5 4 0-16,-12-1 0 0,7-3 0 0,5 0 5 15,-8 7 1-15,-1-4 0 0,1 0 0 0,4 4 8 0,-4-4 2 16,-1 3 0-16,2-2 0 0,-10-1 0 0,10 4 0 16,2-1 0-16,-3 5 0 15,-8-5-13-15,4 1-3 0,4 0 0 0,-1-1 0 0,-6 1 0 0,3 2 0 16,3-2 0-16,2-1 0 0,2 1-1 0,0 3-1 0,-10-3 0 31,7 3 0-31,3 0-10 0,1 0 10 0,-4 4-10 16,0-4 10-16,3-1 11 0,-3 2 3 15,4-2 0-15,-5 2 0 0,1 2-24 0,0 0 0 0,-4-3 0 16,4 0 0-16,-12 0 10 0,8 1-2 0,8-2-8 0,-8 2 12 16,-12-2 0-16,8 5 0 0,9-4 0 0,-5 3 0 15,-5-3 1-15,5 7 0 0,-3 0 0 0,-1-7 0 16,4 0 0-16,0-1 0 0,-4 5 0 0,4-4 0 0,4 3-2 0,0-2-1 0,-4-2 0 0,0 2 0 16,4-1-2-16,-4-1 0 0,0 2 0 0,0-2 0 15,4 2 0-15,-1 2-8 0,-3-3 12 0,0 0-4 16,4 3 0-1,0 1-8-15,4 6 12 0,-8-7-4 0,0 0 0 0,3 1 0 0,5 0 0 0,-8 2 0 16,-8-6 7-16,8 3 1 0,4 1 0 0,4-1 0 16,-5-3 0-16,-3 1 0 0,5-2 0 0,-2 5 0 15,5-4-8-15,0 0 0 0,-13 0-8 0,10 0 12 0,-2 0-3 0,5 0-1 16,-8 0 0-16,3 0 0 0,-3 0-8 31,8 0 8-31,-8 0-8 0,4-3 8 0,0 3-8 0,0-3 0 16,0-1 9-16,-1 1-9 0,5 2 0 15,0-2 0-15,-5-3 0 0,5 2 0 0,-4-3 0 0,3 1 0 16,-3-1 0-16,4 0 0 0,-1 0 0 0,-3 0 8 16,4 4-8-16,-8 0 0 0,7-4 0 0,-3 7 0 15,-4-3 0-15,0 3 8 0,4-4-8 0,0 1 0 16,0 0 8-16,3-1-8 0,-7 1 0 0,4-1 8 16,0 1-8-16,0-3 0 0,0-1 12 0,-1 3-1 0,1-2-1 0,0-1 0 0,-1 0-10 0,2-3 0 15,2 0-10-15,-3 3 10 0,-1-3 0 0,5 0 0 16,-4-1 0-16,3 5 0 0,1-4 0 0,0 0 0 0,3 0 0 0,-3 3 0 31,0 0 0-31,0 1 0 0,-1-1 0 0,0 3 0 16,5 1 0-16,-5-1 0 0,1 1 0 0,3 0 0 15,-3-4 0-15,0 0 0 0,0-3 8 0,3 4-8 16,-3-1 0-16,-1-3 0 0,0 3 0 0,1-3 0 16,0 0 0-16,3 0 8 0,-3 3-8 0,-5-3 0 15,5 0 0-15,0 0 0 0,-5 3 0 0,5-4 0 16,-4 5 8-16,4-4-8 0,-5 3 0 0,5 0 0 15,-4-3 0-15,3 4 0 0,1-1 0 0,-4 0 0 16,3 0 0-16,-3 1 0 0,4-5 0 0,-4 5 0 0,-1-1 8 16,1-3-8-16,0 0 0 0,-1 3 0 0,2 0 0 15,-2 0 0-15,1-3 0 0,3 4 0 16,-2-4 0-16,2-1 0 0,-3 5 8 0,4-4-8 0,3 0 0 0,-3-1 0 0,-5 1 0 0,5-3 0 0,0 3 0 0,0-1 0 16,-1 1 8-16,0 0-8 0,1 0 0 0,0 3 0 31,0 1 0-31,3-4 0 0,-8 2 0 0,5-2 0 0,0 0 0 15,0 4 0-15,-5-5 10 0,5 1-10 16,0-3 8-16,-5 3-8 0,5-3 0 0,-1-5 0 16,5 2 0-16,-1-5-11 0,4 1-5 0,-3 0 0 15,3-4-1-15,4-3 0 16,0 0-193-16,0 0-38 0</inkml:trace>
  <inkml:trace contextRef="#ctx0" brushRef="#br0" timeOffset="-197542.73">6507 456 345 0,'0'0'31'0,"0"0"-31"0,0 0 0 0,0 0 0 0,0 0 42 0,7 0 2 16,-7 0 1-16,0 0 0 0,0 0-32 0,0 0-13 16,0 0 11-16,0 0-11 0,0 0 0 0,0 0 0 15,7-2 0-15,-7 2 0 0,0 0 8 0,0 0-8 0,0 0 0 31,0 0 9-31,0 0 12 0,0 0 3 0,5-8 0 16,-2 1 0-16,-3 7 7 0,0 0 1 0,0-6 1 0,4 3 0 16,-4-4-6-16,0 7-2 0,0 0 0 0,0 0 0 15,0-7 4-15,0 7 1 0,4-7 0 0,-4-3 0 16,0 3-7-16,0 7-2 0,0 0 0 0,3-6 0 16,-3 6-6-16,0 0-2 0,0 0 0 0,0 0 0 15,0 0 0-15,0 0 0 0,-3-3 0 0,3 3 0 16,0 0 3-16,0 0 0 0,-8-4 0 0,8 4 0 15,-8 0-1-15,1 4 0 0,0-4 0 0,-1 3 0 0,-3 3-3 16,3-2-1-16,0-1 0 0,-3 4 0 0,0-4-11 0,-1 4 8 16,5 3-8-16,-5-3 8 0,1-1-8 0,-1 5 8 15,1-5-8-15,-4 5 8 0,3-1 0 16,1 3-8-16,-4-2 12 0,-1 2-4 0,5-3 2 0,-4 7 0 16,-4-3 0-16,7-1 0 0,1 0 9 0,-4 1 1 15,-8-1 1-15,4 5 0 0,4-1-1 0,0-4-1 16,-12 4 0-16,5 0 0 0,6 0-11 0,-6 0-8 15,-2-1 12-15,2 5-12 0,-5-4 8 0,5 2-8 16,3-2 0-16,0 4 0 0,-8-5 8 0,8 5-8 0,0-1 0 0,0 1 0 16,0-2 8-16,-4 2-8 15,8-4 0-15,-4 3 0 0,0-3 8 0,0 3-8 0,0 1 0 0,0-1 0 0,4 0 18 16,-4 0-3-16,-8-3-1 16,8 3 0-16,4 1-6 0,-4 2-8 0,-7-6 11 0,2 7-11 0,10-4 20 0,-10 1-4 15,2 2 0-15,-1-3 0 0,0 4 0 0,4-1-1 16,0-2 0-16,0-1 0 0,4 4-3 0,0-1 0 0,-4-6 0 15,0 0 0-15,0 3 0 0,0 1 0 0,4-4 0 16,0-1 0-16,-4 1-12 0,3 0 0 0,-3 0 0 0,4 0 0 16,0 0 0-16,0-4 0 15,-8 4 0-15,8 0 0 16,0 0 0-16,-1 3 0 0,-6 1 0 0,3-1 0 16,4 0 8-16,-4 0-8 0,-5 4 0 0,-2-4 0 15,3 4 9-15,1-4-9 0,3 0 8 0,-5 4-8 16,2-8 11-16,-1 5-3 0,0-4-8 0,1 0 12 15,3-1-12-15,0 5 9 0,3-4-9 0,-3 0 8 16,0-4-8-16,0 4 0 0,0 3 0 0,0-3 8 16,0-4-8-16,4 4 8 0,-8-3-8 0,4 3 8 15,-3 0-8-15,-1 3 0 0,-4-3 0 0,8 0 8 16,-3-1-8-16,3 1 0 0,-4 4 9 0,4-4-9 0,0-1 9 16,-1 1-9-16,1 0 12 0,5-3-12 0,-5 3 12 15,3 0-4-15,1 0 0 0,3-4-8 0,-2 1 14 16,2 2-4-16,-3 1-1 0,4-3 0 0,-1-1 5 15,-3-2 1-15,4 2 0 0,-1 0 0 0,-3 1-15 0,4 0 0 16,0-1 0-16,-5 0 0 0,5 1 0 0,-5 0 0 16,2-1 0-16,2 1 0 0,-3-1 0 0,-1-2 0 15,1 2 0-15,-4-3 0 0,4 3 0 0,0-2 0 16,0 2 0-16,-4 0 0 0,3-2 9 0,1-1-9 0,4 0 8 0,-8 4-8 16,8-5 0-16,-8 1 0 0,3 1 0 0,1-1 0 15,0 0 8-15,0 0-8 0,0 0 8 0,-1 4-8 16,1-4 0-16,0 0 0 0,0-3 8 0,7 3-8 0,-7 0 0 15,4 0 12-15,-1 1-12 0,0-2 12 0,1-2-12 0,0 0 0 16,3 0 0-16,-3 3 0 0,0-3 8 0,3 2-8 16,-3 2 8-16,3-5-8 0,-3 5 0 0,0 2 0 15,-1-6 0-15,0 3 0 0,1 0 8 0,0 4-8 0,0-4 8 16,-1 3-8 0,-3 1 8-16,4 0-8 0,-5-1 0 0,1 0 8 15,0 1-8-15,-1-1 10 0,2 1-10 0,-2-4 10 16,1 3-10-16,0-6 0 0,3 7 0 0,-3-4 8 15,0 0-8-15,-4 3 10 0,4-2-10 0,-4-1 10 0,0-3 6 0,0 3 0 16,0-3 1-16,0 3 0 0,4-3-25 0,-4 3-6 16,0-3-1-16,3-1 0 0,-3 1 15 0,4 3 0 15,0-3 0-15,0 3 0 0,0-3 0 0,-1-1 0 0,2 1 0 16,-2 0 0-16,5 3 0 0,-5 0 0 0,2 0 0 0,2 0 0 16,-3 1 0-16,-1-1 0 0,2-1 0 0,-2 2 0 15,1-1 0-15,0 0 0 0,-1 0 0 0,-3-3 0 16,5 3 0-16,-2-3 0 0,5-1 0 0,0 1 0 31,3-3-24-31,0 2-4 0,1-6-2 0,7 0 0 16,0 0-161-16,0 0-32 0,0 0-6 0,4-6-473 0</inkml:trace>
  <inkml:trace contextRef="#ctx0" brushRef="#br0" timeOffset="-194795.73">6488 267 576 0,'0'0'25'0,"0"0"6"0,11 0-31 0,-7 0 0 15,-4 0 0-15,11 0 0 0,-7 0 0 0,-4 0-13 16,8-3 1-16,-1 3 0 0,0-3 12 0,-7 3 0 16,5-4-10-16,2 1 10 0,-3-3 0 0,-4 6 0 15,0 0 0-15,0 0 0 0,0 0 0 0,0 0 0 16,0 0 0-16,0 0 8 0,0 0 8 0,0 0 2 16,0 0 0-16,0 0 0 0,0 0 3 0,0 0 1 15,0 0 0-15,0 0 0 0,0 0 0 0,0 0 0 16,-8 6 0-16,8-6 0 0,0 0 5 0,-8 3 1 15,-3 1 0-15,11-4 0 0,-3 3-1 0,-9 0 0 16,5 1 0-16,-1-1 0 0,0 4-4 0,1 0-1 0,-1-4 0 0,1 4 0 16,-5-1-6-16,5 1 0 0,-1 1-1 0,-3 1 0 15,-1 1 1-15,1 1 0 0,-1 2 0 0,1 0 0 16,0 1-8-16,-5 0-8 0,5-1 11 0,-1 1-11 16,5-1 20-16,-8 0-4 0,-1 1 0 0,5 0 0 15,3 3 4-15,-3-4 0 0,-12 0 0 0,12 1 0 16,3 3 4-16,-3-1 2 0,-8-1 0 0,4 1 0 15,-1-2-8-15,5 3-2 0,0 3 0 0,-5-3 0 16,2 0 20-16,-2 3 3 0,8 0 1 0,-6 0 0 16,-2-3-28-16,5 4-4 0,0-5-8 0,3 1 11 15,-3 0-3-15,-1 0 0 0,0-4 0 0,1 1 0 16,0 3 4-16,3 3 0 0,-7-3 0 0,3 3 0 16,5-3-1-16,-4 0 0 0,-4 3 0 0,3 1 0 0,1-4-1 0,-1 0 0 15,-3 3 0-15,4-3 0 0,-4-4-10 0,3 4 12 16,1-4-12-16,-1 4 12 0,1 0-12 0,-4-3 10 15,7 2-10-15,-3-2 10 0,-4 3-10 0,-1-1 8 16,9 1-8-16,-5 0 8 0,-3 4 5 0,4-1 1 16,-1-3 0-16,1 3 0 0,-1 1-2 0,-3-1-1 0,-3 0 0 15,2 0 0-15,8-3-11 0,1 0 0 0,-8 3 0 16,-1 1 0-16,13-4 18 0,-8 3-2 0,-13-3 0 16,10 0 0-16,-2 0-8 0,5-1-8 0,-5 1 12 15,2-3-12-15,-5-1 12 0,3 4-12 0,1-4 12 0,3 1-12 16,-7 3 9-16,8-3-9 0,-4-1 0 0,4 4 9 15,-4-4-9-15,-1 4 0 0,5-4 0 0,3 4 8 16,1 0-8-16,-5-3 0 0,5 3 0 0,-1 0 8 16,1 3-8-16,-1-3 10 0,-3-1-10 15,-1 1 10-15,5 1-1 0,-5-1 0 0,1 0 0 16,-4-1 0-16,3 4 2 0,1-3 0 0,-1 0 0 0,-3 0 0 16,0 0-1-16,0 0 0 0,3-1 0 0,-3-2 0 0,-7 0-10 0,6 3 12 0,13-7-12 0,-9 6 12 31,-3-5-12-31,-1 2 0 0,9 4 9 0,-5-3-9 15,1-1 0-15,3 0 9 0,-6 1-9 0,2 0 0 16,5-1 18-16,-5-2-3 0,0 5-1 0,1-2 0 16,0-1-14-16,0 1 0 0,-1 2 0 0,0-2 0 15,1 3-9-15,0-3 9 0,0 3-13 0,-1-4 5 16,1 4 8-16,-1 0 0 0,1-7 8 0,0 6-8 16,0-2 0-16,-1-4 9 0,0 4-9 0,5-4 0 0,-5 6 8 0,1-2-8 15,3 0 0-15,-3-4 0 0,0 4 8 0,3-4-8 16,-3-1 0-16,-1 2 0 0,1 2 9 0,-1-3-9 15,-3 4 0-15,4-4 9 0,-4 3-9 0,3 1 0 16,-3-4 0-16,4 0 8 0,-5 1-8 0,5 2 0 16,-4-3 9-16,4 3-9 0,-5-2 0 0,5-1 8 15,0-3-8-15,-1 3 0 0,1 3 0 0,-4-3 0 16,3 4 0-16,0-4 8 0,1 0-8 0,0 4 0 16,-5-5 8-16,5 2-8 0,0 2 0 0,0-2 0 0,-1-1 0 15,0 0 0-15,1 4 8 0,0-5-8 0,3 1 8 0,-3 4-8 16,3-4 0-16,-3 4 0 0,3-4 0 0,-3 4 8 15,3-5-8-15,-3 2 8 0,3-1-8 0,-3 0 8 16,3 4-8-16,1-5 0 0,-5 1 8 0,1 4-8 16,0-7 0-16,0 6 8 0,3-2-8 0,-8 2 0 15,5 0 0-15,0-2 0 0,0-1 0 0,-1 3 8 16,0-6-8-16,1 3 0 0,-4 1 0 0,3-5 0 16,1 4 0-16,-4-3 0 0,3 3 0 0,-3 0 0 15,4-3 0-15,-4-1 0 0,0 5 0 0,-1-5 8 0,5 5-8 0,-4-5 0 16,3 5 0-16,-3-1 0 0,4-3 0 0,-4 2 0 15,-1 2 0-15,1-1 0 0,-4 0 0 0,4 0 0 16,0 0 0-16,0 3 0 0,-4-2 0 0,0 2 0 16,3 1 0-16,-3-1 0 15,0 1 0-15,4 0 8 0,-3-1-8 0,2 4 0 16,1-4 0-16,0 4 8 0,-4 0-8 0,3-3 0 16,2-1 0-16,-2 1 0 0,1-1 0 0,-4-2 8 15,4 2-8-15,-1-3 0 0,2 0 0 0,-2 4 8 16,-7-4-8-16,8 0 0 0,-4 0 0 0,0 0 0 15,0 4 0-15,4-4 8 0,-4-1-8 0,0 6 0 0,4-9 0 16,-8 7 8-16,4-2-8 0,-4-1 0 0,8 0 19 16,-4 0-1-16,0 0 0 0,4 0 0 0,-4 0-18 0,4-3 0 15,-1 3 0-15,1-3 0 0,0 3-10 0,0-3-6 16,0 0 0-16,-1-1-1 0,5 1 17 0,-4 3 0 16,0 1 0-16,-4-1 0 0,3 0 0 0,2 0 0 15,-2 3 0-15,1-3 0 0,-4 4 8 0,0 0-8 16,0-1 0-16,4-3 0 0,-1 4 8 0,-2-1-8 0,-1-3 0 15,4 4 0-15,-5-4 12 0,1 0-3 0,4 0-1 16,-4 0 0-16,0 0-8 0,0-3-9 0,0 3 9 16,-4-3-13-16,8 3 13 0,-4 0 0 0,0 0 0 15,4 1 0-15,-4-5 0 0,4 1 12 16,0 3-3-16,4-3 0 0,-5 3-9 0,5-3 0 0,-5 3-12 16,5-3 12-16,-4 0 0 0,0-1 0 0,-1 1 0 0,5 0 0 15,-4 0 0-15,0 0 0 0,-1-5 0 0,2 5 0 16,2 0 0-16,-3-4 0 0,-4 4 0 0,8 0 0 15,-5-4 0-15,5 4 0 0,-4 0 0 0,0 0 0 16,-1 0 0-16,1-1 0 0,0 1 0 0,-4 0 0 16,4-1 0-16,0 1 0 0,-1 0 0 0,-3 0 8 15,4 0-8-15,-4-1 0 0,4 1 0 0,0-1 0 16,-1-2 0-16,1 3 0 0,0-1 0 0,0 1 0 16,3 0 0-16,-3 0 0 0,4-4 0 0,4 1 0 0,-5-1 0 15,0 4 8-15,-2 0-8 0,2-4 0 16,0 3 0-16,1 5 8 0,-4-5-8 0,3 5 0 15,1-5 0-15,-4 5 0 0,0-1 8 0,-1 3-8 0,-3-3 0 0,5 4 0 16,-2-4 0-16,1 0 0 0,-4 4 0 0,0-1 0 16,4-3 0-16,0 0 8 0,0 0-8 15,7-3 0-15,-3 0 0 0,-1 3 0 0,1-3 0 16,-1-1 0-16,1 1 0 0,0 3 0 0,-1-3 0 0,-3-3 0 16,4-1 0-16,-1 0 0 0,1 1 0 0,-1 3 0 0,-7 3 0 15,8-3 0-15,0 2 0 0,-1 1 8 0,-3 1-8 0,0-5 0 16,3 8 0-16,-3-7 0 0,4 3 8 0,0-4-8 15,-5 5 0-15,5-5 0 0,-5 5 0 0,9-5 8 16,-5 5 0-16,-2-5-8 0,2 1 12 0,0 0-4 16,1-1-8-16,-4 1-9 0,3 0 9 0,-2 0-13 15,2 3 13-15,-3-3 0 0,-1 3 0 0,2-3 0 16,-2 2 0-16,5-2 0 0,-5 3 0 0,-2-3 0 16,3 3 0-16,-1-3 10 0,5 0-10 0,-4 0 12 15,3 0-12-15,-3-1 0 0,0 1 0 0,0 0 0 16,0-1 0-16,3-2 0 0,1 3 0 0,-4-1 0 0,3-2 0 15,-3-1 0-15,4 1 0 0,3-1 0 16,-3 0 0-16,-1 1 0 0,1-1 0 0,3 1 0 16,-3-4 0-16,-1 2 0 0,1 2 0 0,0-1 0 15,-1 1 0-15,1-1 0 0,0 0 0 0,-1 4 0 16,0-3 0-16,1-1 0 0,0 0 0 0,0 4 0 16,-1-3 0-16,-3-1 0 0,7 4 0 0,-3 0 0 0,3-1 0 15,-3-3 0-15,0 4 0 0,-1-3 0 0,0 2 0 16,-2 1 0-16,2-3 0 0,0 2 0 0,1 1 0 0,0-3 0 15,0-1 0-15,-5 0 0 0,5 1 0 0,0 3 0 16,-1-7 0-16,5 6 0 0,-4-6 0 0,-5 3 0 16,5 1 0-16,-1-4 0 0,-3 3 0 0,4-3 0 15,-1 4 0-15,-3-1 0 0,4-3 0 0,-5 3 0 16,5 1 0-16,0-4 0 0,-1 3 0 0,1-3 0 16,-4 4 0-16,3-1 0 0,1-3 0 0,3 3 0 15,-3 1 0-15,-4-1 0 0,3 1 0 0,1-1 0 16,3 0 0-16,1 1 0 0,-1-1 0 0,1 3 0 0,-1-2 0 15,4-1 0-15,4-3-10 0,0 0-4 0,0 0-1 0,0 0 0 32,0 0-181-32,0 0-36 0,0 0-7 0,8-7-1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6:24.7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 0 288 0,'0'0'25'0,"0"0"-25"0,0 0 0 0,0 0 0 0,0 0 46 0,0 0 4 15,0 0 1-15,0 0 0 0,0 0-23 0,0 0-5 16,0 0-1-16,0 0 0 0,-8-4 22 0,8 4 5 0,0 0 1 0,0 0 0 16,-8 0-12-16,8 0-2 0,-7 0-1 0,7 0 0 15,0 0-19-15,0 0-3 0,-4 4-1 0,4-4 0 16,0 0-2-16,0 0-1 0,0 0 0 0,0 0 0 15,0 0 9-15,0 0 2 0,-3 6 0 0,3-6 0 16,0 11-4-16,0-11 0 0,3 10 0 0,1-3 0 0,-4-7-3 0,0 10-1 16,7-3 0-16,-7 2 0 0,0-9-12 0,5 8 8 15,2 1-8-15,-3-2 0 0,-1 3 13 0,2-3-3 16,2 3-1-16,-3 1 0 0,4-2-1 0,-5 2-8 16,5-5 12-16,-5 5-4 0,5 2 4 0,0-3 1 15,-5 1 0-15,5-1 0 0,0-1 15 0,0 2 2 16,-1 6 1-1,0-7 0-15,-2-3-31 0,2 6-20 0,0 0 4 0,1 1 0 0,-4 0 16 0,3-4 0 16,1 3 0-16,0 0 0 0,-5 4 10 0,5-3 6 16,0 0 0-16,0-1 1 15,-5 0-17-15,5 4 0 0,-1-3 0 0,-3 0 0 16,4 3 13-16,-1-4-1 0,1 0 0 0,-1 1 0 0,1 2 4 0,0-1 0 0,3 1 0 16,-3-2 0-16,-1 3-16 0,1-4 0 15,3 4 0-15,-3 3 0 0,-1-3 0 0,5 0 11 0,-1 7-11 16,1-4 10-16,-1 4 1 0,0-4 0 0,1 0 0 0,-1 0 0 15,1 0 7-15,-1 1 2 0,0-4 0 0,1 3 0 16,-5 0-20-16,1 4-9 0,7-4 1 0,0 0 0 16,1 4 17-16,-5-4 4 0,4-3 1 0,-4 3 0 15,8-3-14-15,-7 4 9 0,3-5-9 0,-4 5 8 16,5-8 2-16,-5 4 0 0,-3 3 0 0,3-3 0 16,0 0 0-16,1 4 0 0,-5-5 0 0,5 1 0 0,-5 3-2 15,5-3-8-15,-5 3 12 0,5-3-4 16,-5 0 16-16,5 3 2 0,-5-3 1 0,1 4 0 0,3-4-27 15,-3 3 0-15,3-3 0 0,-3-4 0 0,3 4 0 0,1 0 0 16,-5-4-12-16,4 1 12 0,-3 3 0 0,3-3 0 16,-3-5 0-1,3 5 0-15,1-4 0 0,0 4 0 0,-5-1 8 0,1 0-8 16,3-2 0-16,1-1 0 0,-1 3 0 0,-3 1 0 16,3-4 10-16,-3 3-10 0,3 1 12 0,0 0-12 0,1-4 0 15,-1 3 0-15,1 0 0 0,-1-2 0 0,0 2 0 16,-3 1 0-16,3-4-12 0,1 4 3 0,-1-5 9 15,0 2 0-15,5 2 0 0,-5 1 0 0,0-4 0 16,1 4 0-16,-1 2 0 0,1-2 0 0,-1-1 0 0,0 1 8 16,1-1-8-16,3 1 0 0,-4-1 0 0,1-3 0 15,0 7 0-15,-1-6 8 0,0 2-8 0,0 0 11 16,1-2-11-16,0-1 12 0,-1 0-12 0,0 4 0 16,0-5 0-16,1 1 0 0,-1 1 0 0,4 2 0 0,-3-3 0 15,-1 1 0-15,1-2 0 0,2 2 0 16,-2-1 0-16,0 0-11 0,-1 0 11 0,4 0 0 0,-3 1 0 0,-1 2 0 15,0-3 0-15,5 0 0 0,-2 4 0 0,-2-4 0 16,3 3 0-16,-3 1 0 0,3-4 0 0,0 7 0 16,0-4 0-1,1 4 0-15,-5-3 0 0,4 3 0 0,4 0 0 16,-4 2 8-16,0-2-8 0,4 0 0 0,-3 0 9 0,-1 0-9 0,4 3 12 0,0-3-12 16,-4 0 12-16,0 3-12 0,-3-3 12 15,3 0-12-15,4 0 9 0,-4 0-9 0,1 0 0 0,-2 0 9 16,5-4-9-16,-3 4 8 0,-1-3-8 0,0-1 8 15,0 1-8-15,4-1 0 0,-4 0 0 0,1 2 0 16,3-2 0-16,-5 0 0 0,5 4 0 0,-3-4 0 0,3 1 0 16,-4 0 8-16,4-1-8 0,-4 1 8 0,-4 3-8 15,8-4 0-15,1-3 0 0,-1 7 0 0,3-3 0 0,-3-1 0 16,4 0 0-16,0 4 0 0,0-3 0 0,-4 0 0 16,4-1 0-16,-4 0 0 0,0 1 0 0,0 0 0 15,0-4 0-15,0 3 0 0,0 0 0 0,-4-2 0 16,0-1 0-16,0 0 0 0,0-3 0 0,1 3 8 15,-2-3-8-15,-2 0 0 0,-5 2 0 0,5-2 8 16,0 0-8-16,-5 0 0 31,0 3-102-31,5-3-26 0,11 10-4 0,-4-4-2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6:31.34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0 345 0,'0'0'31'0,"0"0"-31"16,0 0 0-16,0 0 0 15,0 0 40-15,0 0 3 0,0 0 0 0,0 0 0 16,0 0-2-16,0 0 0 0,0 0 0 0,0 0 0 0,0 0-5 0,0 0 0 16,8 10-1-16,-8-10 0 0,0 0-35 0,0 0 0 0,0 0 0 15,0 0 0-15,0 0 0 0,0 0 0 0,0 0 0 0,7 3 0 16,-7-3 20-16,0 0 9 0,8 7 3 0,-8-7 0 15,0 0-32-15,11 0 0 0,-11 0 0 0,0 0 0 16,0 0 13-16,8 4-3 0,3-4-1 0,-11 0 0 16,0 0 2-16,8 6 0 0,-8-6 0 0,0 0 0 31,11 0 1-31,-11 0 0 0,12 7 0 0,-5-7 0 0,-7 0 3 0,0 0 1 0,12 7 0 0,-5-4 0 16,-7-3 6-16,8 4 2 0,0-1 0 0,-8-3 0 15,11 4-7-15,0-2-1 0,1 2 0 0,-5 0 0 16,5-1-6-16,-5 3-2 15,5-2 0-15,-5-1 0 0,5 1-8 0,-1-4 0 0,-3 3 0 0,3 0 0 0,-11-3 12 16,12 4 0-16,-1-1 0 0,0 1 0 0,-3-1 6 16,3 4 2-1,-3-7 0-15,3 3 0 0,0 1-20 0,1-1 0 16,-5 3 0-16,1-2 0 0,3 0 0 0,-3-1 10 0,0 0-2 0,3 0 0 16,-11-3-8-16,8 7 0 0,3-3 0 0,-3-1 8 15,3 4 1-15,-3-4 0 0,3 1 0 0,0-1 0 0,-3-3-9 0,3 3 8 16,1 4-8-16,-5-7 8 0,5 4-8 0,0-4 0 15,-5 2 0-15,5 2 8 0,-5-4 1 0,8 4 0 16,-7-1 0-16,3 1 0 0,0-4-9 0,1 3 10 16,-1 0-10-16,1 0 10 0,-1 1-2 0,0-4-8 15,-3 3 12-15,3 1-4 0,1-1 0 0,3 0 0 16,-4 1 0 0,1-1 0-16,-1 4 2 0,1 0 0 0,-1-4 0 0,4 1 0 0,-3 2 0 0,-1-2 0 0,1 3 0 15,3-1 0-15,-4-3 2 0,1 4 0 0,-1-4 0 0,0 4 0 16,1 0-2-16,-1-4 0 0,1 1 0 0,-1 3 0 15,4-4-10-15,-3 0 12 0,-1 4-12 16,-3-3 12-16,3-1-12 0,-3 3 10 0,3-2-10 0,-3-1 10 31,3 1-10-31,0-1 0 0,-3 0 0 0,0-3 8 16,3 7-8-16,-3-3 0 0,-1-1 0 0,5 0 8 0,-5 1-8 0,0-1 0 0,1 1 0 0,0-2 8 16,-8-2-8-16,8 4 0 0,3 0 0 0,-3-1 8 15,-1 1-8-15,5-2 0 0,-9 2 0 0,8-1 8 16,-3 1-8-16,0-4 0 0,-1 3 0 0,1 0 0 15,-1 1 0-15,1-1 0 0,0 1 0 0,-1 2 0 16,-7-6 0-16,12 4 0 0,-5-4 0 0,5 7 8 16,-5-4 2-16,1 0 0 0,-1 1 0 0,5 3 0 15,-5-7-10-15,1 3-11 0,3 0 3 0,-3 0 0 0,0 1 8 16,-1-1 0-16,1 1 0 0,3-1 0 0,1-3 0 16,-5 3 0-16,1-3 8 0,3 4-8 0,1-1 12 0,-5-3-1 15,1 4-1-15,3-1 0 0,1 4-10 0,-12-7 0 16,11 3-12-1,1 1 12-15,-1-2 0 0,0 2 0 0,-3 0 0 0,3-1 12 0,-11-3-12 0,11 4 0 16,1-1 0-16,0 3 0 0,-5-2 0 0,5-1 0 16,-1 1 0-1,0-1 0-15,-3 4 0 0,0-4 0 0,3 1 0 16,-3-4 0-16,3 3 0 0,-3 0 8 0,3 1-8 16,-3-1 0-16,3 1 0 0,-3-4 0 0,-1 0 0 0,5 3 0 15,-5-3 0-15,5 3 0 0,-5 1 0 0,0-1 0 16,1-3 0-16,0 4 0 0,-1-4 0 0,1 0 0 15,-1 2 0-15,1-4 8 0,0 2-8 0,3 2 0 16,-3 2 0-16,-1-4 8 0,1 3-8 0,-1-3 0 16,1 4 0-16,0-4 0 0,-1 3 0 0,5-3 0 15,-5 3 0-15,1 1 8 0,3-4-8 0,-3 0 0 16,3 3 0-16,1 1 0 0,-1-1 0 0,4-3 0 16,-3 3 0-16,-1 1 8 0,0-1-8 0,1-3 0 0,-1 4 0 15,1-1 0-15,3-3 0 0,-4 3 0 0,1 1 0 0,3-1 8 16,-4 1-8-16,0-1 0 0,-3-3 0 0,3 0 0 15,5 3 0-15,-5 0 0 0,0-3 0 0,1 0 0 16,0 4 8-16,-1-1-8 0,0 1 0 0,0-1 0 16,1-3 0-16,-5 3 0 0,5-3 0 0,0 4 0 15,-5-4 0-15,5 7 8 0,-1-7-8 0,0 0 0 0,0 3 0 0,1 0 0 16,0-3 0-16,-1 4 0 0,0-1 0 0,-3-3 8 16,-1 4-8-16,5-4 0 0,-1 0 0 0,0 3 0 15,-3-3 0-15,3 3 0 0,-3-3 0 0,3 0 8 0,-3 4-8 16,0-4 0-16,3 3 0 0,0-3 0 0,1 4 0 15,-1-4 0-15,4 2 0 0,-3 2 0 0,3-1 0 0,0 1 0 16,-3-4 0-16,3 0 8 0,-4 3-8 0,4-3 0 16,-3 3 0-16,3 1-11 0,-4-4 11 0,1 3 8 15,-1-3-8-15,0 4 11 0,5-4-11 0,-5 3 0 16,0 0 0-16,1 1 0 0,-5-4 0 0,5 0 0 16,3 0 0-16,-4 3 8 0,1 1-8 0,-1-4 0 15,1 3 0-15,-1 0 0 0,0-3 0 0,1 4 0 0,-5-4 0 16,5 3 0-1,0-3 0-15,-5 4 0 0,5-4 0 0,-1 0 0 0,0 3 0 0,0 0 8 0,-3-3-8 0,3 3 0 16,-3-3 0-16,3 4 0 0,0-1 0 0,-3 1 0 31,3-1 0-31,1 0 8 0,0-3-8 0,-1 4 0 16,0-1 0-16,0 1 0 0,1-4 0 0,0 3 0 0,-1 0 0 0,4-3 0 0,-3 4 0 0,-1-4 0 31,0 3 12-31,5-3-4 0,-5 4 0 0,4-1 0 0,-3-3-8 0,-1 3 0 0,0 4-12 0,1-7 12 16,-1 4 0-16,0-1 0 0,-3-3 0 0,3 3 0 15,5-3 0-15,-5 7 0 0,0-4 0 0,1 1 0 16,3-4 0-16,-4 0 0 0,1 0 8 0,3 3-8 16,-4-3 0-16,1 0 0 0,3 0 0 0,-4 0 0 15,1 0 0-15,3 0 0 0,-4 0 0 0,5 3 0 16,-5-3 0-16,0 4 0 16,1-4 0-16,-1 3 0 0,1-3 19 0,-1 4-2 0,-3-1 0 0,6 0 0 0,-2-3-26 15,-5 4-6-15,5-4-1 0,-5 3 0 0,5-3 16 16,-5 4 0-16,5-4 0 0,0 3 0 0,-5-3 0 0,5 3 0 15,-5 1 0-15,5-1 0 0,2 1 0 0,-2-2 0 16,3 2 8-16,-4-1-8 0,1 1 15 0,3-1-1 31,-4-3 0-31,5 0 0 0,-8 3-14 0,6 1-16 0,-2-1 3 16,3-3 1-16,-3 0 12 0,-1 4 0 0,0-1 0 0,1-3 0 0,-1 3 0 0,1-3 0 16,3 4 0-16,-4-4 0 0,1 0 12 0,-1 0 0 15,0 3-1-15,1 1 0 0,3-1-11 0,-4-3-11 16,1 0 3-16,-1 3 0 0,1 1 8 0,-1-4 0 0,-3 0 8 15,3 0-8-15,-3 3 0 0,3-3 0 0,0 0 0 16,1 4 0-16,-5-1 0 0,5-3 0 0,-1 0 0 16,1 0 0-16,-1 0 0 0,4 0 0 0,-3 3 0 15,2 0 0-15,2-3 0 0,-5 4 0 0,5-4 0 16,-5 0 0-16,0 0 0 0,5 3 8 0,3 1-8 0,-5-4 0 16,-2 3 0-16,3-3 0 0,4-3 0 0,-3 3 8 15,-2 3 0-15,-2 0 0 0,3-3 0 0,-4 0 0 16,5 0-8-16,-5-3-8 15,-3 3 8-15,7 3-12 0,0-3 12 0,0 0 0 0,-3 0 0 0,-1 0 0 16,4 0 0-16,4 0 0 0,-7 0 0 0,3 4 0 0,-4-1 0 16,1-3 0-1,3 0 0-15,0 0 0 0,-3 0 0 0,-1 0 0 16,4 0 0-16,-3 0 0 0,-5 0 0 0,5 0 0 0,2 4 0 0,-2-1 0 16,0 0 0-16,-1-3 8 0,4 4-8 0,-3-1 0 15,2 1 0-15,2-4 8 0,-5 3-8 0,5 0 0 0,3 1 0 0,-5-4 0 16,2 3 0-16,-1 1 0 0,4-4 0 0,0 2 0 15,-4-2 0-15,1 4 8 0,-2-4-8 0,2 3 8 16,3 1-8-16,0-1 8 0,-4 0-8 0,4 1 0 16,4-1-8-16,-1 1 8 0,-3 2 0 0,-3-2 0 15,3-1 0-15,4 1 0 0,-8-1 0 0,4 0 0 16,-4 1 0-16,0-1 8 16,0 1-8-16,4 2 0 0,-11-3 0 0,11 1 8 0,-4-1-8 0,-3 4 0 0,-1-4 0 15,0 1 8-15,5-1-8 0,-2 1 0 0,-2-1 0 0,0 0 0 16,2 1 0-16,2-1 0 0,-5 1 0 0,5-1 0 15,-5 0 0-15,4 4 0 0,4-3 0 0,-4-1 0 16,-7 0 0-16,3 4 0 0,12-7 0 16,-8 7 0-1,0-4 0-15,-3 0 8 0,3 4-8 0,-4-3 0 16,4-1 0-16,-3 0 0 0,-5 1 0 0,5-1 8 0,-1 1-8 0,-3-1 0 0,-8-3 0 16,0 0 0-16,11 3 0 0,-3 1 0 0,-8-4-8 0,11 3 8 31,-3 1-39-31,-8-4-2 0,0 0-1 0,4 9 0 0,-1-2-78 15,-3 3-15-15</inkml:trace>
  <inkml:trace contextRef="#ctx0" brushRef="#br0" timeOffset="1203">5470 1263 518 0,'15'3'23'16,"-7"-3"5"-16,3 4-28 0,5-4 0 0,-5 3 0 0,4-3 0 16,4 3 59-16,-4 1 6 0,-4-1 2 0,5 1 0 0,-5 2-29 15,4-2-6-15,0-1 0 0,1 3-1 0,3 1-31 0,-4 0 0 16,-8 0 0-16,1 0 0 0,3-4 8 0,-3 4-8 0,0-4 11 0,-8-3-11 16,0 0-9-16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6:36.89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3290 0 680 0,'0'0'30'0,"0"0"6"0,0 0-28 0,0 0-8 16,0 0 0-16,0 0 0 15,0 0 35-15,0 0 5 0,0 0 2 0,0 0 0 16,0 0-26-16,0 0-4 0,0 0-2 0,0 0 0 16,0 0-10-16,0 0 0 0,0 0 0 0,0 0 8 15,0 0-8-15,0 0 0 0,-4 7 0 0,4-7 0 16,0 0 0-16,-7 6 0 0,7-6 0 0,0 0 0 15,0 0 0-15,-8 4 0 0,8-4 0 0,0 0 0 16,0 0 0-16,-4 3 0 0,-3 1 0 0,7-4 0 16,-8 6 8-16,8-6-8 0,-8 4 12 0,5-1-4 15,-5 1-8-15,4-1 0 0,4-3 0 0,-7 3 8 16,-1 1-8-16,4 3 0 0,4-7 0 0,-7 3 8 16,-1 0-8-16,0 1 10 0,1-1-10 0,3 1 10 15,4-4-2-15,-8 3-8 0,1 3 12 0,-1-2-4 16,1-1-8-16,3 1 8 0,-8-1-8 0,5 0 8 0,-1 4-8 15,-3-3 0-15,-1-1 9 0,1 4-9 0,3-4 0 16,-3 3 8-16,-4-2-8 0,3 3 0 0,1-3 0 0,-1 2 0 16,1 1 0-16,0-4 0 0,3 0 0 0,-3 1 8 15,-1 3-8-15,5-7 11 0,-5 3-11 0,1 1 0 16,3-1-12-16,4 4 12 0,-3 0 0 0,0-4 0 0,-1 0 0 0,0 4 12 0,0-3-12 0,1 2 0 16,0 1 0-16,-5-4 0 0,5 4 0 0,-5 0 0 31,0-1 0-31,5 1-11 0,-5-3 11 0,1 2 0 15,3 1 8-15,-3 0-8 0,0-1 0 0,0 5 9 16,-1-5-9-16,0 1 0 0,1 3 10 0,0-3-10 16,0 3 8-16,-1 1-8 0,0-5 9 0,1 4-9 0,0 0 10 15,0 0-10-15,-1-3 0 0,1 0 0 0,-4 3 0 16,3-3 0-16,1-1 8 0,-1 1-8 0,1 0 0 0,0 0 0 16,3 0 17-16,-3 3-2 0,-5-3-1 0,5 3 0 15,0-3-14-15,-1 2 0 0,1-2 0 0,-5 3 0 16,5 1 12-16,-4-1 0 0,3 3 0 0,-3-2 0 15,-4 2-3-15,0 0-1 0,4-3 0 0,0 4 0 16,0-4-8-16,-1 3 8 0,2-2-8 0,-2-1 8 16,5 3-8-16,-5-2 8 0,5-1-8 0,-4-1 8 15,3 2-8-15,5-1 8 0,-5-3-8 0,1 3 8 16,0 3-8-16,3-2 0 0,-3-2 0 0,0 2 0 0,-1-1 11 0,5 3 0 0,-9-2 0 0,5 2 0 16,0-3-1-16,3 4 0 0,-3-1 0 0,-1 1 0 15,1-1-10-15,-4 0 10 0,3 1-10 0,-3 3 10 16,-4 0-10-16,0-3 8 0,0-1-8 0,0 0 8 15,8 8-8-15,-5-8 0 0,1 4 0 0,-4 0 8 0,4 0 0 16,0 0 0 0,-4-1 0-16,4-2 0 0,-5 0-8 0,1-1 8 15,5 4-8-15,-2-4 8 0,1 1 0 0,3 0 0 16,-7 3 0-16,8-7 0 0,-4 3-8 0,3 0 8 16,-2 1-8-16,2 3 8 0,-3-3-8 0,-1-1 0 15,5 4 0-15,0 0 0 0,0 3 0 0,-1-3 8 16,0 0-8-16,1 3 0 0,0-3 12 0,0 3-4 15,-1 0 0-15,1 1 0 0,-1-1 3 0,-3-3 0 16,0 3 0-16,0 1 0 0,3-2 4 0,-3 2 1 16,-4-1 0-16,4-3 0 0,4 0-16 0,-5 0 0 0,-3 0 8 15,0-1-8-15,4 1 0 0,0-3 0 0,0 3 0 16,0-1 0-16,-1-2 0 0,1 0-10 0,4-1 10 0,-4 1-8 16,0-1 8-16,-1 1 0 0,5-1 0 0,0 1 0 15,-1 3 0-15,-3-1 0 0,4 1 0 0,-1 0 0 16,0 0 0-16,1 0 0 0,0 0 0 0,0 3 0 15,-1 1 0-15,0-2 0 0,1 2 0 0,0-1 0 16,0-3 0-16,-1 3 0 0,0-3 0 0,1 0 0 16,3 0 0-16,-3 0 0 0,0 0 0 0,3 0 0 15,1-4 12-15,-1 4-1 0,-3-4-1 0,-4 4 0 16,7-3-10-16,-3 3 0 0,0 0 0 0,-1 0 0 16,-3-4 0-16,4 1-11 0,-1 2 3 0,0 1 0 15,-3-3 8-15,4 2 0 0,-1 1 0 0,-3 0 0 0,4 0 0 16,-4 0 0-16,-1 0 8 0,1 3-8 0,4-3 0 15,-4 0 0-15,-1 3 0 0,1 1-8 0,0-4 8 0,0 3 0 16,-4-3 0-16,4 3 0 0,0 0 0 0,3 0 0 16,-3 1 8-16,0-1-8 0,0 3 8 0,3-2-8 15,-3-1 8-15,-1 1-8 0,2 2 0 0,-2-3 8 16,1 4-8-16,3-1 0 0,-2-2 0 0,-2 3 0 16,5-4 0-16,0 7 0 0,-5-3 0 0,5-1 0 15,-4 4-10-15,3-4 10 0,5-2 0 0,-5 3 0 16,-2-4 0-16,2 0 0 0,5-3 0 0,-1 0 0 15,-3 3 0-15,-1-3 0 0,0 0 0 0,-2 0 0 16,6-1 0-16,-8 1 0 0,5-3 0 0,-4 0 0 16,3-1 0-16,1 0 0 0,0-6 0 0,-1 3 0 0,5-3-8 15,-1 0 8 1,0-4-74-16,1 1-8 0,3-1-2 0,0-3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6:41.2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0 633 0,'0'0'56'0,"0"0"-44"0,0 0-12 0,0 0 0 16,0 0 20-16,8 7 3 0,-8-7 0 0,7 7 0 0,1-1-9 0,-8-6-2 16,0 0 0-16,7 11 0 0,1-5 4 0,3-2 0 15,-11-4 0-15,8 7 0 0,0-1-2 0,-1-2 0 16,1 3 0-16,3-1 0 0,-3-2 6 0,-1 3 2 15,1-5 0-15,0 5 0 0,-1 0 8 0,1 0 2 16,3 0 0-16,-3-1 0 0,0 1-8 0,3 0-2 16,-3 0 0-16,-1 0 0 0,1 2-3 0,-1-2-1 15,1 0 0-15,0-4 0 0,-8-3-5 0,11 7-1 16,-3 3 0-16,-1-6 0 0,5 3 0 0,-1-1 0 16,-11-6 0-16,8 7 0 0,3-1 0 0,0-2 0 15,-3 3 0-15,3-1 0 0,0 1 4 0,-3-3 1 0,3 2 0 16,-3 1 0-16,3 0-9 0,-3-3-8 0,3 2 12 0,1 1-12 15,0-1 16-15,-5 5-3 0,5-1-1 0,-1-3 0 16,0-1 3-16,-3 1 0 0,3 3 0 0,0-3 0 16,1 3-1-16,0 0 0 0,-1-3 0 0,0 0 0 15,0 0 3-15,1 3 1 0,0 0 0 16,-1 0 0-16,0 0-5 0,0 0-1 0,1-3 0 0,3 6 0 16,-4-2-4-16,5-1 0 0,-5-3-8 0,4 2 12 15,-3 5-3-15,3-7-1 0,0-4 0 0,0 7 0 16,-3-3 0-16,-1 3 0 0,4-3 0 0,0 3 0 15,1 0 7-15,-5 0 1 0,1 0 0 0,-1 1 0 16,0-4-16-16,1 3 0 0,-1-7 0 0,1 7 0 16,2-3 0-16,2 3 0 0,-5-3 0 0,5-1 0 0,-9 1 9 15,5 0-9-15,2 3 8 0,-2-3-8 0,0 3 8 16,-1-3-8-16,4 3 8 0,-3-3-8 0,-1 3 8 0,4-3-8 16,-3-1 8-16,-1 5-8 0,4-5 8 0,-3 4-8 15,2-3 0-15,2 3 8 0,-1 0-8 0,-4 0 0 16,8 1 0-16,-7 2 8 0,3-3-8 0,-4 0 12 15,8 0-12-15,-4-3 12 0,-7 7-12 0,7-5 0 16,4 2 9-16,-4 2-9 0,-3-2 8 0,3 2-8 16,0 1 8-16,0-1-8 0,1-3 0 0,-5 0 8 15,4 4-8-15,4-4 0 0,4 4 8 0,-4-1-8 16,-4-3 8-16,4 0-8 0,0 0 21 0,4 4 0 16,-8-4 0-16,4 0 0 0,0 0-21 0,0 4-10 0,0-4 1 15,-3 0 0-15,3 0 9 0,0 0 8 0,0 0-8 0,-5 4 11 16,-2-7-11-16,3 3 0 0,8 0 0 0,-5 0 8 15,-6 0-8-15,0 0 0 0,7 0 0 0,0 1 0 16,0 2 0-16,0-3 0 0,0 1 0 0,0-2 0 16,3 1 12-16,-3 1-4 0,0 2 0 0,4-6 0 15,4 3-8-15,-5 0 0 0,-3 4 0 0,4-4 0 16,0 0 0-16,4 0 0 0,-8-3 0 0,0 3 0 16,0 0 0-16,3 1 0 0,2 2 0 0,-5-3 0 15,3 3 0-15,1 1 0 0,0-1 9 0,-1 1-9 16,-3-1 9-16,4 4-9 0,0 0 12 0,-1-4-12 15,-3 1 0-15,-3 0 0 0,3-4 0 0,4 4 0 0,0-5 0 16,-12-1 0-16,-3 1 0 0,-1-2 0 0,8 3-16 0,-7-3 4 16,-8-7 0-16,4 10-595 15,7-3-118-15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6:55.23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186 0 806 0,'0'0'36'0,"0"0"7"0,0 0-35 0,0 0-8 0,0 0 0 0,4 11 0 0,-4-11 97 0,0 6 18 0,0-6 3 0,0 0 1 31,0 0-83-31,0 0-17 0,-4 10-3 0,4-10-1 0,0 0 14 0,0 0 3 0,-7 7 1 0,7-7 0 31,-8 3-33-31,4 4 0 0,4-7 0 0,0 0-9 16,-7 3 9-16,7-3 0 0,0 0 0 0,-4 7 0 0,-4 0 0 0,4 0 0 16,1 3 10-16,3-4-10 0,0 5 20 0,3-1-3 15,-3 3 0-15,4 0 0 0,0 2 27 16,0 1 6-16,0 1 1 0,3 4 0 0,-3-2 17 0,0-2 3 0,0 4 1 0,-1-1 0 16,1 4-17-16,0-1-3 0,-4-2-1 0,0 2 0 15,0 1-6-15,0 0-1 0,0-4 0 0,0 3 0 16,-4 1-34-16,0 3-10 0,4-3 0 0,0 0 0 15,-3-1 9-15,3 4-9 0,0 0 12 0,0 0-12 0,0 4 8 16,-4-5-8-16,4 5 0 0,0-1 0 0,4 1 0 16,-4-5 0-16,-4 5 0 0,8 2-9 0,-1-2 9 15,1 0 11-15,-4 2-3 0,4 5 0 0,4-5-8 16,-4 4 0-16,-1 0 0 0,1 7 0 0,4 4 0 0,-4-5 0 16,-4 5 0-16,3-1 0 0,1 0 0 0,-4 0 15 15,4 1-4-15,-4-4-1 16,0-1 1-16,4 2 0 0,3-2 0 0,-7 2 0 0,0 2 17 0,0-4 4 15,0 5 1-15,4-1 0 0,-4 0-33 0,0-3 0 16,4 6 0-16,0-5 0 0,0 2 0 0,-1-3 0 0,1 3 0 16,0 0 0-1,0 0 0-15,3 4 0 0,-7-4 0 0,4 4 0 16,0-3 0-16,-4 2 0 0,0 1 0 0,0-4 0 0,4 4 0 0,0-1 0 0,-4 1 0 16,3 3-12-16,-3 0 12 0,4 3 0 0,0-3 12 0,-4 0-12 15,0 4 0-15,3-7 0 0,-3 3 0 16,5-4-12-16,-2 1 12 0,-3 3 0 0,4 0 12 0,0 0-12 15,-1 0 13-15,2 0-4 0,-2 0-1 0,-3-3 0 16,8-1-8-16,-5 1 0 0,5 0-12 0,-4-1 12 16,0 4 0-16,-1 0 0 0,2 0 0 0,-2 0 0 15,1 4 0 1,0-4 0-16,-4-1 0 0,3-2 0 0,-3 3 0 0,0-3 0 0,5 3 0 0,-5 0 0 16,0 0 0-16,3 3 0 0,-6-3 0 0,3 4 0 0,0-7 0 15,0 3 0-15,0 0 0 0,-5-1 0 0,5 1 0 16,0 4 0-16,-3-1 0 0,3 1 8 0,0 3-8 15,0-4 0-15,0 1 0 0,-4-2 0 0,4-1 0 16,0-1 0-16,0 7 0 0,0-4 0 16,4 1 0-16,-4 2 8 15,3 1-8-15,-3 0 0 0,0-4 0 0,5 0 0 16,-5-3 8-16,3 1-8 0,1-1 0 0,-4 6 0 0,4-2 0 0,-4 2 8 0,3-2-8 0,-3 0 0 16,5-5 0-16,-5 1 0 0,3 0 0 0,1-3 8 15,-8 3-8-15,8-3 0 0,0 3 8 0,-4 0-8 16,0 0 0-16,3-3 8 0,-3-1-8 0,5 4 0 15,-5-4 0-15,0-2 0 0,3-1 0 0,-3 4 0 16,4 0 0-16,-4-1 0 0,0 4 0 0,0-3 0 16,0 0 0-16,0-1 0 0,0-3 0 0,0-2 8 0,0 2-8 15,0-7 0-15,0 1 0 0,0-1 0 0,4 0 8 0,-4 1-8 16,3 0 0-16,2 3 0 0,-2-4 0 16,-3 1 8-16,4-1-8 0,-4 0 0 0,0-2 0 15,4 2 0-15,-1-2 0 0,-3-1 0 16,0-3 0-16,-3 2 0 0,3 2 0 0,0-1 0 0,-4 4 11 0,4-5-11 15,-4 5 0-15,4-4 0 0,0 4 0 0,-3-4 0 16,-2 3 0-16,2 1 0 0,3-4 0 0,-4-4 0 16,0 1 8-1,1 1-8-15,3-5 0 0,-5 0 0 0,5 0 9 16,-3-2-9-16,-1 2 8 0,4-3-8 0,-4 0 0 0,4-4 8 0,-3-2-8 0,3 3 0 16,0-8 8-16,-5 4-8 0,2-2 8 0,3-5-8 15,-8 0 0-15,5-3 0 0,-2 4-9 0,2-4 9 16,-1-3-9-16,-3 0 9 0,2 0 0 0,-2-4-9 0,3 0-1 15,-4-6 0-15,-3 0 0 0,0-1 0 0,0-3 10 0,-1 1 0 16,5-5-9-16,-5 1 9 0,-7 0-9 0,4-4 9 16,-4-2-12-16,4-1 12 0,-4-4-8 0,0 2 8 15,3 2 0-15,1-4 0 16,0 1 0-16,4 3 0 0,-5 0 0 0,9-3 0 0,-5 3 0 0,1 0 0 16,0-3 0-16,3 3 0 0,-3 0 0 0,3 4 0 15,0-4 0-15,1 3 0 0,-1 1 0 0,4 0 0 16,1 2 0-16,-1 5 0 0,0 2 0 0,4 4 0 0,0 0 9 15,0 0-9-15,0 0 12 0,0 0-4 0,0 0 0 0,0 0 0 16,8 7 1-16,-1 0 0 16,1 6 0-1,3 0 0-15,4 4-9 0,-3 0 0 0,-1 0 9 0,4 3-9 16,4 4 0-16,0-1 0 0,-3 1 0 0,3 3-12 0,0-3 12 0,0 3 11 0,0 0-3 16,-4 0 0-16,0-3-8 0,-3 2 8 0,3-2-8 0,-4 0 8 15,4-4-8-15,-4 4 0 0,1-7-12 16,3 3 12-16,-4-3-9 0,5-4 9 0,-5 4 0 0,0-7 0 31,1 4-8-31,0-4 8 0,-1-3 0 0,-3-1 0 0,3-2-9 0,0-1 9 0,0 1 0 0,1-4-9 16,0-4 9-16,2 1-10 0,2-4 10 0,-1-3-10 15,4-7 10-15,4-3-13 0,-1-4 5 0,9-3 8 16,-1-3-10-16,1-4 10 0,3-3 0 0,-8-3-9 16,1-1 9-16,-4 0 0 0,-8 1 0 0,0 3-8 0,0 0 8 0,4 3 0 15,-7 4 0-15,3 2-8 16,0-2-48-16,-4 3-10 15,-3-4-2-15,3 1-988 0</inkml:trace>
  <inkml:trace contextRef="#ctx0" brushRef="#br0" timeOffset="1422">1330 4298 230 0,'0'0'20'0,"0"0"-20"15,0 0 0-15,7 4 0 0,-3-1 205 0,-4-3 37 0,0 0 7 0,8 7 2 16,-1-4-120-16,1-3-24 0,-8 0-5 0,0 0-1 0,0 0-29 0,0 0-7 0,4-3-1 0,-4-4 0 16,3 0-36-16,1-3-8 0,0 3-2 0,-4 1 0 15,4-1 22-15,-4 0 5 0,-4-3 1 0,0 0 0 16,0 0-15-16,-3-4-3 0,-1 1-1 15,-3-1 0-15,-1 1-19 0,1-1-8 0,3 4 8 0,-3-4-8 16,-4 8-20-16,3-1-8 0,1 3-3 0,0 4 0 16,-5 4 76-16,5-1 15 0,0 1 4 0,-1 2 0 0,1 8-64 15,-1-4-28 1,1 7 3-16,3 0 0 0,5 3 13 0,-5-3 4 0,5 4 0 0,3 2 0 0,0 1 8 0,0 0 0 31,3-1 0-31,5-3 0 16,-5 1 24-16,1-5 8 0,0-2 0 0,4-4 1 15,-1 0-33-15,1 0 0 0,-1-3 0 0,4-3 0 0,-3-2 0 0,4-2 0 16,-1-2 0-16,4-5 0 0,-7 0 40 0,7-3 2 16,0-4 0-16,-3-3 0 0,-1-3-28 0,1 0-6 15,-1-7 0-15,-7 0-8 0,0-7 0 0,3-3 0 16,-7 0 0-16,4-4 0 0,0 0 16 0,-4 1 0 0,0 3 0 0,4 0 0 0,3 0-16 0,-3 3 0 16,0 4 0-16,0-1 0 0,3 4 0 0,1 4-11 15,-1-1 2-15,-7 7 0 0,4 4 9 16,-4 3 0-16,-4 3 0 0,4-3 0 0,-3 6-17 0,3 1 1 0,0 3 1 0,0 0 0 31,0 0-19-31,-4 7-4 0,0 3-1 0,0 0 0 16,-3 0-71-16,3 3-14 0,0 4-4 0,4 0 0 0,-4 0 14 15,0 0 2-15,4 0 1 0,-3 0 0 0</inkml:trace>
  <inkml:trace contextRef="#ctx0" brushRef="#br0" timeOffset="1776">1527 4146 403 0,'0'0'36'0,"0"0"-36"16,8 10 0-16,-5 1 0 0,1-5 172 0,-4-6 28 15,0 0 6-15,8 7 1 0,-8-7-88 0,0 0-18 16,7 7-3-16,-7-7-1 0,0 0-26 0,0 0-6 16,0 0-1-16,0 0 0 0,0 0-10 0,0 0-2 0,8-7-1 0,0 4 0 0,-8 3-6 0,0-7-1 15,0-3 0-15,0 3 0 0,0 0-8 0,0 7-3 16,-8-3 0-16,0-1 0 0,1 4-33 0,-1 0 0 15,-3 0 0-15,-1 4 0 0,5-1 22 0,-5 4-2 16,1 3-1-16,0 0 0 0,7 1-19 0,-7 2-9 16,3 0 1-16,0 1 0 15,1-4 8-15,3 4 0 0,4-1 0 0,0 1 0 16,0-1 0-16,4-3 11 0,0 4-3 0,-1 0 0 0,1-5-21 0,4 1-5 0,-1 1-1 16,1-1 0-1,-1-3 40-15,1-4 8 0,3 0 2 0,-3 1 0 0,0-1-31 0,-1-3 0 0,5 0 0 0,-12 0 0 16,7 0-28-1,1-3-11-15,4-1-2 0,-5-2-1 0,5-1-162 0,-5 3-33 16,5-6-7-16,-5 3 0 16,5-3 108-16,-5 1 21 15,12-12 5-15,-7 8 1 0</inkml:trace>
  <inkml:trace contextRef="#ctx0" brushRef="#br0" timeOffset="2194">1683 4241 403 0,'0'0'17'0,"0"0"5"0,0 0-22 0,-4 14 0 16,4-1 0-16,-3 0 0 0,-2 1 160 0,2 0 28 0,-1-1 6 0,0 4 1 31,1 0-105-31,3 0-21 0,-5 3-4 0,5 0-1 0,0 4 7 0,0-4 1 0,0 3 0 0,5-2 0 0,-5-1-28 0,0 4-6 16,0-7-1-16,0 0 0 0,0-4 5 0,0 0 1 15,0-2 0-15,0-5 0 0,0 1-30 0,0-3-5 16,0-4-8-16,0 0 11 16,0 0 18-16,0 0 4 0,0 0 1 0,0 0 0 0,0 0-34 0,0 0 0 31,0-11 0-31,3 2 0 0,-3-2-8 0,0-2-9 0,-3-1-2 0,3 1 0 0,0-1 19 0,-5-3 0 15,2-3 0-15,-1 3 0 0,4-3-14 0,-4 3 1 16,4-3 0-16,-3-1 0 0,3 1 34 0,3 3 7 31,-3 0 2-31,4 0 0 0,-4 4-22 0,7 0-8 16,-2 3 0-16,-2-1 0 0,1 1 12 0,0 3-4 16,4 1-8-16,-1 2 12 0,5-3-2 0,-5 7-1 0,5 0 0 15,-5 4 0-15,5-1 6 0,-1 1 1 0,-4 2 0 0,5 1 0 16,-5 3 12-16,1 1 4 0,-1 2 0 15,-3 0 0-15,-4 1-32 0,4-4 0 0,-8 4 0 0,0-4 0 16,-3 3 0-16,-1-3-13 0,-7 0 1 0,4 1 0 16,-5-5 4-16,-3 1 8 0,5 0-13 0,2 0 5 15,-3-4-45-15,4 1-9 16,-1-2-2-16,5-4 0 0,-1-2-29 0,8 4-7 0,0 0 0 0,0 0-1 16,0-7-9-16,8 1-2 0,-5-1 0 0,5 0 0 0</inkml:trace>
  <inkml:trace contextRef="#ctx0" brushRef="#br0" timeOffset="2501">2074 4454 518 0,'-8'-4'46'0,"1"1"-37"0,-4-4-9 0,3-3 0 0,0 0 80 0,1-4 13 16,-1-2 3-16,-3-1 1 0,-1 0 27 0,5-4 4 15,-1-2 2-15,8-1 0 16,0 0-17-16,0-2-3 0,-4-5-1 0,4 4 0 0,0-3-87 0,4 2-22 16,4 5 0-16,-4-1 0 15,-1 1 0-15,5 3 0 0,-4-1 0 0,-4 8 0 16,4-4 32-16,-4 7 3 0,0 3 0 0,0 0 0 15,0 7-105-15,0 0-21 0,0 0-4 0,-8 4-1 0</inkml:trace>
  <inkml:trace contextRef="#ctx0" brushRef="#br0" timeOffset="3030">1695 4139 1609 0,'0'0'71'0,"7"7"15"0,0 0-69 0,1-4-17 0,3 1 0 0,1 3 0 15,-1-1 65-15,4-2 10 0,1 3 1 0,-2-1 1 16,10 1-13-16,-5 0-2 0,3-4-1 0,1 4 0 0,0-4-30 0,0 1-7 16,-4-1 0-16,4-3-1 0,-1 0-23 0,1 0 0 15,-4 0 0-15,4-3 0 16,-4-4 0-16,0 0 0 16,-4 0-12-16,4-3 4 15,-8 4-35-15,5-5-6 0,-1 1-2 0,-4 0 0 16,-3-4-41-16,3 4-9 0,-3-3-2 0,-1 3 0 15,-3-4 22-15,4 4 4 0,-4 0 1 0,-4 0 0 16,3 0 35-16,-3 3 7 0,0 0 2 0,0 7 0 0,0 0 51 0,0 0 10 16,0 0 3-16,0 0 0 0,0 0 33 0,0 0 7 15,-7 11 2-15,3-2 0 0,0 8 10 0,-3 7 1 16,3-1 1-16,0 5 0 0,-4 2-14 0,5 4-2 16,-1-4-1-16,0 1 0 0,4-1-17 0,0 0-4 0,0-3-1 0,0-3 0 0,4-4-3 0,0 1-1 15,-4-4 0-15,3 0 0 0,1-4-24 0,4-7-5 16,-8-6-1-16,7 4 0 0,5-1-13 0,-5-3 0 0,5-3 0 0,0-1 0 31,-1-2 0-31,-3-1 0 0,3 1 0 0,0-5-10 0,0 5 10 0,1-5 0 0,-1 1 0 16,-3 0 0-16,-1 3 0 0,-3-3-8 0,8 0 8 15,-5 3 0-15,-3 1 0 0,-4 6 0 0,0 0 0 0,0 0 0 16,0 0 0-16,0 0 0 0,0 0 0 0,0 0 0 31,3 6 0-31,2 8 0 0,-2-1 0 0,-3 1 0 16,0-1 0-16,4 1 0 0,-8 2 0 0,4 1 0 15,4 0 0-15,-4 0 0 0,0 0 0 0,4 0 0 0,-1-3 0 16,2-1 9-16,-5 1-9 0,3 2 0 16,5-2-130-16,-5 0-33 0,5-1-6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1/8/2023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1578192444_22_6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g11578192444_22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1578192444_22_1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g11578192444_2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D4D7-ECDA-67FD-6BD2-E524DF62E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2D29D-7578-DD77-28C0-9784454AC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2A1B2-0CBF-1975-96C5-8A167B771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A57F8-1B7B-FE2E-F68E-D3CA5C91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BA2E9-06C1-3253-44A7-3891415D3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8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F1AD-584B-BC1B-7AD5-4B445304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F4D00-6853-AF3A-F80C-CE45C842E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DA11-6D5A-572D-BD7E-5FCFB0CED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16644-E1D3-88A9-2EF2-F492D9A90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D4661-94FC-3C21-0BB0-26D6A8269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5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8AC9FA-79E7-76BE-08E4-148D8A855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16F721-AA8A-40B6-D4A6-A17AA24A8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0F92F-B489-6FCD-3027-BC3C6BAA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96EF5-4BEB-BE28-B63B-9A9765472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6D1CE-12CA-FB21-8C6C-C0BBFEAF9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8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7"/>
          <p:cNvSpPr txBox="1">
            <a:spLocks noGrp="1"/>
          </p:cNvSpPr>
          <p:nvPr>
            <p:ph type="title"/>
          </p:nvPr>
        </p:nvSpPr>
        <p:spPr>
          <a:xfrm>
            <a:off x="618965" y="428626"/>
            <a:ext cx="10950898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venir"/>
              <a:buNone/>
              <a:defRPr sz="5999"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57"/>
          <p:cNvSpPr txBox="1">
            <a:spLocks noGrp="1"/>
          </p:cNvSpPr>
          <p:nvPr>
            <p:ph type="body" idx="1"/>
          </p:nvPr>
        </p:nvSpPr>
        <p:spPr>
          <a:xfrm>
            <a:off x="618965" y="1419821"/>
            <a:ext cx="10950898" cy="4723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normAutofit/>
          </a:bodyPr>
          <a:lstStyle>
            <a:lvl1pPr marL="609448" lvl="0" indent="-482479" algn="l">
              <a:lnSpc>
                <a:spcPct val="100000"/>
              </a:lnSpc>
              <a:spcBef>
                <a:spcPts val="3599"/>
              </a:spcBef>
              <a:spcAft>
                <a:spcPts val="0"/>
              </a:spcAft>
              <a:buClr>
                <a:srgbClr val="646464"/>
              </a:buClr>
              <a:buSzPts val="2100"/>
              <a:buFont typeface="Avenir"/>
              <a:buChar char="•"/>
              <a:defRPr sz="3066">
                <a:latin typeface="Avenir"/>
                <a:ea typeface="Avenir"/>
                <a:cs typeface="Avenir"/>
                <a:sym typeface="Avenir"/>
              </a:defRPr>
            </a:lvl1pPr>
            <a:lvl2pPr marL="1218895" lvl="1" indent="-440157" algn="l">
              <a:lnSpc>
                <a:spcPct val="100000"/>
              </a:lnSpc>
              <a:spcBef>
                <a:spcPts val="3599"/>
              </a:spcBef>
              <a:spcAft>
                <a:spcPts val="0"/>
              </a:spcAft>
              <a:buClr>
                <a:srgbClr val="646464"/>
              </a:buClr>
              <a:buSzPts val="1600"/>
              <a:buFont typeface="Avenir"/>
              <a:buChar char="•"/>
              <a:defRPr sz="2399">
                <a:latin typeface="Avenir"/>
                <a:ea typeface="Avenir"/>
                <a:cs typeface="Avenir"/>
                <a:sym typeface="Avenir"/>
              </a:defRPr>
            </a:lvl2pPr>
            <a:lvl3pPr marL="1828343" lvl="2" indent="-482479" algn="l">
              <a:lnSpc>
                <a:spcPct val="100000"/>
              </a:lnSpc>
              <a:spcBef>
                <a:spcPts val="3599"/>
              </a:spcBef>
              <a:spcAft>
                <a:spcPts val="0"/>
              </a:spcAft>
              <a:buClr>
                <a:srgbClr val="646464"/>
              </a:buClr>
              <a:buSzPts val="2100"/>
              <a:buFont typeface="Avenir"/>
              <a:buChar char="•"/>
              <a:defRPr sz="3066">
                <a:latin typeface="Avenir"/>
                <a:ea typeface="Avenir"/>
                <a:cs typeface="Avenir"/>
                <a:sym typeface="Avenir"/>
              </a:defRPr>
            </a:lvl3pPr>
            <a:lvl4pPr marL="2437790" lvl="3" indent="-482479" algn="l">
              <a:lnSpc>
                <a:spcPct val="100000"/>
              </a:lnSpc>
              <a:spcBef>
                <a:spcPts val="3599"/>
              </a:spcBef>
              <a:spcAft>
                <a:spcPts val="0"/>
              </a:spcAft>
              <a:buClr>
                <a:srgbClr val="646464"/>
              </a:buClr>
              <a:buSzPts val="2100"/>
              <a:buFont typeface="Avenir"/>
              <a:buChar char="•"/>
              <a:defRPr sz="3066">
                <a:latin typeface="Avenir"/>
                <a:ea typeface="Avenir"/>
                <a:cs typeface="Avenir"/>
                <a:sym typeface="Avenir"/>
              </a:defRPr>
            </a:lvl4pPr>
            <a:lvl5pPr marL="3047238" lvl="4" indent="-482479" algn="l">
              <a:lnSpc>
                <a:spcPct val="100000"/>
              </a:lnSpc>
              <a:spcBef>
                <a:spcPts val="3599"/>
              </a:spcBef>
              <a:spcAft>
                <a:spcPts val="0"/>
              </a:spcAft>
              <a:buClr>
                <a:srgbClr val="646464"/>
              </a:buClr>
              <a:buSzPts val="2100"/>
              <a:buFont typeface="Avenir"/>
              <a:buChar char="•"/>
              <a:defRPr sz="3066">
                <a:latin typeface="Avenir"/>
                <a:ea typeface="Avenir"/>
                <a:cs typeface="Avenir"/>
                <a:sym typeface="Avenir"/>
              </a:defRPr>
            </a:lvl5pPr>
            <a:lvl6pPr marL="3656686" lvl="5" indent="-448621" algn="l">
              <a:lnSpc>
                <a:spcPct val="100000"/>
              </a:lnSpc>
              <a:spcBef>
                <a:spcPts val="3599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6pPr>
            <a:lvl7pPr marL="4266133" lvl="6" indent="-448621" algn="l">
              <a:lnSpc>
                <a:spcPct val="100000"/>
              </a:lnSpc>
              <a:spcBef>
                <a:spcPts val="3599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7pPr>
            <a:lvl8pPr marL="4875581" lvl="7" indent="-448621" algn="l">
              <a:lnSpc>
                <a:spcPct val="100000"/>
              </a:lnSpc>
              <a:spcBef>
                <a:spcPts val="3599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8pPr>
            <a:lvl9pPr marL="5485028" lvl="8" indent="-448621" algn="l">
              <a:lnSpc>
                <a:spcPct val="100000"/>
              </a:lnSpc>
              <a:spcBef>
                <a:spcPts val="3599"/>
              </a:spcBef>
              <a:spcAft>
                <a:spcPts val="0"/>
              </a:spcAft>
              <a:buClr>
                <a:srgbClr val="000000"/>
              </a:buClr>
              <a:buSzPts val="17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57"/>
          <p:cNvSpPr txBox="1">
            <a:spLocks noGrp="1"/>
          </p:cNvSpPr>
          <p:nvPr>
            <p:ph type="sldNum" idx="12"/>
          </p:nvPr>
        </p:nvSpPr>
        <p:spPr>
          <a:xfrm>
            <a:off x="5915862" y="6500900"/>
            <a:ext cx="329957" cy="312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sz="1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sz="1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sz="1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sz="1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sz="1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sz="1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sz="1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sz="1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venir"/>
              <a:buNone/>
              <a:defRPr sz="16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333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282749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153D-375A-A334-926E-A22FDC0A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65228-9F94-D5AB-3E81-4F927DC41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D1D2B-92C7-3D14-FA15-E58508ED4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2435E-8ED5-E47E-120D-B1E8E69C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96FB-E850-1B3B-0B86-5A3C6E2D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1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92C3-C7E1-485F-A6A6-152581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AD875-29A8-E6E0-4209-B4DF34C86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CC6D2-70B1-8CED-E410-AB5A526A0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59992-68DA-5861-237A-6BAEA1A3B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FE047-009C-86AE-6F47-B2DA63B43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4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9B058-80AD-1825-E5C1-FC124441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3062-06C3-E445-EAF0-D42E6D9204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773FB-2238-283A-1A58-E7C8FD919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1D288-48E5-4E68-D44B-90294FED4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A2610-7F90-1BC5-FDF6-5D6C16317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4B065-8A42-6BBA-9C13-4C99CD01F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9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CB25-67BB-4094-0DB5-28875DBD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9576D-A3D0-4AEF-EE15-9B1B8F78A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B3FD6-F41B-BD82-1AC9-DA5BFFEAC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C2D3C6-5871-05C8-31D8-79A0DE8D4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DEAE1-948C-2D62-312A-5E67713CCF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7CD5B-6EAF-F735-3827-7861BECF6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E156B-89E5-91D9-912A-08CDC0598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3A0925-FD5B-44E2-1E6E-72375B487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ED28-DDC6-48CC-DE4F-C8DB0958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E1551D-4074-4F2A-417F-29AAD67C3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C14859-ABB5-2510-70B7-B2B9C6128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3665F-54A5-6F65-DA15-863C5E69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9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66BE13-BC67-A021-03B5-7DB95E0EE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FC4EE1-3624-6AAD-AF18-C0E8BBED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C8DF3-EA53-4A2D-64A1-9A675C51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7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ACC6-68B6-34CF-80A6-E8EC9E22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05C2C-9100-BFE4-7CD1-DAF7323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175F6-7E78-CD26-0089-ABF4D3809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AC6BC-0444-2392-D3B8-7DAE83BC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4D437-C469-8D1C-35D3-CFE6E2236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10B74-9DF7-B606-4726-CFAD1991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3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D7539-FC2B-21E0-D88C-BF2E6299B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C6AD04-BD58-E15A-4441-7748A0748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12EED-0115-A27D-99D4-4B8B0F8A9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E2EAE-98F0-B466-4445-2AD302A89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1/8/2023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A01CE-1B23-7CF1-5D67-DE202A8C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1BED6-6DB4-6007-CC33-8D159678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4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6BA099-F404-7481-2832-10FB8B6D0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8290B-8E4F-C341-E65F-5A51044E2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E87A6-11F0-992F-FD85-81000B50A8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 smtClean="0"/>
              <a:pPr/>
              <a:t>1/8/2023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CA84C-2D3E-9C4A-F539-FC82C61B3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03CDD-49BB-B446-2CC3-8CE167A29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4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deeplearning.net/software/theano_versions/dev/tutorial/conv_arithmetic.html" TargetMode="External"/><Relationship Id="rId4" Type="http://schemas.openxmlformats.org/officeDocument/2006/relationships/image" Target="../media/image4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3.xml"/><Relationship Id="rId18" Type="http://schemas.openxmlformats.org/officeDocument/2006/relationships/image" Target="../media/image24.png"/><Relationship Id="rId26" Type="http://schemas.openxmlformats.org/officeDocument/2006/relationships/image" Target="../media/image28.png"/><Relationship Id="rId39" Type="http://schemas.openxmlformats.org/officeDocument/2006/relationships/customXml" Target="../ink/ink56.xml"/><Relationship Id="rId21" Type="http://schemas.openxmlformats.org/officeDocument/2006/relationships/customXml" Target="../ink/ink47.xml"/><Relationship Id="rId34" Type="http://schemas.openxmlformats.org/officeDocument/2006/relationships/image" Target="../media/image32.png"/><Relationship Id="rId42" Type="http://schemas.openxmlformats.org/officeDocument/2006/relationships/image" Target="../media/image36.png"/><Relationship Id="rId47" Type="http://schemas.openxmlformats.org/officeDocument/2006/relationships/customXml" Target="../ink/ink60.xml"/><Relationship Id="rId50" Type="http://schemas.openxmlformats.org/officeDocument/2006/relationships/image" Target="../media/image55.png"/><Relationship Id="rId55" Type="http://schemas.openxmlformats.org/officeDocument/2006/relationships/customXml" Target="../ink/ink64.xml"/><Relationship Id="rId7" Type="http://schemas.openxmlformats.org/officeDocument/2006/relationships/customXml" Target="../ink/ink40.xml"/><Relationship Id="rId12" Type="http://schemas.openxmlformats.org/officeDocument/2006/relationships/image" Target="../media/image21.png"/><Relationship Id="rId17" Type="http://schemas.openxmlformats.org/officeDocument/2006/relationships/customXml" Target="../ink/ink45.xml"/><Relationship Id="rId25" Type="http://schemas.openxmlformats.org/officeDocument/2006/relationships/customXml" Target="../ink/ink49.xml"/><Relationship Id="rId33" Type="http://schemas.openxmlformats.org/officeDocument/2006/relationships/customXml" Target="../ink/ink53.xml"/><Relationship Id="rId38" Type="http://schemas.openxmlformats.org/officeDocument/2006/relationships/image" Target="../media/image34.png"/><Relationship Id="rId46" Type="http://schemas.openxmlformats.org/officeDocument/2006/relationships/image" Target="../media/image53.png"/><Relationship Id="rId59" Type="http://schemas.openxmlformats.org/officeDocument/2006/relationships/customXml" Target="../ink/ink66.xml"/><Relationship Id="rId2" Type="http://schemas.openxmlformats.org/officeDocument/2006/relationships/image" Target="../media/image50.png"/><Relationship Id="rId16" Type="http://schemas.openxmlformats.org/officeDocument/2006/relationships/image" Target="../media/image23.png"/><Relationship Id="rId20" Type="http://schemas.openxmlformats.org/officeDocument/2006/relationships/image" Target="../media/image25.png"/><Relationship Id="rId29" Type="http://schemas.openxmlformats.org/officeDocument/2006/relationships/customXml" Target="../ink/ink51.xml"/><Relationship Id="rId41" Type="http://schemas.openxmlformats.org/officeDocument/2006/relationships/customXml" Target="../ink/ink57.xml"/><Relationship Id="rId5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42.xml"/><Relationship Id="rId24" Type="http://schemas.openxmlformats.org/officeDocument/2006/relationships/image" Target="../media/image27.png"/><Relationship Id="rId32" Type="http://schemas.openxmlformats.org/officeDocument/2006/relationships/image" Target="../media/image31.png"/><Relationship Id="rId37" Type="http://schemas.openxmlformats.org/officeDocument/2006/relationships/customXml" Target="../ink/ink55.xml"/><Relationship Id="rId40" Type="http://schemas.openxmlformats.org/officeDocument/2006/relationships/image" Target="../media/image35.png"/><Relationship Id="rId45" Type="http://schemas.openxmlformats.org/officeDocument/2006/relationships/customXml" Target="../ink/ink59.xml"/><Relationship Id="rId53" Type="http://schemas.openxmlformats.org/officeDocument/2006/relationships/customXml" Target="../ink/ink63.xml"/><Relationship Id="rId58" Type="http://schemas.openxmlformats.org/officeDocument/2006/relationships/image" Target="../media/image59.png"/><Relationship Id="rId5" Type="http://schemas.openxmlformats.org/officeDocument/2006/relationships/customXml" Target="../ink/ink39.xml"/><Relationship Id="rId15" Type="http://schemas.openxmlformats.org/officeDocument/2006/relationships/customXml" Target="../ink/ink44.xml"/><Relationship Id="rId23" Type="http://schemas.openxmlformats.org/officeDocument/2006/relationships/customXml" Target="../ink/ink48.xml"/><Relationship Id="rId28" Type="http://schemas.openxmlformats.org/officeDocument/2006/relationships/image" Target="../media/image29.png"/><Relationship Id="rId36" Type="http://schemas.openxmlformats.org/officeDocument/2006/relationships/image" Target="../media/image51.png"/><Relationship Id="rId49" Type="http://schemas.openxmlformats.org/officeDocument/2006/relationships/customXml" Target="../ink/ink61.xml"/><Relationship Id="rId57" Type="http://schemas.openxmlformats.org/officeDocument/2006/relationships/customXml" Target="../ink/ink65.xml"/><Relationship Id="rId10" Type="http://schemas.openxmlformats.org/officeDocument/2006/relationships/image" Target="../media/image20.png"/><Relationship Id="rId19" Type="http://schemas.openxmlformats.org/officeDocument/2006/relationships/customXml" Target="../ink/ink46.xml"/><Relationship Id="rId31" Type="http://schemas.openxmlformats.org/officeDocument/2006/relationships/customXml" Target="../ink/ink52.xml"/><Relationship Id="rId44" Type="http://schemas.openxmlformats.org/officeDocument/2006/relationships/image" Target="../media/image52.png"/><Relationship Id="rId52" Type="http://schemas.openxmlformats.org/officeDocument/2006/relationships/image" Target="../media/image56.png"/><Relationship Id="rId60" Type="http://schemas.openxmlformats.org/officeDocument/2006/relationships/image" Target="../media/image60.png"/><Relationship Id="rId4" Type="http://schemas.openxmlformats.org/officeDocument/2006/relationships/image" Target="../media/image11.png"/><Relationship Id="rId9" Type="http://schemas.openxmlformats.org/officeDocument/2006/relationships/customXml" Target="../ink/ink41.xml"/><Relationship Id="rId14" Type="http://schemas.openxmlformats.org/officeDocument/2006/relationships/image" Target="../media/image22.png"/><Relationship Id="rId22" Type="http://schemas.openxmlformats.org/officeDocument/2006/relationships/image" Target="../media/image26.png"/><Relationship Id="rId27" Type="http://schemas.openxmlformats.org/officeDocument/2006/relationships/customXml" Target="../ink/ink50.xml"/><Relationship Id="rId30" Type="http://schemas.openxmlformats.org/officeDocument/2006/relationships/image" Target="../media/image30.png"/><Relationship Id="rId35" Type="http://schemas.openxmlformats.org/officeDocument/2006/relationships/customXml" Target="../ink/ink54.xml"/><Relationship Id="rId43" Type="http://schemas.openxmlformats.org/officeDocument/2006/relationships/customXml" Target="../ink/ink58.xml"/><Relationship Id="rId48" Type="http://schemas.openxmlformats.org/officeDocument/2006/relationships/image" Target="../media/image54.png"/><Relationship Id="rId56" Type="http://schemas.openxmlformats.org/officeDocument/2006/relationships/image" Target="../media/image58.png"/><Relationship Id="rId8" Type="http://schemas.openxmlformats.org/officeDocument/2006/relationships/image" Target="../media/image14.png"/><Relationship Id="rId51" Type="http://schemas.openxmlformats.org/officeDocument/2006/relationships/customXml" Target="../ink/ink62.xml"/><Relationship Id="rId3" Type="http://schemas.openxmlformats.org/officeDocument/2006/relationships/customXml" Target="../ink/ink3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g"/><Relationship Id="rId7" Type="http://schemas.openxmlformats.org/officeDocument/2006/relationships/image" Target="../media/image66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11" Type="http://schemas.openxmlformats.org/officeDocument/2006/relationships/image" Target="../media/image70.jpg"/><Relationship Id="rId5" Type="http://schemas.openxmlformats.org/officeDocument/2006/relationships/image" Target="../media/image64.png"/><Relationship Id="rId10" Type="http://schemas.openxmlformats.org/officeDocument/2006/relationships/image" Target="../media/image69.jpg"/><Relationship Id="rId4" Type="http://schemas.openxmlformats.org/officeDocument/2006/relationships/image" Target="../media/image63.png"/><Relationship Id="rId9" Type="http://schemas.openxmlformats.org/officeDocument/2006/relationships/image" Target="../media/image6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72.xml"/><Relationship Id="rId18" Type="http://schemas.openxmlformats.org/officeDocument/2006/relationships/image" Target="../media/image79.png"/><Relationship Id="rId3" Type="http://schemas.openxmlformats.org/officeDocument/2006/relationships/customXml" Target="../ink/ink67.xml"/><Relationship Id="rId7" Type="http://schemas.openxmlformats.org/officeDocument/2006/relationships/customXml" Target="../ink/ink69.xml"/><Relationship Id="rId12" Type="http://schemas.openxmlformats.org/officeDocument/2006/relationships/image" Target="../media/image76.png"/><Relationship Id="rId17" Type="http://schemas.openxmlformats.org/officeDocument/2006/relationships/customXml" Target="../ink/ink74.xml"/><Relationship Id="rId2" Type="http://schemas.openxmlformats.org/officeDocument/2006/relationships/image" Target="../media/image71.jp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customXml" Target="../ink/ink71.xml"/><Relationship Id="rId5" Type="http://schemas.openxmlformats.org/officeDocument/2006/relationships/customXml" Target="../ink/ink68.xml"/><Relationship Id="rId15" Type="http://schemas.openxmlformats.org/officeDocument/2006/relationships/customXml" Target="../ink/ink73.xml"/><Relationship Id="rId10" Type="http://schemas.openxmlformats.org/officeDocument/2006/relationships/image" Target="../media/image75.png"/><Relationship Id="rId4" Type="http://schemas.openxmlformats.org/officeDocument/2006/relationships/image" Target="../media/image72.png"/><Relationship Id="rId9" Type="http://schemas.openxmlformats.org/officeDocument/2006/relationships/customXml" Target="../ink/ink70.xml"/><Relationship Id="rId1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customXml" Target="../ink/ink83.xml"/><Relationship Id="rId26" Type="http://schemas.openxmlformats.org/officeDocument/2006/relationships/customXml" Target="../ink/ink87.xml"/><Relationship Id="rId39" Type="http://schemas.openxmlformats.org/officeDocument/2006/relationships/image" Target="../media/image98.png"/><Relationship Id="rId21" Type="http://schemas.openxmlformats.org/officeDocument/2006/relationships/image" Target="../media/image89.png"/><Relationship Id="rId34" Type="http://schemas.openxmlformats.org/officeDocument/2006/relationships/customXml" Target="../ink/ink91.xml"/><Relationship Id="rId42" Type="http://schemas.openxmlformats.org/officeDocument/2006/relationships/customXml" Target="../ink/ink95.xml"/><Relationship Id="rId47" Type="http://schemas.openxmlformats.org/officeDocument/2006/relationships/image" Target="../media/image102.png"/><Relationship Id="rId50" Type="http://schemas.openxmlformats.org/officeDocument/2006/relationships/customXml" Target="../ink/ink99.xml"/><Relationship Id="rId55" Type="http://schemas.openxmlformats.org/officeDocument/2006/relationships/image" Target="../media/image106.png"/><Relationship Id="rId7" Type="http://schemas.openxmlformats.org/officeDocument/2006/relationships/image" Target="../media/image82.png"/><Relationship Id="rId12" Type="http://schemas.openxmlformats.org/officeDocument/2006/relationships/customXml" Target="../ink/ink80.xml"/><Relationship Id="rId17" Type="http://schemas.openxmlformats.org/officeDocument/2006/relationships/image" Target="../media/image87.png"/><Relationship Id="rId25" Type="http://schemas.openxmlformats.org/officeDocument/2006/relationships/image" Target="../media/image91.png"/><Relationship Id="rId33" Type="http://schemas.openxmlformats.org/officeDocument/2006/relationships/image" Target="../media/image95.png"/><Relationship Id="rId38" Type="http://schemas.openxmlformats.org/officeDocument/2006/relationships/customXml" Target="../ink/ink93.xml"/><Relationship Id="rId46" Type="http://schemas.openxmlformats.org/officeDocument/2006/relationships/customXml" Target="../ink/ink97.xml"/><Relationship Id="rId59" Type="http://schemas.openxmlformats.org/officeDocument/2006/relationships/image" Target="../media/image108.png"/><Relationship Id="rId2" Type="http://schemas.openxmlformats.org/officeDocument/2006/relationships/customXml" Target="../ink/ink75.xml"/><Relationship Id="rId16" Type="http://schemas.openxmlformats.org/officeDocument/2006/relationships/customXml" Target="../ink/ink82.xml"/><Relationship Id="rId20" Type="http://schemas.openxmlformats.org/officeDocument/2006/relationships/customXml" Target="../ink/ink84.xml"/><Relationship Id="rId29" Type="http://schemas.openxmlformats.org/officeDocument/2006/relationships/image" Target="../media/image93.png"/><Relationship Id="rId41" Type="http://schemas.openxmlformats.org/officeDocument/2006/relationships/image" Target="../media/image99.png"/><Relationship Id="rId54" Type="http://schemas.openxmlformats.org/officeDocument/2006/relationships/customXml" Target="../ink/ink10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7.xml"/><Relationship Id="rId11" Type="http://schemas.openxmlformats.org/officeDocument/2006/relationships/image" Target="../media/image84.png"/><Relationship Id="rId24" Type="http://schemas.openxmlformats.org/officeDocument/2006/relationships/customXml" Target="../ink/ink86.xml"/><Relationship Id="rId32" Type="http://schemas.openxmlformats.org/officeDocument/2006/relationships/customXml" Target="../ink/ink90.xml"/><Relationship Id="rId37" Type="http://schemas.openxmlformats.org/officeDocument/2006/relationships/image" Target="../media/image97.png"/><Relationship Id="rId40" Type="http://schemas.openxmlformats.org/officeDocument/2006/relationships/customXml" Target="../ink/ink94.xml"/><Relationship Id="rId45" Type="http://schemas.openxmlformats.org/officeDocument/2006/relationships/image" Target="../media/image101.png"/><Relationship Id="rId53" Type="http://schemas.openxmlformats.org/officeDocument/2006/relationships/image" Target="../media/image105.png"/><Relationship Id="rId58" Type="http://schemas.openxmlformats.org/officeDocument/2006/relationships/customXml" Target="../ink/ink103.xml"/><Relationship Id="rId5" Type="http://schemas.openxmlformats.org/officeDocument/2006/relationships/image" Target="../media/image81.png"/><Relationship Id="rId15" Type="http://schemas.openxmlformats.org/officeDocument/2006/relationships/image" Target="../media/image86.png"/><Relationship Id="rId23" Type="http://schemas.openxmlformats.org/officeDocument/2006/relationships/image" Target="../media/image90.png"/><Relationship Id="rId28" Type="http://schemas.openxmlformats.org/officeDocument/2006/relationships/customXml" Target="../ink/ink88.xml"/><Relationship Id="rId36" Type="http://schemas.openxmlformats.org/officeDocument/2006/relationships/customXml" Target="../ink/ink92.xml"/><Relationship Id="rId49" Type="http://schemas.openxmlformats.org/officeDocument/2006/relationships/image" Target="../media/image103.png"/><Relationship Id="rId57" Type="http://schemas.openxmlformats.org/officeDocument/2006/relationships/image" Target="../media/image107.png"/><Relationship Id="rId10" Type="http://schemas.openxmlformats.org/officeDocument/2006/relationships/customXml" Target="../ink/ink79.xml"/><Relationship Id="rId19" Type="http://schemas.openxmlformats.org/officeDocument/2006/relationships/image" Target="../media/image88.png"/><Relationship Id="rId31" Type="http://schemas.openxmlformats.org/officeDocument/2006/relationships/image" Target="../media/image94.png"/><Relationship Id="rId44" Type="http://schemas.openxmlformats.org/officeDocument/2006/relationships/customXml" Target="../ink/ink96.xml"/><Relationship Id="rId52" Type="http://schemas.openxmlformats.org/officeDocument/2006/relationships/customXml" Target="../ink/ink100.xml"/><Relationship Id="rId4" Type="http://schemas.openxmlformats.org/officeDocument/2006/relationships/customXml" Target="../ink/ink76.xml"/><Relationship Id="rId9" Type="http://schemas.openxmlformats.org/officeDocument/2006/relationships/image" Target="../media/image83.png"/><Relationship Id="rId14" Type="http://schemas.openxmlformats.org/officeDocument/2006/relationships/customXml" Target="../ink/ink81.xml"/><Relationship Id="rId22" Type="http://schemas.openxmlformats.org/officeDocument/2006/relationships/customXml" Target="../ink/ink85.xml"/><Relationship Id="rId27" Type="http://schemas.openxmlformats.org/officeDocument/2006/relationships/image" Target="../media/image92.png"/><Relationship Id="rId30" Type="http://schemas.openxmlformats.org/officeDocument/2006/relationships/customXml" Target="../ink/ink89.xml"/><Relationship Id="rId35" Type="http://schemas.openxmlformats.org/officeDocument/2006/relationships/image" Target="../media/image96.png"/><Relationship Id="rId43" Type="http://schemas.openxmlformats.org/officeDocument/2006/relationships/image" Target="../media/image100.png"/><Relationship Id="rId48" Type="http://schemas.openxmlformats.org/officeDocument/2006/relationships/customXml" Target="../ink/ink98.xml"/><Relationship Id="rId56" Type="http://schemas.openxmlformats.org/officeDocument/2006/relationships/customXml" Target="../ink/ink102.xml"/><Relationship Id="rId8" Type="http://schemas.openxmlformats.org/officeDocument/2006/relationships/customXml" Target="../ink/ink78.xml"/><Relationship Id="rId51" Type="http://schemas.openxmlformats.org/officeDocument/2006/relationships/image" Target="../media/image104.png"/><Relationship Id="rId3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e/2PACX-1vSgxpHJKjByvu-Dv_oM1QUYRRj5t-HGXId3Mfk9KqwuvDKKRA7LmS_OkmO95f2ec-jOJ4_cjMsAHLgK/pu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search/cs?searchtype=author&amp;query=Cohen%2C+T" TargetMode="External"/><Relationship Id="rId3" Type="http://schemas.openxmlformats.org/officeDocument/2006/relationships/image" Target="../media/image110.png"/><Relationship Id="rId7" Type="http://schemas.openxmlformats.org/officeDocument/2006/relationships/hyperlink" Target="https://arxiv.org/search/cs?searchtype=author&amp;query=Bruna%2C+J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search/cs?searchtype=author&amp;query=Bronstein%2C+M+M" TargetMode="External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hyperlink" Target="https://arxiv.org/search/cs?searchtype=author&amp;query=Veli%C4%8Dkovi%C4%87%2C+P" TargetMode="Externa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customXml" Target="../ink/ink112.xml"/><Relationship Id="rId26" Type="http://schemas.openxmlformats.org/officeDocument/2006/relationships/customXml" Target="../ink/ink116.xml"/><Relationship Id="rId39" Type="http://schemas.openxmlformats.org/officeDocument/2006/relationships/image" Target="../media/image36.png"/><Relationship Id="rId21" Type="http://schemas.openxmlformats.org/officeDocument/2006/relationships/image" Target="../media/image27.png"/><Relationship Id="rId34" Type="http://schemas.openxmlformats.org/officeDocument/2006/relationships/customXml" Target="../ink/ink120.xml"/><Relationship Id="rId42" Type="http://schemas.openxmlformats.org/officeDocument/2006/relationships/customXml" Target="../ink/ink124.xml"/><Relationship Id="rId47" Type="http://schemas.openxmlformats.org/officeDocument/2006/relationships/image" Target="../media/image114.png"/><Relationship Id="rId50" Type="http://schemas.openxmlformats.org/officeDocument/2006/relationships/customXml" Target="../ink/ink128.xml"/><Relationship Id="rId55" Type="http://schemas.openxmlformats.org/officeDocument/2006/relationships/image" Target="../media/image118.png"/><Relationship Id="rId63" Type="http://schemas.openxmlformats.org/officeDocument/2006/relationships/image" Target="../media/image122.png"/><Relationship Id="rId68" Type="http://schemas.openxmlformats.org/officeDocument/2006/relationships/customXml" Target="../ink/ink137.xml"/><Relationship Id="rId76" Type="http://schemas.openxmlformats.org/officeDocument/2006/relationships/customXml" Target="../ink/ink141.xml"/><Relationship Id="rId7" Type="http://schemas.openxmlformats.org/officeDocument/2006/relationships/image" Target="../media/image20.png"/><Relationship Id="rId71" Type="http://schemas.openxmlformats.org/officeDocument/2006/relationships/image" Target="../media/image126.png"/><Relationship Id="rId2" Type="http://schemas.openxmlformats.org/officeDocument/2006/relationships/customXml" Target="../ink/ink104.xml"/><Relationship Id="rId16" Type="http://schemas.openxmlformats.org/officeDocument/2006/relationships/customXml" Target="../ink/ink111.xml"/><Relationship Id="rId29" Type="http://schemas.openxmlformats.org/officeDocument/2006/relationships/image" Target="../media/image31.png"/><Relationship Id="rId11" Type="http://schemas.openxmlformats.org/officeDocument/2006/relationships/image" Target="../media/image22.png"/><Relationship Id="rId24" Type="http://schemas.openxmlformats.org/officeDocument/2006/relationships/customXml" Target="../ink/ink115.xml"/><Relationship Id="rId32" Type="http://schemas.openxmlformats.org/officeDocument/2006/relationships/customXml" Target="../ink/ink119.xml"/><Relationship Id="rId37" Type="http://schemas.openxmlformats.org/officeDocument/2006/relationships/image" Target="../media/image35.png"/><Relationship Id="rId40" Type="http://schemas.openxmlformats.org/officeDocument/2006/relationships/customXml" Target="../ink/ink123.xml"/><Relationship Id="rId45" Type="http://schemas.openxmlformats.org/officeDocument/2006/relationships/image" Target="../media/image113.png"/><Relationship Id="rId53" Type="http://schemas.openxmlformats.org/officeDocument/2006/relationships/image" Target="../media/image117.png"/><Relationship Id="rId58" Type="http://schemas.openxmlformats.org/officeDocument/2006/relationships/customXml" Target="../ink/ink132.xml"/><Relationship Id="rId66" Type="http://schemas.openxmlformats.org/officeDocument/2006/relationships/customXml" Target="../ink/ink136.xml"/><Relationship Id="rId74" Type="http://schemas.openxmlformats.org/officeDocument/2006/relationships/customXml" Target="../ink/ink140.xml"/><Relationship Id="rId79" Type="http://schemas.openxmlformats.org/officeDocument/2006/relationships/image" Target="../media/image130.png"/><Relationship Id="rId5" Type="http://schemas.openxmlformats.org/officeDocument/2006/relationships/image" Target="../media/image13.png"/><Relationship Id="rId61" Type="http://schemas.openxmlformats.org/officeDocument/2006/relationships/image" Target="../media/image121.png"/><Relationship Id="rId82" Type="http://schemas.openxmlformats.org/officeDocument/2006/relationships/customXml" Target="../ink/ink144.xml"/><Relationship Id="rId10" Type="http://schemas.openxmlformats.org/officeDocument/2006/relationships/customXml" Target="../ink/ink108.xml"/><Relationship Id="rId19" Type="http://schemas.openxmlformats.org/officeDocument/2006/relationships/image" Target="../media/image26.png"/><Relationship Id="rId31" Type="http://schemas.openxmlformats.org/officeDocument/2006/relationships/image" Target="../media/image32.png"/><Relationship Id="rId44" Type="http://schemas.openxmlformats.org/officeDocument/2006/relationships/customXml" Target="../ink/ink125.xml"/><Relationship Id="rId52" Type="http://schemas.openxmlformats.org/officeDocument/2006/relationships/customXml" Target="../ink/ink129.xml"/><Relationship Id="rId60" Type="http://schemas.openxmlformats.org/officeDocument/2006/relationships/customXml" Target="../ink/ink133.xml"/><Relationship Id="rId65" Type="http://schemas.openxmlformats.org/officeDocument/2006/relationships/image" Target="../media/image123.png"/><Relationship Id="rId73" Type="http://schemas.openxmlformats.org/officeDocument/2006/relationships/image" Target="../media/image127.png"/><Relationship Id="rId78" Type="http://schemas.openxmlformats.org/officeDocument/2006/relationships/customXml" Target="../ink/ink142.xml"/><Relationship Id="rId81" Type="http://schemas.openxmlformats.org/officeDocument/2006/relationships/image" Target="../media/image131.png"/><Relationship Id="rId4" Type="http://schemas.openxmlformats.org/officeDocument/2006/relationships/customXml" Target="../ink/ink105.xml"/><Relationship Id="rId9" Type="http://schemas.openxmlformats.org/officeDocument/2006/relationships/image" Target="../media/image21.png"/><Relationship Id="rId14" Type="http://schemas.openxmlformats.org/officeDocument/2006/relationships/customXml" Target="../ink/ink110.xml"/><Relationship Id="rId22" Type="http://schemas.openxmlformats.org/officeDocument/2006/relationships/customXml" Target="../ink/ink114.xml"/><Relationship Id="rId27" Type="http://schemas.openxmlformats.org/officeDocument/2006/relationships/image" Target="../media/image30.png"/><Relationship Id="rId30" Type="http://schemas.openxmlformats.org/officeDocument/2006/relationships/customXml" Target="../ink/ink118.xml"/><Relationship Id="rId35" Type="http://schemas.openxmlformats.org/officeDocument/2006/relationships/image" Target="../media/image34.png"/><Relationship Id="rId43" Type="http://schemas.openxmlformats.org/officeDocument/2006/relationships/image" Target="../media/image59.png"/><Relationship Id="rId48" Type="http://schemas.openxmlformats.org/officeDocument/2006/relationships/customXml" Target="../ink/ink127.xml"/><Relationship Id="rId56" Type="http://schemas.openxmlformats.org/officeDocument/2006/relationships/customXml" Target="../ink/ink131.xml"/><Relationship Id="rId64" Type="http://schemas.openxmlformats.org/officeDocument/2006/relationships/customXml" Target="../ink/ink135.xml"/><Relationship Id="rId69" Type="http://schemas.openxmlformats.org/officeDocument/2006/relationships/image" Target="../media/image125.png"/><Relationship Id="rId77" Type="http://schemas.openxmlformats.org/officeDocument/2006/relationships/image" Target="../media/image129.png"/><Relationship Id="rId8" Type="http://schemas.openxmlformats.org/officeDocument/2006/relationships/customXml" Target="../ink/ink107.xml"/><Relationship Id="rId51" Type="http://schemas.openxmlformats.org/officeDocument/2006/relationships/image" Target="../media/image116.png"/><Relationship Id="rId72" Type="http://schemas.openxmlformats.org/officeDocument/2006/relationships/customXml" Target="../ink/ink139.xml"/><Relationship Id="rId80" Type="http://schemas.openxmlformats.org/officeDocument/2006/relationships/customXml" Target="../ink/ink143.xml"/><Relationship Id="rId3" Type="http://schemas.openxmlformats.org/officeDocument/2006/relationships/image" Target="../media/image11.png"/><Relationship Id="rId12" Type="http://schemas.openxmlformats.org/officeDocument/2006/relationships/customXml" Target="../ink/ink109.xml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33" Type="http://schemas.openxmlformats.org/officeDocument/2006/relationships/image" Target="../media/image51.png"/><Relationship Id="rId38" Type="http://schemas.openxmlformats.org/officeDocument/2006/relationships/customXml" Target="../ink/ink122.xml"/><Relationship Id="rId46" Type="http://schemas.openxmlformats.org/officeDocument/2006/relationships/customXml" Target="../ink/ink126.xml"/><Relationship Id="rId59" Type="http://schemas.openxmlformats.org/officeDocument/2006/relationships/image" Target="../media/image120.png"/><Relationship Id="rId67" Type="http://schemas.openxmlformats.org/officeDocument/2006/relationships/image" Target="../media/image124.png"/><Relationship Id="rId20" Type="http://schemas.openxmlformats.org/officeDocument/2006/relationships/customXml" Target="../ink/ink113.xml"/><Relationship Id="rId41" Type="http://schemas.openxmlformats.org/officeDocument/2006/relationships/image" Target="../media/image55.png"/><Relationship Id="rId54" Type="http://schemas.openxmlformats.org/officeDocument/2006/relationships/customXml" Target="../ink/ink130.xml"/><Relationship Id="rId62" Type="http://schemas.openxmlformats.org/officeDocument/2006/relationships/customXml" Target="../ink/ink134.xml"/><Relationship Id="rId70" Type="http://schemas.openxmlformats.org/officeDocument/2006/relationships/customXml" Target="../ink/ink138.xml"/><Relationship Id="rId75" Type="http://schemas.openxmlformats.org/officeDocument/2006/relationships/image" Target="../media/image128.png"/><Relationship Id="rId83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6.xml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customXml" Target="../ink/ink117.xml"/><Relationship Id="rId36" Type="http://schemas.openxmlformats.org/officeDocument/2006/relationships/customXml" Target="../ink/ink121.xml"/><Relationship Id="rId49" Type="http://schemas.openxmlformats.org/officeDocument/2006/relationships/image" Target="../media/image115.png"/><Relationship Id="rId57" Type="http://schemas.openxmlformats.org/officeDocument/2006/relationships/image" Target="../media/image1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.png"/><Relationship Id="rId18" Type="http://schemas.openxmlformats.org/officeDocument/2006/relationships/customXml" Target="../ink/ink153.xml"/><Relationship Id="rId26" Type="http://schemas.openxmlformats.org/officeDocument/2006/relationships/customXml" Target="../ink/ink157.xml"/><Relationship Id="rId39" Type="http://schemas.openxmlformats.org/officeDocument/2006/relationships/image" Target="../media/image152.png"/><Relationship Id="rId21" Type="http://schemas.openxmlformats.org/officeDocument/2006/relationships/image" Target="../media/image143.png"/><Relationship Id="rId34" Type="http://schemas.openxmlformats.org/officeDocument/2006/relationships/customXml" Target="../ink/ink161.xml"/><Relationship Id="rId42" Type="http://schemas.openxmlformats.org/officeDocument/2006/relationships/customXml" Target="../ink/ink165.xml"/><Relationship Id="rId47" Type="http://schemas.openxmlformats.org/officeDocument/2006/relationships/image" Target="../media/image156.png"/><Relationship Id="rId50" Type="http://schemas.openxmlformats.org/officeDocument/2006/relationships/customXml" Target="../ink/ink169.xml"/><Relationship Id="rId55" Type="http://schemas.openxmlformats.org/officeDocument/2006/relationships/image" Target="../media/image160.png"/><Relationship Id="rId7" Type="http://schemas.openxmlformats.org/officeDocument/2006/relationships/image" Target="../media/image125.png"/><Relationship Id="rId2" Type="http://schemas.openxmlformats.org/officeDocument/2006/relationships/customXml" Target="../ink/ink145.xml"/><Relationship Id="rId16" Type="http://schemas.openxmlformats.org/officeDocument/2006/relationships/customXml" Target="../ink/ink152.xml"/><Relationship Id="rId20" Type="http://schemas.openxmlformats.org/officeDocument/2006/relationships/customXml" Target="../ink/ink154.xml"/><Relationship Id="rId29" Type="http://schemas.openxmlformats.org/officeDocument/2006/relationships/image" Target="../media/image147.png"/><Relationship Id="rId41" Type="http://schemas.openxmlformats.org/officeDocument/2006/relationships/image" Target="../media/image153.png"/><Relationship Id="rId54" Type="http://schemas.openxmlformats.org/officeDocument/2006/relationships/customXml" Target="../ink/ink17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7.xml"/><Relationship Id="rId11" Type="http://schemas.openxmlformats.org/officeDocument/2006/relationships/image" Target="../media/image138.png"/><Relationship Id="rId24" Type="http://schemas.openxmlformats.org/officeDocument/2006/relationships/customXml" Target="../ink/ink156.xml"/><Relationship Id="rId32" Type="http://schemas.openxmlformats.org/officeDocument/2006/relationships/customXml" Target="../ink/ink160.xml"/><Relationship Id="rId37" Type="http://schemas.openxmlformats.org/officeDocument/2006/relationships/image" Target="../media/image151.png"/><Relationship Id="rId40" Type="http://schemas.openxmlformats.org/officeDocument/2006/relationships/customXml" Target="../ink/ink164.xml"/><Relationship Id="rId45" Type="http://schemas.openxmlformats.org/officeDocument/2006/relationships/image" Target="../media/image155.png"/><Relationship Id="rId53" Type="http://schemas.openxmlformats.org/officeDocument/2006/relationships/image" Target="../media/image159.png"/><Relationship Id="rId58" Type="http://schemas.openxmlformats.org/officeDocument/2006/relationships/customXml" Target="../ink/ink173.xml"/><Relationship Id="rId5" Type="http://schemas.openxmlformats.org/officeDocument/2006/relationships/image" Target="../media/image113.png"/><Relationship Id="rId15" Type="http://schemas.openxmlformats.org/officeDocument/2006/relationships/image" Target="../media/image140.png"/><Relationship Id="rId23" Type="http://schemas.openxmlformats.org/officeDocument/2006/relationships/image" Target="../media/image144.png"/><Relationship Id="rId28" Type="http://schemas.openxmlformats.org/officeDocument/2006/relationships/customXml" Target="../ink/ink158.xml"/><Relationship Id="rId36" Type="http://schemas.openxmlformats.org/officeDocument/2006/relationships/customXml" Target="../ink/ink162.xml"/><Relationship Id="rId49" Type="http://schemas.openxmlformats.org/officeDocument/2006/relationships/image" Target="../media/image157.png"/><Relationship Id="rId57" Type="http://schemas.openxmlformats.org/officeDocument/2006/relationships/image" Target="../media/image161.png"/><Relationship Id="rId61" Type="http://schemas.openxmlformats.org/officeDocument/2006/relationships/image" Target="../media/image163.png"/><Relationship Id="rId10" Type="http://schemas.openxmlformats.org/officeDocument/2006/relationships/customXml" Target="../ink/ink149.xml"/><Relationship Id="rId19" Type="http://schemas.openxmlformats.org/officeDocument/2006/relationships/image" Target="../media/image142.png"/><Relationship Id="rId31" Type="http://schemas.openxmlformats.org/officeDocument/2006/relationships/image" Target="../media/image148.png"/><Relationship Id="rId44" Type="http://schemas.openxmlformats.org/officeDocument/2006/relationships/customXml" Target="../ink/ink166.xml"/><Relationship Id="rId52" Type="http://schemas.openxmlformats.org/officeDocument/2006/relationships/customXml" Target="../ink/ink170.xml"/><Relationship Id="rId60" Type="http://schemas.openxmlformats.org/officeDocument/2006/relationships/customXml" Target="../ink/ink174.xml"/><Relationship Id="rId4" Type="http://schemas.openxmlformats.org/officeDocument/2006/relationships/customXml" Target="../ink/ink146.xml"/><Relationship Id="rId9" Type="http://schemas.openxmlformats.org/officeDocument/2006/relationships/image" Target="../media/image137.png"/><Relationship Id="rId14" Type="http://schemas.openxmlformats.org/officeDocument/2006/relationships/customXml" Target="../ink/ink151.xml"/><Relationship Id="rId22" Type="http://schemas.openxmlformats.org/officeDocument/2006/relationships/customXml" Target="../ink/ink155.xml"/><Relationship Id="rId27" Type="http://schemas.openxmlformats.org/officeDocument/2006/relationships/image" Target="../media/image146.png"/><Relationship Id="rId30" Type="http://schemas.openxmlformats.org/officeDocument/2006/relationships/customXml" Target="../ink/ink159.xml"/><Relationship Id="rId35" Type="http://schemas.openxmlformats.org/officeDocument/2006/relationships/image" Target="../media/image150.png"/><Relationship Id="rId43" Type="http://schemas.openxmlformats.org/officeDocument/2006/relationships/image" Target="../media/image154.png"/><Relationship Id="rId48" Type="http://schemas.openxmlformats.org/officeDocument/2006/relationships/customXml" Target="../ink/ink168.xml"/><Relationship Id="rId56" Type="http://schemas.openxmlformats.org/officeDocument/2006/relationships/customXml" Target="../ink/ink172.xml"/><Relationship Id="rId8" Type="http://schemas.openxmlformats.org/officeDocument/2006/relationships/customXml" Target="../ink/ink148.xml"/><Relationship Id="rId51" Type="http://schemas.openxmlformats.org/officeDocument/2006/relationships/image" Target="../media/image158.png"/><Relationship Id="rId3" Type="http://schemas.openxmlformats.org/officeDocument/2006/relationships/image" Target="../media/image20.png"/><Relationship Id="rId12" Type="http://schemas.openxmlformats.org/officeDocument/2006/relationships/customXml" Target="../ink/ink150.xml"/><Relationship Id="rId17" Type="http://schemas.openxmlformats.org/officeDocument/2006/relationships/image" Target="../media/image141.png"/><Relationship Id="rId25" Type="http://schemas.openxmlformats.org/officeDocument/2006/relationships/image" Target="../media/image145.png"/><Relationship Id="rId33" Type="http://schemas.openxmlformats.org/officeDocument/2006/relationships/image" Target="../media/image149.png"/><Relationship Id="rId38" Type="http://schemas.openxmlformats.org/officeDocument/2006/relationships/customXml" Target="../ink/ink163.xml"/><Relationship Id="rId46" Type="http://schemas.openxmlformats.org/officeDocument/2006/relationships/customXml" Target="../ink/ink167.xml"/><Relationship Id="rId59" Type="http://schemas.openxmlformats.org/officeDocument/2006/relationships/image" Target="../media/image1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6.xml"/><Relationship Id="rId13" Type="http://schemas.openxmlformats.org/officeDocument/2006/relationships/image" Target="../media/image156.png"/><Relationship Id="rId18" Type="http://schemas.openxmlformats.org/officeDocument/2006/relationships/customXml" Target="../ink/ink181.xml"/><Relationship Id="rId3" Type="http://schemas.openxmlformats.org/officeDocument/2006/relationships/image" Target="../media/image165.png"/><Relationship Id="rId21" Type="http://schemas.openxmlformats.org/officeDocument/2006/relationships/image" Target="../media/image160.png"/><Relationship Id="rId7" Type="http://schemas.openxmlformats.org/officeDocument/2006/relationships/image" Target="../media/image113.png"/><Relationship Id="rId12" Type="http://schemas.openxmlformats.org/officeDocument/2006/relationships/customXml" Target="../ink/ink178.xml"/><Relationship Id="rId17" Type="http://schemas.openxmlformats.org/officeDocument/2006/relationships/image" Target="../media/image158.png"/><Relationship Id="rId2" Type="http://schemas.openxmlformats.org/officeDocument/2006/relationships/image" Target="../media/image164.png"/><Relationship Id="rId16" Type="http://schemas.openxmlformats.org/officeDocument/2006/relationships/customXml" Target="../ink/ink180.xml"/><Relationship Id="rId20" Type="http://schemas.openxmlformats.org/officeDocument/2006/relationships/customXml" Target="../ink/ink18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5.xml"/><Relationship Id="rId11" Type="http://schemas.openxmlformats.org/officeDocument/2006/relationships/image" Target="../media/image155.png"/><Relationship Id="rId5" Type="http://schemas.openxmlformats.org/officeDocument/2006/relationships/image" Target="../media/image167.jpeg"/><Relationship Id="rId15" Type="http://schemas.openxmlformats.org/officeDocument/2006/relationships/image" Target="../media/image157.png"/><Relationship Id="rId23" Type="http://schemas.openxmlformats.org/officeDocument/2006/relationships/image" Target="../media/image168.png"/><Relationship Id="rId10" Type="http://schemas.openxmlformats.org/officeDocument/2006/relationships/customXml" Target="../ink/ink177.xml"/><Relationship Id="rId19" Type="http://schemas.openxmlformats.org/officeDocument/2006/relationships/image" Target="../media/image159.png"/><Relationship Id="rId4" Type="http://schemas.openxmlformats.org/officeDocument/2006/relationships/image" Target="../media/image166.png"/><Relationship Id="rId9" Type="http://schemas.openxmlformats.org/officeDocument/2006/relationships/image" Target="../media/image154.png"/><Relationship Id="rId14" Type="http://schemas.openxmlformats.org/officeDocument/2006/relationships/customXml" Target="../ink/ink179.xml"/><Relationship Id="rId22" Type="http://schemas.openxmlformats.org/officeDocument/2006/relationships/customXml" Target="../ink/ink183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6.xml"/><Relationship Id="rId21" Type="http://schemas.openxmlformats.org/officeDocument/2006/relationships/image" Target="../media/image178.png"/><Relationship Id="rId42" Type="http://schemas.openxmlformats.org/officeDocument/2006/relationships/customXml" Target="../ink/ink204.xml"/><Relationship Id="rId47" Type="http://schemas.openxmlformats.org/officeDocument/2006/relationships/image" Target="../media/image191.png"/><Relationship Id="rId63" Type="http://schemas.openxmlformats.org/officeDocument/2006/relationships/image" Target="../media/image199.png"/><Relationship Id="rId68" Type="http://schemas.openxmlformats.org/officeDocument/2006/relationships/customXml" Target="../ink/ink217.xml"/><Relationship Id="rId84" Type="http://schemas.openxmlformats.org/officeDocument/2006/relationships/customXml" Target="../ink/ink225.xml"/><Relationship Id="rId89" Type="http://schemas.openxmlformats.org/officeDocument/2006/relationships/image" Target="../media/image212.png"/><Relationship Id="rId7" Type="http://schemas.openxmlformats.org/officeDocument/2006/relationships/image" Target="../media/image171.png"/><Relationship Id="rId71" Type="http://schemas.openxmlformats.org/officeDocument/2006/relationships/image" Target="../media/image203.png"/><Relationship Id="rId92" Type="http://schemas.openxmlformats.org/officeDocument/2006/relationships/customXml" Target="../ink/ink229.xml"/><Relationship Id="rId2" Type="http://schemas.openxmlformats.org/officeDocument/2006/relationships/customXml" Target="../ink/ink184.xml"/><Relationship Id="rId16" Type="http://schemas.openxmlformats.org/officeDocument/2006/relationships/customXml" Target="../ink/ink191.xml"/><Relationship Id="rId29" Type="http://schemas.openxmlformats.org/officeDocument/2006/relationships/image" Target="../media/image182.png"/><Relationship Id="rId11" Type="http://schemas.openxmlformats.org/officeDocument/2006/relationships/image" Target="../media/image173.png"/><Relationship Id="rId24" Type="http://schemas.openxmlformats.org/officeDocument/2006/relationships/customXml" Target="../ink/ink195.xml"/><Relationship Id="rId32" Type="http://schemas.openxmlformats.org/officeDocument/2006/relationships/customXml" Target="../ink/ink199.xml"/><Relationship Id="rId37" Type="http://schemas.openxmlformats.org/officeDocument/2006/relationships/image" Target="../media/image186.png"/><Relationship Id="rId40" Type="http://schemas.openxmlformats.org/officeDocument/2006/relationships/customXml" Target="../ink/ink203.xml"/><Relationship Id="rId45" Type="http://schemas.openxmlformats.org/officeDocument/2006/relationships/image" Target="../media/image190.png"/><Relationship Id="rId53" Type="http://schemas.openxmlformats.org/officeDocument/2006/relationships/image" Target="../media/image194.png"/><Relationship Id="rId58" Type="http://schemas.openxmlformats.org/officeDocument/2006/relationships/customXml" Target="../ink/ink212.xml"/><Relationship Id="rId66" Type="http://schemas.openxmlformats.org/officeDocument/2006/relationships/customXml" Target="../ink/ink216.xml"/><Relationship Id="rId74" Type="http://schemas.openxmlformats.org/officeDocument/2006/relationships/customXml" Target="../ink/ink220.xml"/><Relationship Id="rId79" Type="http://schemas.openxmlformats.org/officeDocument/2006/relationships/image" Target="../media/image207.png"/><Relationship Id="rId87" Type="http://schemas.openxmlformats.org/officeDocument/2006/relationships/image" Target="../media/image211.png"/><Relationship Id="rId102" Type="http://schemas.openxmlformats.org/officeDocument/2006/relationships/image" Target="../media/image218.png"/><Relationship Id="rId5" Type="http://schemas.openxmlformats.org/officeDocument/2006/relationships/image" Target="../media/image170.png"/><Relationship Id="rId61" Type="http://schemas.openxmlformats.org/officeDocument/2006/relationships/image" Target="../media/image198.png"/><Relationship Id="rId82" Type="http://schemas.openxmlformats.org/officeDocument/2006/relationships/customXml" Target="../ink/ink224.xml"/><Relationship Id="rId90" Type="http://schemas.openxmlformats.org/officeDocument/2006/relationships/customXml" Target="../ink/ink228.xml"/><Relationship Id="rId95" Type="http://schemas.openxmlformats.org/officeDocument/2006/relationships/image" Target="../media/image215.png"/><Relationship Id="rId19" Type="http://schemas.openxmlformats.org/officeDocument/2006/relationships/image" Target="../media/image177.png"/><Relationship Id="rId14" Type="http://schemas.openxmlformats.org/officeDocument/2006/relationships/customXml" Target="../ink/ink190.xml"/><Relationship Id="rId22" Type="http://schemas.openxmlformats.org/officeDocument/2006/relationships/customXml" Target="../ink/ink194.xml"/><Relationship Id="rId27" Type="http://schemas.openxmlformats.org/officeDocument/2006/relationships/image" Target="../media/image181.png"/><Relationship Id="rId30" Type="http://schemas.openxmlformats.org/officeDocument/2006/relationships/customXml" Target="../ink/ink198.xml"/><Relationship Id="rId35" Type="http://schemas.openxmlformats.org/officeDocument/2006/relationships/image" Target="../media/image185.png"/><Relationship Id="rId43" Type="http://schemas.openxmlformats.org/officeDocument/2006/relationships/image" Target="../media/image189.png"/><Relationship Id="rId48" Type="http://schemas.openxmlformats.org/officeDocument/2006/relationships/customXml" Target="../ink/ink207.xml"/><Relationship Id="rId56" Type="http://schemas.openxmlformats.org/officeDocument/2006/relationships/customXml" Target="../ink/ink211.xml"/><Relationship Id="rId64" Type="http://schemas.openxmlformats.org/officeDocument/2006/relationships/customXml" Target="../ink/ink215.xml"/><Relationship Id="rId69" Type="http://schemas.openxmlformats.org/officeDocument/2006/relationships/image" Target="../media/image202.png"/><Relationship Id="rId77" Type="http://schemas.openxmlformats.org/officeDocument/2006/relationships/image" Target="../media/image206.png"/><Relationship Id="rId100" Type="http://schemas.openxmlformats.org/officeDocument/2006/relationships/customXml" Target="../ink/ink233.xml"/><Relationship Id="rId8" Type="http://schemas.openxmlformats.org/officeDocument/2006/relationships/customXml" Target="../ink/ink187.xml"/><Relationship Id="rId51" Type="http://schemas.openxmlformats.org/officeDocument/2006/relationships/image" Target="../media/image193.png"/><Relationship Id="rId72" Type="http://schemas.openxmlformats.org/officeDocument/2006/relationships/customXml" Target="../ink/ink219.xml"/><Relationship Id="rId80" Type="http://schemas.openxmlformats.org/officeDocument/2006/relationships/customXml" Target="../ink/ink223.xml"/><Relationship Id="rId85" Type="http://schemas.openxmlformats.org/officeDocument/2006/relationships/image" Target="../media/image210.png"/><Relationship Id="rId93" Type="http://schemas.openxmlformats.org/officeDocument/2006/relationships/image" Target="../media/image214.png"/><Relationship Id="rId98" Type="http://schemas.openxmlformats.org/officeDocument/2006/relationships/customXml" Target="../ink/ink232.xml"/><Relationship Id="rId3" Type="http://schemas.openxmlformats.org/officeDocument/2006/relationships/image" Target="../media/image169.png"/><Relationship Id="rId12" Type="http://schemas.openxmlformats.org/officeDocument/2006/relationships/customXml" Target="../ink/ink189.xml"/><Relationship Id="rId17" Type="http://schemas.openxmlformats.org/officeDocument/2006/relationships/image" Target="../media/image176.png"/><Relationship Id="rId25" Type="http://schemas.openxmlformats.org/officeDocument/2006/relationships/image" Target="../media/image180.png"/><Relationship Id="rId33" Type="http://schemas.openxmlformats.org/officeDocument/2006/relationships/image" Target="../media/image184.png"/><Relationship Id="rId38" Type="http://schemas.openxmlformats.org/officeDocument/2006/relationships/customXml" Target="../ink/ink202.xml"/><Relationship Id="rId46" Type="http://schemas.openxmlformats.org/officeDocument/2006/relationships/customXml" Target="../ink/ink206.xml"/><Relationship Id="rId59" Type="http://schemas.openxmlformats.org/officeDocument/2006/relationships/image" Target="../media/image197.png"/><Relationship Id="rId67" Type="http://schemas.openxmlformats.org/officeDocument/2006/relationships/image" Target="../media/image201.png"/><Relationship Id="rId103" Type="http://schemas.openxmlformats.org/officeDocument/2006/relationships/customXml" Target="../ink/ink235.xml"/><Relationship Id="rId20" Type="http://schemas.openxmlformats.org/officeDocument/2006/relationships/customXml" Target="../ink/ink193.xml"/><Relationship Id="rId41" Type="http://schemas.openxmlformats.org/officeDocument/2006/relationships/image" Target="../media/image188.png"/><Relationship Id="rId54" Type="http://schemas.openxmlformats.org/officeDocument/2006/relationships/customXml" Target="../ink/ink210.xml"/><Relationship Id="rId62" Type="http://schemas.openxmlformats.org/officeDocument/2006/relationships/customXml" Target="../ink/ink214.xml"/><Relationship Id="rId70" Type="http://schemas.openxmlformats.org/officeDocument/2006/relationships/customXml" Target="../ink/ink218.xml"/><Relationship Id="rId75" Type="http://schemas.openxmlformats.org/officeDocument/2006/relationships/image" Target="../media/image205.png"/><Relationship Id="rId83" Type="http://schemas.openxmlformats.org/officeDocument/2006/relationships/image" Target="../media/image209.png"/><Relationship Id="rId88" Type="http://schemas.openxmlformats.org/officeDocument/2006/relationships/customXml" Target="../ink/ink227.xml"/><Relationship Id="rId91" Type="http://schemas.openxmlformats.org/officeDocument/2006/relationships/image" Target="../media/image213.png"/><Relationship Id="rId96" Type="http://schemas.openxmlformats.org/officeDocument/2006/relationships/customXml" Target="../ink/ink2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6.xml"/><Relationship Id="rId15" Type="http://schemas.openxmlformats.org/officeDocument/2006/relationships/image" Target="../media/image175.png"/><Relationship Id="rId23" Type="http://schemas.openxmlformats.org/officeDocument/2006/relationships/image" Target="../media/image179.png"/><Relationship Id="rId28" Type="http://schemas.openxmlformats.org/officeDocument/2006/relationships/customXml" Target="../ink/ink197.xml"/><Relationship Id="rId36" Type="http://schemas.openxmlformats.org/officeDocument/2006/relationships/customXml" Target="../ink/ink201.xml"/><Relationship Id="rId49" Type="http://schemas.openxmlformats.org/officeDocument/2006/relationships/image" Target="../media/image192.png"/><Relationship Id="rId57" Type="http://schemas.openxmlformats.org/officeDocument/2006/relationships/image" Target="../media/image196.png"/><Relationship Id="rId10" Type="http://schemas.openxmlformats.org/officeDocument/2006/relationships/customXml" Target="../ink/ink188.xml"/><Relationship Id="rId31" Type="http://schemas.openxmlformats.org/officeDocument/2006/relationships/image" Target="../media/image183.png"/><Relationship Id="rId44" Type="http://schemas.openxmlformats.org/officeDocument/2006/relationships/customXml" Target="../ink/ink205.xml"/><Relationship Id="rId52" Type="http://schemas.openxmlformats.org/officeDocument/2006/relationships/customXml" Target="../ink/ink209.xml"/><Relationship Id="rId60" Type="http://schemas.openxmlformats.org/officeDocument/2006/relationships/customXml" Target="../ink/ink213.xml"/><Relationship Id="rId65" Type="http://schemas.openxmlformats.org/officeDocument/2006/relationships/image" Target="../media/image200.png"/><Relationship Id="rId73" Type="http://schemas.openxmlformats.org/officeDocument/2006/relationships/image" Target="../media/image204.png"/><Relationship Id="rId78" Type="http://schemas.openxmlformats.org/officeDocument/2006/relationships/customXml" Target="../ink/ink222.xml"/><Relationship Id="rId81" Type="http://schemas.openxmlformats.org/officeDocument/2006/relationships/image" Target="../media/image208.png"/><Relationship Id="rId86" Type="http://schemas.openxmlformats.org/officeDocument/2006/relationships/customXml" Target="../ink/ink226.xml"/><Relationship Id="rId94" Type="http://schemas.openxmlformats.org/officeDocument/2006/relationships/customXml" Target="../ink/ink230.xml"/><Relationship Id="rId99" Type="http://schemas.openxmlformats.org/officeDocument/2006/relationships/image" Target="../media/image217.png"/><Relationship Id="rId101" Type="http://schemas.openxmlformats.org/officeDocument/2006/relationships/customXml" Target="../ink/ink234.xml"/><Relationship Id="rId4" Type="http://schemas.openxmlformats.org/officeDocument/2006/relationships/customXml" Target="../ink/ink185.xml"/><Relationship Id="rId9" Type="http://schemas.openxmlformats.org/officeDocument/2006/relationships/image" Target="../media/image172.png"/><Relationship Id="rId13" Type="http://schemas.openxmlformats.org/officeDocument/2006/relationships/image" Target="../media/image174.png"/><Relationship Id="rId18" Type="http://schemas.openxmlformats.org/officeDocument/2006/relationships/customXml" Target="../ink/ink192.xml"/><Relationship Id="rId39" Type="http://schemas.openxmlformats.org/officeDocument/2006/relationships/image" Target="../media/image187.png"/><Relationship Id="rId34" Type="http://schemas.openxmlformats.org/officeDocument/2006/relationships/customXml" Target="../ink/ink200.xml"/><Relationship Id="rId50" Type="http://schemas.openxmlformats.org/officeDocument/2006/relationships/customXml" Target="../ink/ink208.xml"/><Relationship Id="rId55" Type="http://schemas.openxmlformats.org/officeDocument/2006/relationships/image" Target="../media/image195.png"/><Relationship Id="rId76" Type="http://schemas.openxmlformats.org/officeDocument/2006/relationships/customXml" Target="../ink/ink221.xml"/><Relationship Id="rId97" Type="http://schemas.openxmlformats.org/officeDocument/2006/relationships/image" Target="../media/image216.png"/><Relationship Id="rId104" Type="http://schemas.openxmlformats.org/officeDocument/2006/relationships/image" Target="../media/image2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hyperlink" Target="https://ge.in.tum.de/publications/2020-ummenhofer-icl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customXml" Target="../ink/ink236.xml"/><Relationship Id="rId4" Type="http://schemas.openxmlformats.org/officeDocument/2006/relationships/image" Target="../media/image2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hnuhhYBpx0?feature=oembed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hyperlink" Target="https://arxiv.org/pdf/2006.10503.pdf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8.png"/><Relationship Id="rId18" Type="http://schemas.openxmlformats.org/officeDocument/2006/relationships/image" Target="../media/image231.png"/><Relationship Id="rId26" Type="http://schemas.openxmlformats.org/officeDocument/2006/relationships/customXml" Target="../ink/ink248.xml"/><Relationship Id="rId39" Type="http://schemas.openxmlformats.org/officeDocument/2006/relationships/image" Target="../media/image242.png"/><Relationship Id="rId21" Type="http://schemas.openxmlformats.org/officeDocument/2006/relationships/image" Target="../media/image233.png"/><Relationship Id="rId34" Type="http://schemas.openxmlformats.org/officeDocument/2006/relationships/customXml" Target="../ink/ink252.xml"/><Relationship Id="rId42" Type="http://schemas.openxmlformats.org/officeDocument/2006/relationships/customXml" Target="../ink/ink256.xml"/><Relationship Id="rId47" Type="http://schemas.openxmlformats.org/officeDocument/2006/relationships/image" Target="../media/image246.png"/><Relationship Id="rId50" Type="http://schemas.openxmlformats.org/officeDocument/2006/relationships/customXml" Target="../ink/ink260.xml"/><Relationship Id="rId55" Type="http://schemas.openxmlformats.org/officeDocument/2006/relationships/image" Target="../media/image250.png"/><Relationship Id="rId7" Type="http://schemas.openxmlformats.org/officeDocument/2006/relationships/image" Target="../media/image225.png"/><Relationship Id="rId12" Type="http://schemas.openxmlformats.org/officeDocument/2006/relationships/customXml" Target="../ink/ink242.xml"/><Relationship Id="rId17" Type="http://schemas.openxmlformats.org/officeDocument/2006/relationships/image" Target="../media/image230.png"/><Relationship Id="rId25" Type="http://schemas.openxmlformats.org/officeDocument/2006/relationships/image" Target="../media/image235.png"/><Relationship Id="rId33" Type="http://schemas.openxmlformats.org/officeDocument/2006/relationships/image" Target="../media/image239.png"/><Relationship Id="rId38" Type="http://schemas.openxmlformats.org/officeDocument/2006/relationships/customXml" Target="../ink/ink254.xml"/><Relationship Id="rId46" Type="http://schemas.openxmlformats.org/officeDocument/2006/relationships/customXml" Target="../ink/ink258.xml"/><Relationship Id="rId2" Type="http://schemas.openxmlformats.org/officeDocument/2006/relationships/customXml" Target="../ink/ink237.xml"/><Relationship Id="rId16" Type="http://schemas.openxmlformats.org/officeDocument/2006/relationships/customXml" Target="../ink/ink244.xml"/><Relationship Id="rId20" Type="http://schemas.openxmlformats.org/officeDocument/2006/relationships/customXml" Target="../ink/ink245.xml"/><Relationship Id="rId29" Type="http://schemas.openxmlformats.org/officeDocument/2006/relationships/image" Target="../media/image237.png"/><Relationship Id="rId41" Type="http://schemas.openxmlformats.org/officeDocument/2006/relationships/image" Target="../media/image243.png"/><Relationship Id="rId54" Type="http://schemas.openxmlformats.org/officeDocument/2006/relationships/customXml" Target="../ink/ink26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9.xml"/><Relationship Id="rId11" Type="http://schemas.openxmlformats.org/officeDocument/2006/relationships/image" Target="../media/image227.png"/><Relationship Id="rId24" Type="http://schemas.openxmlformats.org/officeDocument/2006/relationships/customXml" Target="../ink/ink247.xml"/><Relationship Id="rId32" Type="http://schemas.openxmlformats.org/officeDocument/2006/relationships/customXml" Target="../ink/ink251.xml"/><Relationship Id="rId37" Type="http://schemas.openxmlformats.org/officeDocument/2006/relationships/image" Target="../media/image241.png"/><Relationship Id="rId40" Type="http://schemas.openxmlformats.org/officeDocument/2006/relationships/customXml" Target="../ink/ink255.xml"/><Relationship Id="rId45" Type="http://schemas.openxmlformats.org/officeDocument/2006/relationships/image" Target="../media/image245.png"/><Relationship Id="rId53" Type="http://schemas.openxmlformats.org/officeDocument/2006/relationships/image" Target="../media/image249.png"/><Relationship Id="rId5" Type="http://schemas.openxmlformats.org/officeDocument/2006/relationships/image" Target="../media/image125.png"/><Relationship Id="rId15" Type="http://schemas.openxmlformats.org/officeDocument/2006/relationships/image" Target="../media/image229.png"/><Relationship Id="rId23" Type="http://schemas.openxmlformats.org/officeDocument/2006/relationships/image" Target="../media/image234.png"/><Relationship Id="rId28" Type="http://schemas.openxmlformats.org/officeDocument/2006/relationships/customXml" Target="../ink/ink249.xml"/><Relationship Id="rId36" Type="http://schemas.openxmlformats.org/officeDocument/2006/relationships/customXml" Target="../ink/ink253.xml"/><Relationship Id="rId49" Type="http://schemas.openxmlformats.org/officeDocument/2006/relationships/image" Target="../media/image247.png"/><Relationship Id="rId10" Type="http://schemas.openxmlformats.org/officeDocument/2006/relationships/customXml" Target="../ink/ink241.xml"/><Relationship Id="rId19" Type="http://schemas.openxmlformats.org/officeDocument/2006/relationships/image" Target="../media/image232.png"/><Relationship Id="rId31" Type="http://schemas.openxmlformats.org/officeDocument/2006/relationships/image" Target="../media/image238.png"/><Relationship Id="rId44" Type="http://schemas.openxmlformats.org/officeDocument/2006/relationships/customXml" Target="../ink/ink257.xml"/><Relationship Id="rId52" Type="http://schemas.openxmlformats.org/officeDocument/2006/relationships/customXml" Target="../ink/ink261.xml"/><Relationship Id="rId4" Type="http://schemas.openxmlformats.org/officeDocument/2006/relationships/customXml" Target="../ink/ink238.xml"/><Relationship Id="rId9" Type="http://schemas.openxmlformats.org/officeDocument/2006/relationships/image" Target="../media/image226.png"/><Relationship Id="rId14" Type="http://schemas.openxmlformats.org/officeDocument/2006/relationships/customXml" Target="../ink/ink243.xml"/><Relationship Id="rId22" Type="http://schemas.openxmlformats.org/officeDocument/2006/relationships/customXml" Target="../ink/ink246.xml"/><Relationship Id="rId27" Type="http://schemas.openxmlformats.org/officeDocument/2006/relationships/image" Target="../media/image236.png"/><Relationship Id="rId30" Type="http://schemas.openxmlformats.org/officeDocument/2006/relationships/customXml" Target="../ink/ink250.xml"/><Relationship Id="rId35" Type="http://schemas.openxmlformats.org/officeDocument/2006/relationships/image" Target="../media/image240.png"/><Relationship Id="rId43" Type="http://schemas.openxmlformats.org/officeDocument/2006/relationships/image" Target="../media/image244.png"/><Relationship Id="rId48" Type="http://schemas.openxmlformats.org/officeDocument/2006/relationships/customXml" Target="../ink/ink259.xml"/><Relationship Id="rId8" Type="http://schemas.openxmlformats.org/officeDocument/2006/relationships/customXml" Target="../ink/ink240.xml"/><Relationship Id="rId51" Type="http://schemas.openxmlformats.org/officeDocument/2006/relationships/image" Target="../media/image248.png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customXml" Target="../ink/ink268.xml"/><Relationship Id="rId18" Type="http://schemas.openxmlformats.org/officeDocument/2006/relationships/image" Target="../media/image259.png"/><Relationship Id="rId3" Type="http://schemas.openxmlformats.org/officeDocument/2006/relationships/customXml" Target="../ink/ink263.xml"/><Relationship Id="rId7" Type="http://schemas.openxmlformats.org/officeDocument/2006/relationships/customXml" Target="../ink/ink265.xml"/><Relationship Id="rId12" Type="http://schemas.openxmlformats.org/officeDocument/2006/relationships/image" Target="../media/image256.png"/><Relationship Id="rId17" Type="http://schemas.openxmlformats.org/officeDocument/2006/relationships/customXml" Target="../ink/ink270.xml"/><Relationship Id="rId2" Type="http://schemas.openxmlformats.org/officeDocument/2006/relationships/image" Target="../media/image251.png"/><Relationship Id="rId16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11" Type="http://schemas.openxmlformats.org/officeDocument/2006/relationships/customXml" Target="../ink/ink267.xml"/><Relationship Id="rId5" Type="http://schemas.openxmlformats.org/officeDocument/2006/relationships/customXml" Target="../ink/ink264.xml"/><Relationship Id="rId15" Type="http://schemas.openxmlformats.org/officeDocument/2006/relationships/customXml" Target="../ink/ink269.xml"/><Relationship Id="rId10" Type="http://schemas.openxmlformats.org/officeDocument/2006/relationships/image" Target="../media/image255.png"/><Relationship Id="rId4" Type="http://schemas.openxmlformats.org/officeDocument/2006/relationships/image" Target="../media/image252.png"/><Relationship Id="rId9" Type="http://schemas.openxmlformats.org/officeDocument/2006/relationships/customXml" Target="../ink/ink266.xml"/><Relationship Id="rId14" Type="http://schemas.openxmlformats.org/officeDocument/2006/relationships/image" Target="../media/image25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3.xml"/><Relationship Id="rId13" Type="http://schemas.openxmlformats.org/officeDocument/2006/relationships/image" Target="../media/image266.png"/><Relationship Id="rId18" Type="http://schemas.openxmlformats.org/officeDocument/2006/relationships/customXml" Target="../ink/ink278.xml"/><Relationship Id="rId26" Type="http://schemas.openxmlformats.org/officeDocument/2006/relationships/customXml" Target="../ink/ink282.xml"/><Relationship Id="rId3" Type="http://schemas.openxmlformats.org/officeDocument/2006/relationships/image" Target="../media/image261.png"/><Relationship Id="rId21" Type="http://schemas.openxmlformats.org/officeDocument/2006/relationships/image" Target="../media/image270.png"/><Relationship Id="rId7" Type="http://schemas.openxmlformats.org/officeDocument/2006/relationships/image" Target="../media/image263.png"/><Relationship Id="rId12" Type="http://schemas.openxmlformats.org/officeDocument/2006/relationships/customXml" Target="../ink/ink275.xml"/><Relationship Id="rId17" Type="http://schemas.openxmlformats.org/officeDocument/2006/relationships/image" Target="../media/image268.png"/><Relationship Id="rId25" Type="http://schemas.openxmlformats.org/officeDocument/2006/relationships/image" Target="../media/image272.png"/><Relationship Id="rId2" Type="http://schemas.openxmlformats.org/officeDocument/2006/relationships/image" Target="../media/image260.png"/><Relationship Id="rId16" Type="http://schemas.openxmlformats.org/officeDocument/2006/relationships/customXml" Target="../ink/ink277.xml"/><Relationship Id="rId20" Type="http://schemas.openxmlformats.org/officeDocument/2006/relationships/customXml" Target="../ink/ink279.xml"/><Relationship Id="rId29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2.xml"/><Relationship Id="rId11" Type="http://schemas.openxmlformats.org/officeDocument/2006/relationships/image" Target="../media/image265.png"/><Relationship Id="rId24" Type="http://schemas.openxmlformats.org/officeDocument/2006/relationships/customXml" Target="../ink/ink281.xml"/><Relationship Id="rId5" Type="http://schemas.openxmlformats.org/officeDocument/2006/relationships/image" Target="../media/image262.png"/><Relationship Id="rId15" Type="http://schemas.openxmlformats.org/officeDocument/2006/relationships/image" Target="../media/image267.png"/><Relationship Id="rId23" Type="http://schemas.openxmlformats.org/officeDocument/2006/relationships/image" Target="../media/image271.png"/><Relationship Id="rId28" Type="http://schemas.openxmlformats.org/officeDocument/2006/relationships/customXml" Target="../ink/ink283.xml"/><Relationship Id="rId10" Type="http://schemas.openxmlformats.org/officeDocument/2006/relationships/customXml" Target="../ink/ink274.xml"/><Relationship Id="rId19" Type="http://schemas.openxmlformats.org/officeDocument/2006/relationships/image" Target="../media/image269.png"/><Relationship Id="rId4" Type="http://schemas.openxmlformats.org/officeDocument/2006/relationships/customXml" Target="../ink/ink271.xml"/><Relationship Id="rId9" Type="http://schemas.openxmlformats.org/officeDocument/2006/relationships/image" Target="../media/image264.png"/><Relationship Id="rId14" Type="http://schemas.openxmlformats.org/officeDocument/2006/relationships/customXml" Target="../ink/ink276.xml"/><Relationship Id="rId22" Type="http://schemas.openxmlformats.org/officeDocument/2006/relationships/customXml" Target="../ink/ink280.xml"/><Relationship Id="rId27" Type="http://schemas.openxmlformats.org/officeDocument/2006/relationships/image" Target="../media/image273.png"/><Relationship Id="rId30" Type="http://schemas.openxmlformats.org/officeDocument/2006/relationships/hyperlink" Target="https://arxiv.org/pdf/1902.04615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hyperlink" Target="https://arxiv.org/pdf/2003.05425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.xml"/><Relationship Id="rId18" Type="http://schemas.openxmlformats.org/officeDocument/2006/relationships/image" Target="../media/image14.png"/><Relationship Id="rId26" Type="http://schemas.openxmlformats.org/officeDocument/2006/relationships/image" Target="../media/image18.png"/><Relationship Id="rId39" Type="http://schemas.openxmlformats.org/officeDocument/2006/relationships/customXml" Target="../ink/ink22.xml"/><Relationship Id="rId21" Type="http://schemas.openxmlformats.org/officeDocument/2006/relationships/customXml" Target="../ink/ink13.xml"/><Relationship Id="rId34" Type="http://schemas.openxmlformats.org/officeDocument/2006/relationships/image" Target="../media/image22.png"/><Relationship Id="rId42" Type="http://schemas.openxmlformats.org/officeDocument/2006/relationships/image" Target="../media/image26.png"/><Relationship Id="rId47" Type="http://schemas.openxmlformats.org/officeDocument/2006/relationships/customXml" Target="../ink/ink26.xml"/><Relationship Id="rId50" Type="http://schemas.openxmlformats.org/officeDocument/2006/relationships/image" Target="../media/image30.png"/><Relationship Id="rId55" Type="http://schemas.openxmlformats.org/officeDocument/2006/relationships/customXml" Target="../ink/ink30.xml"/><Relationship Id="rId63" Type="http://schemas.openxmlformats.org/officeDocument/2006/relationships/customXml" Target="../ink/ink34.xml"/><Relationship Id="rId68" Type="http://schemas.openxmlformats.org/officeDocument/2006/relationships/image" Target="../media/image39.png"/><Relationship Id="rId7" Type="http://schemas.openxmlformats.org/officeDocument/2006/relationships/image" Target="../media/image8.png"/><Relationship Id="rId2" Type="http://schemas.openxmlformats.org/officeDocument/2006/relationships/customXml" Target="../ink/ink4.xml"/><Relationship Id="rId16" Type="http://schemas.openxmlformats.org/officeDocument/2006/relationships/image" Target="../media/image13.png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customXml" Target="../ink/ink8.xml"/><Relationship Id="rId24" Type="http://schemas.openxmlformats.org/officeDocument/2006/relationships/image" Target="../media/image17.png"/><Relationship Id="rId32" Type="http://schemas.openxmlformats.org/officeDocument/2006/relationships/image" Target="../media/image21.png"/><Relationship Id="rId37" Type="http://schemas.openxmlformats.org/officeDocument/2006/relationships/customXml" Target="../ink/ink21.xml"/><Relationship Id="rId40" Type="http://schemas.openxmlformats.org/officeDocument/2006/relationships/image" Target="../media/image25.png"/><Relationship Id="rId45" Type="http://schemas.openxmlformats.org/officeDocument/2006/relationships/customXml" Target="../ink/ink25.xml"/><Relationship Id="rId53" Type="http://schemas.openxmlformats.org/officeDocument/2006/relationships/customXml" Target="../ink/ink29.xml"/><Relationship Id="rId58" Type="http://schemas.openxmlformats.org/officeDocument/2006/relationships/image" Target="../media/image34.png"/><Relationship Id="rId66" Type="http://schemas.openxmlformats.org/officeDocument/2006/relationships/image" Target="../media/image38.png"/><Relationship Id="rId5" Type="http://schemas.openxmlformats.org/officeDocument/2006/relationships/image" Target="../media/image7.png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28" Type="http://schemas.openxmlformats.org/officeDocument/2006/relationships/image" Target="../media/image19.png"/><Relationship Id="rId36" Type="http://schemas.openxmlformats.org/officeDocument/2006/relationships/image" Target="../media/image23.png"/><Relationship Id="rId49" Type="http://schemas.openxmlformats.org/officeDocument/2006/relationships/customXml" Target="../ink/ink27.xml"/><Relationship Id="rId57" Type="http://schemas.openxmlformats.org/officeDocument/2006/relationships/customXml" Target="../ink/ink31.xml"/><Relationship Id="rId61" Type="http://schemas.openxmlformats.org/officeDocument/2006/relationships/customXml" Target="../ink/ink33.xml"/><Relationship Id="rId10" Type="http://schemas.openxmlformats.org/officeDocument/2006/relationships/image" Target="../media/image10.png"/><Relationship Id="rId19" Type="http://schemas.openxmlformats.org/officeDocument/2006/relationships/customXml" Target="../ink/ink12.xml"/><Relationship Id="rId31" Type="http://schemas.openxmlformats.org/officeDocument/2006/relationships/customXml" Target="../ink/ink18.xml"/><Relationship Id="rId44" Type="http://schemas.openxmlformats.org/officeDocument/2006/relationships/image" Target="../media/image27.png"/><Relationship Id="rId52" Type="http://schemas.openxmlformats.org/officeDocument/2006/relationships/image" Target="../media/image31.png"/><Relationship Id="rId60" Type="http://schemas.openxmlformats.org/officeDocument/2006/relationships/image" Target="../media/image35.png"/><Relationship Id="rId65" Type="http://schemas.openxmlformats.org/officeDocument/2006/relationships/customXml" Target="../ink/ink35.xml"/><Relationship Id="rId4" Type="http://schemas.openxmlformats.org/officeDocument/2006/relationships/customXml" Target="../ink/ink5.xml"/><Relationship Id="rId9" Type="http://schemas.openxmlformats.org/officeDocument/2006/relationships/image" Target="../media/image9.png"/><Relationship Id="rId14" Type="http://schemas.openxmlformats.org/officeDocument/2006/relationships/image" Target="../media/image12.png"/><Relationship Id="rId22" Type="http://schemas.openxmlformats.org/officeDocument/2006/relationships/image" Target="../media/image16.png"/><Relationship Id="rId27" Type="http://schemas.openxmlformats.org/officeDocument/2006/relationships/customXml" Target="../ink/ink16.xml"/><Relationship Id="rId30" Type="http://schemas.openxmlformats.org/officeDocument/2006/relationships/image" Target="../media/image20.png"/><Relationship Id="rId35" Type="http://schemas.openxmlformats.org/officeDocument/2006/relationships/customXml" Target="../ink/ink20.xml"/><Relationship Id="rId43" Type="http://schemas.openxmlformats.org/officeDocument/2006/relationships/customXml" Target="../ink/ink24.xml"/><Relationship Id="rId48" Type="http://schemas.openxmlformats.org/officeDocument/2006/relationships/image" Target="../media/image29.png"/><Relationship Id="rId56" Type="http://schemas.openxmlformats.org/officeDocument/2006/relationships/image" Target="../media/image33.png"/><Relationship Id="rId64" Type="http://schemas.openxmlformats.org/officeDocument/2006/relationships/image" Target="../media/image37.png"/><Relationship Id="rId69" Type="http://schemas.openxmlformats.org/officeDocument/2006/relationships/customXml" Target="../ink/ink37.xml"/><Relationship Id="rId8" Type="http://schemas.openxmlformats.org/officeDocument/2006/relationships/customXml" Target="../ink/ink7.xml"/><Relationship Id="rId51" Type="http://schemas.openxmlformats.org/officeDocument/2006/relationships/customXml" Target="../ink/ink28.xml"/><Relationship Id="rId3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customXml" Target="../ink/ink11.xml"/><Relationship Id="rId25" Type="http://schemas.openxmlformats.org/officeDocument/2006/relationships/customXml" Target="../ink/ink15.xml"/><Relationship Id="rId33" Type="http://schemas.openxmlformats.org/officeDocument/2006/relationships/customXml" Target="../ink/ink19.xml"/><Relationship Id="rId38" Type="http://schemas.openxmlformats.org/officeDocument/2006/relationships/image" Target="../media/image24.png"/><Relationship Id="rId46" Type="http://schemas.openxmlformats.org/officeDocument/2006/relationships/image" Target="../media/image28.png"/><Relationship Id="rId59" Type="http://schemas.openxmlformats.org/officeDocument/2006/relationships/customXml" Target="../ink/ink32.xml"/><Relationship Id="rId67" Type="http://schemas.openxmlformats.org/officeDocument/2006/relationships/customXml" Target="../ink/ink36.xml"/><Relationship Id="rId20" Type="http://schemas.openxmlformats.org/officeDocument/2006/relationships/image" Target="../media/image15.png"/><Relationship Id="rId41" Type="http://schemas.openxmlformats.org/officeDocument/2006/relationships/customXml" Target="../ink/ink23.xml"/><Relationship Id="rId54" Type="http://schemas.openxmlformats.org/officeDocument/2006/relationships/image" Target="../media/image32.png"/><Relationship Id="rId62" Type="http://schemas.openxmlformats.org/officeDocument/2006/relationships/image" Target="../media/image36.png"/><Relationship Id="rId70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-325437"/>
            <a:ext cx="9141619" cy="2387600"/>
          </a:xfrm>
        </p:spPr>
        <p:txBody>
          <a:bodyPr/>
          <a:lstStyle/>
          <a:p>
            <a:r>
              <a:rPr lang="en-US" dirty="0"/>
              <a:t>CS 7180: Topics in AI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3603" y="2154238"/>
            <a:ext cx="9141619" cy="1655762"/>
          </a:xfrm>
        </p:spPr>
        <p:txBody>
          <a:bodyPr/>
          <a:lstStyle/>
          <a:p>
            <a:r>
              <a:rPr lang="en-US" dirty="0"/>
              <a:t>Geometric 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D7EF3-E58F-8751-C89A-1A906E8D0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2" y="2667000"/>
            <a:ext cx="6205570" cy="3680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771A2-0F0C-D1D7-EE54-E7CE56B115A3}"/>
              </a:ext>
            </a:extLst>
          </p:cNvPr>
          <p:cNvSpPr txBox="1"/>
          <p:nvPr/>
        </p:nvSpPr>
        <p:spPr>
          <a:xfrm>
            <a:off x="3427412" y="6629400"/>
            <a:ext cx="525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credit: Michael Bronstein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1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2842" y="2070839"/>
            <a:ext cx="925921" cy="78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19" descr="Movi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6807" y="943475"/>
            <a:ext cx="5007696" cy="325426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19"/>
          <p:cNvSpPr txBox="1"/>
          <p:nvPr/>
        </p:nvSpPr>
        <p:spPr>
          <a:xfrm>
            <a:off x="486937" y="2224502"/>
            <a:ext cx="2247910" cy="47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5" tIns="43655" rIns="43655" bIns="43655" anchor="ctr" anchorCtr="0">
            <a:spAutoFit/>
          </a:bodyPr>
          <a:lstStyle/>
          <a:p>
            <a:pPr algn="ctr">
              <a:buClr>
                <a:srgbClr val="000000"/>
              </a:buClr>
              <a:buSzPts val="1900"/>
            </a:pPr>
            <a:r>
              <a:rPr lang="en" sz="2533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filter weights:</a:t>
            </a:r>
            <a:endParaRPr sz="1200"/>
          </a:p>
        </p:txBody>
      </p:sp>
      <p:sp>
        <p:nvSpPr>
          <p:cNvPr id="856" name="Google Shape;856;p119"/>
          <p:cNvSpPr txBox="1"/>
          <p:nvPr/>
        </p:nvSpPr>
        <p:spPr>
          <a:xfrm>
            <a:off x="5823383" y="6281953"/>
            <a:ext cx="6291280" cy="29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5" tIns="43655" rIns="43655" bIns="43655" anchor="ctr" anchorCtr="0">
            <a:spAutoFit/>
          </a:bodyPr>
          <a:lstStyle/>
          <a:p>
            <a:pPr algn="ctr">
              <a:buClr>
                <a:srgbClr val="535353"/>
              </a:buClr>
              <a:buSzPts val="1000"/>
            </a:pPr>
            <a:r>
              <a:rPr lang="en" sz="1333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http://deeplearning.net/software/theano_versions/dev/tutorial/conv_arithmetic.html</a:t>
            </a:r>
            <a:endParaRPr sz="1200"/>
          </a:p>
        </p:txBody>
      </p:sp>
      <p:sp>
        <p:nvSpPr>
          <p:cNvPr id="857" name="Google Shape;857;p119"/>
          <p:cNvSpPr txBox="1"/>
          <p:nvPr/>
        </p:nvSpPr>
        <p:spPr>
          <a:xfrm>
            <a:off x="1627160" y="4666566"/>
            <a:ext cx="8934505" cy="47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5" tIns="43655" rIns="43655" bIns="43655" anchor="ctr" anchorCtr="0">
            <a:spAutoFit/>
          </a:bodyPr>
          <a:lstStyle/>
          <a:p>
            <a:pPr algn="ctr">
              <a:buClr>
                <a:srgbClr val="000000"/>
              </a:buClr>
              <a:buSzPts val="1900"/>
            </a:pPr>
            <a:r>
              <a:rPr lang="en" sz="2533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take </a:t>
            </a:r>
            <a:r>
              <a:rPr lang="en" sz="2533" u="sng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inner (dot) product</a:t>
            </a:r>
            <a:r>
              <a:rPr lang="en" sz="2533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of filter and each input location</a:t>
            </a:r>
            <a:endParaRPr sz="1200"/>
          </a:p>
        </p:txBody>
      </p:sp>
      <p:sp>
        <p:nvSpPr>
          <p:cNvPr id="858" name="Google Shape;858;p119"/>
          <p:cNvSpPr txBox="1"/>
          <p:nvPr/>
        </p:nvSpPr>
        <p:spPr>
          <a:xfrm>
            <a:off x="2100310" y="5060798"/>
            <a:ext cx="7988205" cy="47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5" tIns="43655" rIns="43655" bIns="43655" anchor="ctr" anchorCtr="0">
            <a:spAutoFit/>
          </a:bodyPr>
          <a:lstStyle/>
          <a:p>
            <a:pPr algn="ctr">
              <a:buClr>
                <a:srgbClr val="000000"/>
              </a:buClr>
              <a:buSzPts val="1900"/>
            </a:pPr>
            <a:r>
              <a:rPr lang="en" sz="2533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measures degree of filter feature at input location</a:t>
            </a:r>
            <a:endParaRPr sz="1200"/>
          </a:p>
        </p:txBody>
      </p:sp>
      <p:grpSp>
        <p:nvGrpSpPr>
          <p:cNvPr id="859" name="Google Shape;859;p119"/>
          <p:cNvGrpSpPr/>
          <p:nvPr/>
        </p:nvGrpSpPr>
        <p:grpSpPr>
          <a:xfrm>
            <a:off x="4649987" y="5479425"/>
            <a:ext cx="2888850" cy="477949"/>
            <a:chOff x="0" y="-28814"/>
            <a:chExt cx="3082241" cy="679926"/>
          </a:xfrm>
        </p:grpSpPr>
        <p:cxnSp>
          <p:nvCxnSpPr>
            <p:cNvPr id="860" name="Google Shape;860;p119"/>
            <p:cNvCxnSpPr/>
            <p:nvPr/>
          </p:nvCxnSpPr>
          <p:spPr>
            <a:xfrm>
              <a:off x="0" y="311150"/>
              <a:ext cx="790823" cy="0"/>
            </a:xfrm>
            <a:prstGeom prst="straightConnector1">
              <a:avLst/>
            </a:prstGeom>
            <a:noFill/>
            <a:ln w="63500" cap="flat" cmpd="sng">
              <a:solidFill>
                <a:srgbClr val="000000"/>
              </a:solidFill>
              <a:prstDash val="solid"/>
              <a:miter lim="400000"/>
              <a:headEnd type="none" w="sm" len="sm"/>
              <a:tailEnd type="triangle" w="med" len="med"/>
            </a:ln>
          </p:spPr>
        </p:cxnSp>
        <p:sp>
          <p:nvSpPr>
            <p:cNvPr id="861" name="Google Shape;861;p119"/>
            <p:cNvSpPr txBox="1"/>
            <p:nvPr/>
          </p:nvSpPr>
          <p:spPr>
            <a:xfrm>
              <a:off x="914732" y="-28814"/>
              <a:ext cx="2167509" cy="679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655" tIns="43655" rIns="43655" bIns="43655" anchor="ctr" anchorCtr="0">
              <a:spAutoFit/>
            </a:bodyPr>
            <a:lstStyle/>
            <a:p>
              <a:pPr algn="ctr">
                <a:buClr>
                  <a:srgbClr val="000000"/>
                </a:buClr>
                <a:buSzPts val="1900"/>
              </a:pPr>
              <a:r>
                <a:rPr lang="en" sz="2533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feature map</a:t>
              </a:r>
              <a:endParaRPr sz="1200"/>
            </a:p>
          </p:txBody>
        </p:sp>
      </p:grpSp>
      <p:sp>
        <p:nvSpPr>
          <p:cNvPr id="862" name="Google Shape;862;p119"/>
          <p:cNvSpPr txBox="1"/>
          <p:nvPr/>
        </p:nvSpPr>
        <p:spPr>
          <a:xfrm>
            <a:off x="3049717" y="3895496"/>
            <a:ext cx="6480941" cy="451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Clr>
                <a:srgbClr val="000000"/>
              </a:buClr>
              <a:buSzPts val="2200"/>
            </a:pPr>
            <a:endParaRPr sz="2933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3" name="Google Shape;863;p119"/>
          <p:cNvSpPr txBox="1">
            <a:spLocks noGrp="1"/>
          </p:cNvSpPr>
          <p:nvPr>
            <p:ph type="title"/>
          </p:nvPr>
        </p:nvSpPr>
        <p:spPr>
          <a:xfrm>
            <a:off x="618964" y="429407"/>
            <a:ext cx="10950898" cy="9998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3655" tIns="43655" rIns="43655" bIns="43655" rtlCol="0" anchor="t" anchorCtr="0">
            <a:normAutofit fontScale="90000"/>
          </a:bodyPr>
          <a:lstStyle/>
          <a:p>
            <a:r>
              <a:rPr lang="en"/>
              <a:t>Convolution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21"/>
          <p:cNvSpPr txBox="1"/>
          <p:nvPr/>
        </p:nvSpPr>
        <p:spPr>
          <a:xfrm>
            <a:off x="508562" y="429984"/>
            <a:ext cx="11171702" cy="47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5" tIns="43655" rIns="43655" bIns="43655" anchor="ctr" anchorCtr="0">
            <a:spAutoFit/>
          </a:bodyPr>
          <a:lstStyle/>
          <a:p>
            <a:pPr algn="ctr">
              <a:buClr>
                <a:srgbClr val="000000"/>
              </a:buClr>
              <a:buSzPts val="1900"/>
            </a:pPr>
            <a:r>
              <a:rPr lang="en" sz="2533" dirty="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locality and translation invariance into inductive biases</a:t>
            </a:r>
            <a:endParaRPr sz="1200" dirty="0"/>
          </a:p>
        </p:txBody>
      </p:sp>
      <p:grpSp>
        <p:nvGrpSpPr>
          <p:cNvPr id="1234" name="Google Shape;1234;p121"/>
          <p:cNvGrpSpPr/>
          <p:nvPr/>
        </p:nvGrpSpPr>
        <p:grpSpPr>
          <a:xfrm>
            <a:off x="563725" y="1606163"/>
            <a:ext cx="2201720" cy="1261233"/>
            <a:chOff x="0" y="-28813"/>
            <a:chExt cx="2349112" cy="1794219"/>
          </a:xfrm>
        </p:grpSpPr>
        <p:sp>
          <p:nvSpPr>
            <p:cNvPr id="1235" name="Google Shape;1235;p121"/>
            <p:cNvSpPr txBox="1"/>
            <p:nvPr/>
          </p:nvSpPr>
          <p:spPr>
            <a:xfrm>
              <a:off x="485326" y="-28813"/>
              <a:ext cx="1378459" cy="6799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655" tIns="43655" rIns="43655" bIns="43655" anchor="ctr" anchorCtr="0">
              <a:spAutoFit/>
            </a:bodyPr>
            <a:lstStyle/>
            <a:p>
              <a:pPr algn="ctr">
                <a:buClr>
                  <a:srgbClr val="000000"/>
                </a:buClr>
                <a:buSzPts val="1900"/>
              </a:pPr>
              <a:r>
                <a:rPr lang="en" sz="2533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locality</a:t>
              </a:r>
              <a:endParaRPr sz="1200"/>
            </a:p>
          </p:txBody>
        </p:sp>
        <p:sp>
          <p:nvSpPr>
            <p:cNvPr id="1236" name="Google Shape;1236;p121"/>
            <p:cNvSpPr txBox="1"/>
            <p:nvPr/>
          </p:nvSpPr>
          <p:spPr>
            <a:xfrm>
              <a:off x="0" y="501875"/>
              <a:ext cx="2349112" cy="1263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655" tIns="43655" rIns="43655" bIns="43655" anchor="ctr" anchorCtr="0">
              <a:spAutoFit/>
            </a:bodyPr>
            <a:lstStyle/>
            <a:p>
              <a:pPr algn="ctr">
                <a:buClr>
                  <a:srgbClr val="000000"/>
                </a:buClr>
                <a:buSzPts val="1300"/>
              </a:pPr>
              <a:r>
                <a:rPr lang="en" sz="1733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nearby areas tend to contain stronger patterns</a:t>
              </a:r>
              <a:endParaRPr sz="1200"/>
            </a:p>
          </p:txBody>
        </p:sp>
      </p:grpSp>
      <p:grpSp>
        <p:nvGrpSpPr>
          <p:cNvPr id="1237" name="Google Shape;1237;p121"/>
          <p:cNvGrpSpPr/>
          <p:nvPr/>
        </p:nvGrpSpPr>
        <p:grpSpPr>
          <a:xfrm>
            <a:off x="3721388" y="1109036"/>
            <a:ext cx="8190877" cy="2214770"/>
            <a:chOff x="0" y="-47047"/>
            <a:chExt cx="8739210" cy="3150713"/>
          </a:xfrm>
        </p:grpSpPr>
        <p:cxnSp>
          <p:nvCxnSpPr>
            <p:cNvPr id="1238" name="Google Shape;1238;p121"/>
            <p:cNvCxnSpPr/>
            <p:nvPr/>
          </p:nvCxnSpPr>
          <p:spPr>
            <a:xfrm>
              <a:off x="0" y="1438274"/>
              <a:ext cx="1573173" cy="1"/>
            </a:xfrm>
            <a:prstGeom prst="straightConnector1">
              <a:avLst/>
            </a:prstGeom>
            <a:noFill/>
            <a:ln w="63500" cap="flat" cmpd="sng">
              <a:solidFill>
                <a:srgbClr val="000000"/>
              </a:solidFill>
              <a:prstDash val="dashDot"/>
              <a:miter lim="400000"/>
              <a:headEnd type="none" w="sm" len="sm"/>
              <a:tailEnd type="triangle" w="med" len="med"/>
            </a:ln>
          </p:spPr>
        </p:cxnSp>
        <p:sp>
          <p:nvSpPr>
            <p:cNvPr id="1239" name="Google Shape;1239;p121"/>
            <p:cNvSpPr txBox="1"/>
            <p:nvPr/>
          </p:nvSpPr>
          <p:spPr>
            <a:xfrm>
              <a:off x="5445463" y="-47047"/>
              <a:ext cx="2958466" cy="1059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655" tIns="43655" rIns="43655" bIns="43655" anchor="ctr" anchorCtr="0">
              <a:spAutoFit/>
            </a:bodyPr>
            <a:lstStyle/>
            <a:p>
              <a:pPr algn="ctr">
                <a:buClr>
                  <a:srgbClr val="000000"/>
                </a:buClr>
                <a:buSzPts val="1600"/>
              </a:pPr>
              <a:r>
                <a:rPr lang="en" sz="2133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inputs can be</a:t>
              </a:r>
              <a:endParaRPr sz="1200"/>
            </a:p>
            <a:p>
              <a:pPr algn="ctr">
                <a:buClr>
                  <a:srgbClr val="000000"/>
                </a:buClr>
                <a:buSzPts val="1600"/>
              </a:pPr>
              <a:r>
                <a:rPr lang="en" sz="2133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restricted to regions</a:t>
              </a:r>
              <a:endParaRPr sz="1200"/>
            </a:p>
          </p:txBody>
        </p:sp>
        <p:grpSp>
          <p:nvGrpSpPr>
            <p:cNvPr id="1240" name="Google Shape;1240;p121"/>
            <p:cNvGrpSpPr/>
            <p:nvPr/>
          </p:nvGrpSpPr>
          <p:grpSpPr>
            <a:xfrm>
              <a:off x="2239546" y="5185"/>
              <a:ext cx="2204264" cy="3098481"/>
              <a:chOff x="-1" y="-1"/>
              <a:chExt cx="2204263" cy="3098480"/>
            </a:xfrm>
          </p:grpSpPr>
          <p:sp>
            <p:nvSpPr>
              <p:cNvPr id="1241" name="Google Shape;1241;p121"/>
              <p:cNvSpPr/>
              <p:nvPr/>
            </p:nvSpPr>
            <p:spPr>
              <a:xfrm rot="1887717">
                <a:off x="107385" y="788268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42" name="Google Shape;1242;p121"/>
              <p:cNvSpPr/>
              <p:nvPr/>
            </p:nvSpPr>
            <p:spPr>
              <a:xfrm rot="1887717">
                <a:off x="429118" y="639740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43" name="Google Shape;1243;p121"/>
              <p:cNvSpPr/>
              <p:nvPr/>
            </p:nvSpPr>
            <p:spPr>
              <a:xfrm rot="1887717">
                <a:off x="750852" y="488789"/>
                <a:ext cx="340946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44" name="Google Shape;1244;p121"/>
              <p:cNvSpPr/>
              <p:nvPr/>
            </p:nvSpPr>
            <p:spPr>
              <a:xfrm rot="1887717">
                <a:off x="1072585" y="349089"/>
                <a:ext cx="340946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45" name="Google Shape;1245;p121"/>
              <p:cNvSpPr/>
              <p:nvPr/>
            </p:nvSpPr>
            <p:spPr>
              <a:xfrm rot="1887717">
                <a:off x="1394318" y="204600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46" name="Google Shape;1246;p121"/>
              <p:cNvSpPr/>
              <p:nvPr/>
            </p:nvSpPr>
            <p:spPr>
              <a:xfrm rot="1887717">
                <a:off x="1716051" y="51668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47" name="Google Shape;1247;p121"/>
              <p:cNvSpPr/>
              <p:nvPr/>
            </p:nvSpPr>
            <p:spPr>
              <a:xfrm rot="1887717">
                <a:off x="121865" y="1135401"/>
                <a:ext cx="340946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48" name="Google Shape;1248;p121"/>
              <p:cNvSpPr/>
              <p:nvPr/>
            </p:nvSpPr>
            <p:spPr>
              <a:xfrm rot="1887717">
                <a:off x="441818" y="983001"/>
                <a:ext cx="340946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49" name="Google Shape;1249;p121"/>
              <p:cNvSpPr/>
              <p:nvPr/>
            </p:nvSpPr>
            <p:spPr>
              <a:xfrm rot="1887717">
                <a:off x="763552" y="839068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50" name="Google Shape;1250;p121"/>
              <p:cNvSpPr/>
              <p:nvPr/>
            </p:nvSpPr>
            <p:spPr>
              <a:xfrm rot="1887717">
                <a:off x="1085285" y="703240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51" name="Google Shape;1251;p121"/>
              <p:cNvSpPr/>
              <p:nvPr/>
            </p:nvSpPr>
            <p:spPr>
              <a:xfrm rot="1887717">
                <a:off x="1407018" y="550840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52" name="Google Shape;1252;p121"/>
              <p:cNvSpPr/>
              <p:nvPr/>
            </p:nvSpPr>
            <p:spPr>
              <a:xfrm rot="1887717">
                <a:off x="1716051" y="412589"/>
                <a:ext cx="340946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53" name="Google Shape;1253;p121"/>
              <p:cNvSpPr/>
              <p:nvPr/>
            </p:nvSpPr>
            <p:spPr>
              <a:xfrm rot="1887717">
                <a:off x="134565" y="1482535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54" name="Google Shape;1254;p121"/>
              <p:cNvSpPr/>
              <p:nvPr/>
            </p:nvSpPr>
            <p:spPr>
              <a:xfrm rot="1887717">
                <a:off x="456299" y="1334368"/>
                <a:ext cx="340945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55" name="Google Shape;1255;p121"/>
              <p:cNvSpPr/>
              <p:nvPr/>
            </p:nvSpPr>
            <p:spPr>
              <a:xfrm rot="1887717">
                <a:off x="778032" y="1190519"/>
                <a:ext cx="340946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56" name="Google Shape;1256;p121"/>
              <p:cNvSpPr/>
              <p:nvPr/>
            </p:nvSpPr>
            <p:spPr>
              <a:xfrm rot="1887717">
                <a:off x="1101546" y="1059201"/>
                <a:ext cx="340946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57" name="Google Shape;1257;p121"/>
              <p:cNvSpPr/>
              <p:nvPr/>
            </p:nvSpPr>
            <p:spPr>
              <a:xfrm rot="1887717">
                <a:off x="1412360" y="915268"/>
                <a:ext cx="340945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58" name="Google Shape;1258;p121"/>
              <p:cNvSpPr/>
              <p:nvPr/>
            </p:nvSpPr>
            <p:spPr>
              <a:xfrm rot="1887717">
                <a:off x="1723173" y="775568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59" name="Google Shape;1259;p121"/>
              <p:cNvSpPr/>
              <p:nvPr/>
            </p:nvSpPr>
            <p:spPr>
              <a:xfrm rot="1887717">
                <a:off x="147265" y="1835320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60" name="Google Shape;1260;p121"/>
              <p:cNvSpPr/>
              <p:nvPr/>
            </p:nvSpPr>
            <p:spPr>
              <a:xfrm rot="1887717">
                <a:off x="468999" y="1682920"/>
                <a:ext cx="340945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61" name="Google Shape;1261;p121"/>
              <p:cNvSpPr/>
              <p:nvPr/>
            </p:nvSpPr>
            <p:spPr>
              <a:xfrm rot="1887717">
                <a:off x="790732" y="1546119"/>
                <a:ext cx="340946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62" name="Google Shape;1262;p121"/>
              <p:cNvSpPr/>
              <p:nvPr/>
            </p:nvSpPr>
            <p:spPr>
              <a:xfrm rot="1887717">
                <a:off x="1112466" y="1410568"/>
                <a:ext cx="340945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63" name="Google Shape;1263;p121"/>
              <p:cNvSpPr/>
              <p:nvPr/>
            </p:nvSpPr>
            <p:spPr>
              <a:xfrm rot="1887717">
                <a:off x="1425060" y="1266719"/>
                <a:ext cx="340945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64" name="Google Shape;1264;p121"/>
              <p:cNvSpPr/>
              <p:nvPr/>
            </p:nvSpPr>
            <p:spPr>
              <a:xfrm rot="1887717">
                <a:off x="1735873" y="1135401"/>
                <a:ext cx="340946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65" name="Google Shape;1265;p121"/>
              <p:cNvSpPr/>
              <p:nvPr/>
            </p:nvSpPr>
            <p:spPr>
              <a:xfrm rot="1887717">
                <a:off x="159965" y="2184265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66" name="Google Shape;1266;p121"/>
              <p:cNvSpPr/>
              <p:nvPr/>
            </p:nvSpPr>
            <p:spPr>
              <a:xfrm rot="1887717">
                <a:off x="468999" y="2033956"/>
                <a:ext cx="340945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67" name="Google Shape;1267;p121"/>
              <p:cNvSpPr/>
              <p:nvPr/>
            </p:nvSpPr>
            <p:spPr>
              <a:xfrm rot="1887717">
                <a:off x="790732" y="1892249"/>
                <a:ext cx="340946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68" name="Google Shape;1268;p121"/>
              <p:cNvSpPr/>
              <p:nvPr/>
            </p:nvSpPr>
            <p:spPr>
              <a:xfrm rot="1887717">
                <a:off x="1112466" y="1762576"/>
                <a:ext cx="340945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69" name="Google Shape;1269;p121"/>
              <p:cNvSpPr/>
              <p:nvPr/>
            </p:nvSpPr>
            <p:spPr>
              <a:xfrm rot="1887717">
                <a:off x="1434199" y="1614325"/>
                <a:ext cx="340945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70" name="Google Shape;1270;p121"/>
              <p:cNvSpPr/>
              <p:nvPr/>
            </p:nvSpPr>
            <p:spPr>
              <a:xfrm rot="1887717">
                <a:off x="1748573" y="1469835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71" name="Google Shape;1271;p121"/>
              <p:cNvSpPr/>
              <p:nvPr/>
            </p:nvSpPr>
            <p:spPr>
              <a:xfrm rot="1887717">
                <a:off x="172665" y="2539283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72" name="Google Shape;1272;p121"/>
              <p:cNvSpPr/>
              <p:nvPr/>
            </p:nvSpPr>
            <p:spPr>
              <a:xfrm rot="1887717">
                <a:off x="481699" y="2395208"/>
                <a:ext cx="340945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73" name="Google Shape;1273;p121"/>
              <p:cNvSpPr/>
              <p:nvPr/>
            </p:nvSpPr>
            <p:spPr>
              <a:xfrm rot="1887717">
                <a:off x="803432" y="2240748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74" name="Google Shape;1274;p121"/>
              <p:cNvSpPr/>
              <p:nvPr/>
            </p:nvSpPr>
            <p:spPr>
              <a:xfrm rot="1887717">
                <a:off x="1125166" y="2116240"/>
                <a:ext cx="340945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75" name="Google Shape;1275;p121"/>
              <p:cNvSpPr/>
              <p:nvPr/>
            </p:nvSpPr>
            <p:spPr>
              <a:xfrm rot="1887717">
                <a:off x="1446899" y="1966333"/>
                <a:ext cx="340945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276" name="Google Shape;1276;p121"/>
              <p:cNvSpPr/>
              <p:nvPr/>
            </p:nvSpPr>
            <p:spPr>
              <a:xfrm rot="1887717">
                <a:off x="1755932" y="1822620"/>
                <a:ext cx="340945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1277" name="Google Shape;1277;p121"/>
            <p:cNvGrpSpPr/>
            <p:nvPr/>
          </p:nvGrpSpPr>
          <p:grpSpPr>
            <a:xfrm>
              <a:off x="2837119" y="979096"/>
              <a:ext cx="5640468" cy="982138"/>
              <a:chOff x="0" y="-1"/>
              <a:chExt cx="5640466" cy="982136"/>
            </a:xfrm>
          </p:grpSpPr>
          <p:grpSp>
            <p:nvGrpSpPr>
              <p:cNvPr id="1278" name="Google Shape;1278;p121"/>
              <p:cNvGrpSpPr/>
              <p:nvPr/>
            </p:nvGrpSpPr>
            <p:grpSpPr>
              <a:xfrm>
                <a:off x="0" y="-1"/>
                <a:ext cx="3542868" cy="982136"/>
                <a:chOff x="0" y="-1"/>
                <a:chExt cx="3542867" cy="982135"/>
              </a:xfrm>
            </p:grpSpPr>
            <p:cxnSp>
              <p:nvCxnSpPr>
                <p:cNvPr id="1279" name="Google Shape;1279;p121"/>
                <p:cNvCxnSpPr/>
                <p:nvPr/>
              </p:nvCxnSpPr>
              <p:spPr>
                <a:xfrm>
                  <a:off x="670059" y="-1"/>
                  <a:ext cx="2872807" cy="59782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280" name="Google Shape;1280;p121"/>
                <p:cNvCxnSpPr/>
                <p:nvPr/>
              </p:nvCxnSpPr>
              <p:spPr>
                <a:xfrm>
                  <a:off x="278732" y="170197"/>
                  <a:ext cx="3264134" cy="427622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281" name="Google Shape;1281;p121"/>
                <p:cNvCxnSpPr/>
                <p:nvPr/>
              </p:nvCxnSpPr>
              <p:spPr>
                <a:xfrm>
                  <a:off x="0" y="277673"/>
                  <a:ext cx="3542866" cy="32014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282" name="Google Shape;1282;p121"/>
                <p:cNvCxnSpPr/>
                <p:nvPr/>
              </p:nvCxnSpPr>
              <p:spPr>
                <a:xfrm>
                  <a:off x="659377" y="340299"/>
                  <a:ext cx="2883489" cy="25752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283" name="Google Shape;1283;p121"/>
                <p:cNvCxnSpPr/>
                <p:nvPr/>
              </p:nvCxnSpPr>
              <p:spPr>
                <a:xfrm>
                  <a:off x="353069" y="517241"/>
                  <a:ext cx="3189797" cy="8057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284" name="Google Shape;1284;p121"/>
                <p:cNvCxnSpPr/>
                <p:nvPr/>
              </p:nvCxnSpPr>
              <p:spPr>
                <a:xfrm rot="10800000" flipH="1">
                  <a:off x="31337" y="597818"/>
                  <a:ext cx="3511530" cy="68234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285" name="Google Shape;1285;p121"/>
                <p:cNvCxnSpPr/>
                <p:nvPr/>
              </p:nvCxnSpPr>
              <p:spPr>
                <a:xfrm rot="10800000" flipH="1">
                  <a:off x="677315" y="597818"/>
                  <a:ext cx="2865551" cy="113383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286" name="Google Shape;1286;p121"/>
                <p:cNvCxnSpPr/>
                <p:nvPr/>
              </p:nvCxnSpPr>
              <p:spPr>
                <a:xfrm rot="10800000" flipH="1">
                  <a:off x="416570" y="597818"/>
                  <a:ext cx="3126296" cy="174184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287" name="Google Shape;1287;p121"/>
                <p:cNvCxnSpPr/>
                <p:nvPr/>
              </p:nvCxnSpPr>
              <p:spPr>
                <a:xfrm rot="10800000" flipH="1">
                  <a:off x="31336" y="597818"/>
                  <a:ext cx="3511531" cy="38431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288" name="Google Shape;1288;p121"/>
              <p:cNvCxnSpPr/>
              <p:nvPr/>
            </p:nvCxnSpPr>
            <p:spPr>
              <a:xfrm>
                <a:off x="3704959" y="546572"/>
                <a:ext cx="611221" cy="1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grpSp>
            <p:nvGrpSpPr>
              <p:cNvPr id="1289" name="Google Shape;1289;p121"/>
              <p:cNvGrpSpPr/>
              <p:nvPr/>
            </p:nvGrpSpPr>
            <p:grpSpPr>
              <a:xfrm>
                <a:off x="4323967" y="339054"/>
                <a:ext cx="401662" cy="403367"/>
                <a:chOff x="0" y="0"/>
                <a:chExt cx="401661" cy="403365"/>
              </a:xfrm>
            </p:grpSpPr>
            <p:sp>
              <p:nvSpPr>
                <p:cNvPr id="1290" name="Google Shape;1290;p121"/>
                <p:cNvSpPr/>
                <p:nvPr/>
              </p:nvSpPr>
              <p:spPr>
                <a:xfrm>
                  <a:off x="0" y="0"/>
                  <a:ext cx="401661" cy="40336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>
                  <a:solidFill>
                    <a:srgbClr val="4F4F4F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43655" tIns="43655" rIns="43655" bIns="43655" anchor="ctr" anchorCtr="0">
                  <a:noAutofit/>
                </a:bodyPr>
                <a:lstStyle/>
                <a:p>
                  <a:pPr algn="ctr">
                    <a:buClr>
                      <a:srgbClr val="FFFFFF"/>
                    </a:buClr>
                    <a:buSzPts val="1500"/>
                  </a:pPr>
                  <a:endParaRPr sz="2000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grpSp>
              <p:nvGrpSpPr>
                <p:cNvPr id="1291" name="Google Shape;1291;p121"/>
                <p:cNvGrpSpPr/>
                <p:nvPr/>
              </p:nvGrpSpPr>
              <p:grpSpPr>
                <a:xfrm>
                  <a:off x="70917" y="88438"/>
                  <a:ext cx="259828" cy="226489"/>
                  <a:chOff x="0" y="-1"/>
                  <a:chExt cx="259827" cy="226488"/>
                </a:xfrm>
              </p:grpSpPr>
              <p:sp>
                <p:nvSpPr>
                  <p:cNvPr id="1292" name="Google Shape;1292;p121"/>
                  <p:cNvSpPr/>
                  <p:nvPr/>
                </p:nvSpPr>
                <p:spPr>
                  <a:xfrm>
                    <a:off x="131429" y="-1"/>
                    <a:ext cx="128398" cy="114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48" h="21157" extrusionOk="0">
                        <a:moveTo>
                          <a:pt x="131" y="21157"/>
                        </a:moveTo>
                        <a:cubicBezTo>
                          <a:pt x="-1052" y="6602"/>
                          <a:pt x="5754" y="-443"/>
                          <a:pt x="20548" y="22"/>
                        </a:cubicBezTo>
                      </a:path>
                    </a:pathLst>
                  </a:custGeom>
                  <a:noFill/>
                  <a:ln w="254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  <p:txBody>
                  <a:bodyPr spcFirstLastPara="1" wrap="square" lIns="78546" tIns="39256" rIns="78546" bIns="39256" anchor="t" anchorCtr="0">
                    <a:no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4500"/>
                    </a:pPr>
                    <a:endParaRPr sz="5999">
                      <a:solidFill>
                        <a:srgbClr val="000000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1293" name="Google Shape;1293;p121"/>
                  <p:cNvSpPr/>
                  <p:nvPr/>
                </p:nvSpPr>
                <p:spPr>
                  <a:xfrm>
                    <a:off x="0" y="109698"/>
                    <a:ext cx="127638" cy="1167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90" h="20000" extrusionOk="0">
                        <a:moveTo>
                          <a:pt x="0" y="19671"/>
                        </a:moveTo>
                        <a:cubicBezTo>
                          <a:pt x="14507" y="21600"/>
                          <a:pt x="21600" y="15043"/>
                          <a:pt x="21279" y="0"/>
                        </a:cubicBezTo>
                      </a:path>
                    </a:pathLst>
                  </a:custGeom>
                  <a:noFill/>
                  <a:ln w="254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  <p:txBody>
                  <a:bodyPr spcFirstLastPara="1" wrap="square" lIns="78546" tIns="39256" rIns="78546" bIns="39256" anchor="t" anchorCtr="0">
                    <a:no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4500"/>
                    </a:pPr>
                    <a:endParaRPr sz="5999">
                      <a:solidFill>
                        <a:srgbClr val="000000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</p:grpSp>
          <p:cxnSp>
            <p:nvCxnSpPr>
              <p:cNvPr id="1294" name="Google Shape;1294;p121"/>
              <p:cNvCxnSpPr/>
              <p:nvPr/>
            </p:nvCxnSpPr>
            <p:spPr>
              <a:xfrm>
                <a:off x="4720959" y="546572"/>
                <a:ext cx="611221" cy="1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grpSp>
            <p:nvGrpSpPr>
              <p:cNvPr id="1295" name="Google Shape;1295;p121"/>
              <p:cNvGrpSpPr/>
              <p:nvPr/>
            </p:nvGrpSpPr>
            <p:grpSpPr>
              <a:xfrm>
                <a:off x="3422767" y="355847"/>
                <a:ext cx="401662" cy="403367"/>
                <a:chOff x="0" y="0"/>
                <a:chExt cx="401661" cy="403365"/>
              </a:xfrm>
            </p:grpSpPr>
            <p:sp>
              <p:nvSpPr>
                <p:cNvPr id="1296" name="Google Shape;1296;p121"/>
                <p:cNvSpPr/>
                <p:nvPr/>
              </p:nvSpPr>
              <p:spPr>
                <a:xfrm>
                  <a:off x="0" y="0"/>
                  <a:ext cx="401661" cy="40336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>
                  <a:solidFill>
                    <a:srgbClr val="4F4F4F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43655" tIns="43655" rIns="43655" bIns="43655" anchor="ctr" anchorCtr="0">
                  <a:noAutofit/>
                </a:bodyPr>
                <a:lstStyle/>
                <a:p>
                  <a:pPr algn="ctr">
                    <a:buClr>
                      <a:srgbClr val="FFFFFF"/>
                    </a:buClr>
                    <a:buSzPts val="1500"/>
                  </a:pPr>
                  <a:endParaRPr sz="2000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pic>
              <p:nvPicPr>
                <p:cNvPr id="1297" name="Google Shape;1297;p121" descr="Image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28092" y="119026"/>
                  <a:ext cx="145477" cy="1653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298" name="Google Shape;1298;p121"/>
              <p:cNvSpPr/>
              <p:nvPr/>
            </p:nvSpPr>
            <p:spPr>
              <a:xfrm rot="1887717">
                <a:off x="5192135" y="292808"/>
                <a:ext cx="340945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1299" name="Google Shape;1299;p121"/>
            <p:cNvSpPr txBox="1"/>
            <p:nvPr/>
          </p:nvSpPr>
          <p:spPr>
            <a:xfrm>
              <a:off x="5110184" y="2008872"/>
              <a:ext cx="3629026" cy="592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655" tIns="43655" rIns="43655" bIns="43655" anchor="ctr" anchorCtr="0">
              <a:spAutoFit/>
            </a:bodyPr>
            <a:lstStyle/>
            <a:p>
              <a:pPr algn="ctr">
                <a:buClr>
                  <a:srgbClr val="000000"/>
                </a:buClr>
                <a:buSzPts val="1600"/>
              </a:pPr>
              <a:r>
                <a:rPr lang="en" sz="2133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maintain spatial ordering</a:t>
              </a:r>
              <a:endParaRPr sz="1200"/>
            </a:p>
          </p:txBody>
        </p:sp>
      </p:grpSp>
      <p:grpSp>
        <p:nvGrpSpPr>
          <p:cNvPr id="1300" name="Google Shape;1300;p121"/>
          <p:cNvGrpSpPr/>
          <p:nvPr/>
        </p:nvGrpSpPr>
        <p:grpSpPr>
          <a:xfrm>
            <a:off x="563725" y="4187681"/>
            <a:ext cx="2201720" cy="1340642"/>
            <a:chOff x="0" y="-45716"/>
            <a:chExt cx="2349112" cy="1907187"/>
          </a:xfrm>
        </p:grpSpPr>
        <p:sp>
          <p:nvSpPr>
            <p:cNvPr id="1301" name="Google Shape;1301;p121"/>
            <p:cNvSpPr txBox="1"/>
            <p:nvPr/>
          </p:nvSpPr>
          <p:spPr>
            <a:xfrm>
              <a:off x="115375" y="-45716"/>
              <a:ext cx="2118361" cy="1234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655" tIns="43655" rIns="43655" bIns="43655" anchor="ctr" anchorCtr="0">
              <a:spAutoFit/>
            </a:bodyPr>
            <a:lstStyle/>
            <a:p>
              <a:pPr algn="ctr">
                <a:buClr>
                  <a:srgbClr val="000000"/>
                </a:buClr>
                <a:buSzPts val="1900"/>
              </a:pPr>
              <a:r>
                <a:rPr lang="en" sz="2533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translation</a:t>
              </a:r>
              <a:endParaRPr sz="1200"/>
            </a:p>
            <a:p>
              <a:pPr algn="ctr">
                <a:buClr>
                  <a:srgbClr val="000000"/>
                </a:buClr>
                <a:buSzPts val="1900"/>
              </a:pPr>
              <a:r>
                <a:rPr lang="en" sz="2533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invariance</a:t>
              </a:r>
              <a:endParaRPr sz="1200"/>
            </a:p>
          </p:txBody>
        </p:sp>
        <p:sp>
          <p:nvSpPr>
            <p:cNvPr id="1302" name="Google Shape;1302;p121"/>
            <p:cNvSpPr txBox="1"/>
            <p:nvPr/>
          </p:nvSpPr>
          <p:spPr>
            <a:xfrm>
              <a:off x="0" y="977310"/>
              <a:ext cx="2349112" cy="884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655" tIns="43655" rIns="43655" bIns="43655" anchor="ctr" anchorCtr="0">
              <a:spAutoFit/>
            </a:bodyPr>
            <a:lstStyle/>
            <a:p>
              <a:pPr algn="ctr">
                <a:buClr>
                  <a:srgbClr val="000000"/>
                </a:buClr>
                <a:buSzPts val="1300"/>
              </a:pPr>
              <a:r>
                <a:rPr lang="en" sz="1733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relative positions are relevant</a:t>
              </a:r>
              <a:endParaRPr sz="1200"/>
            </a:p>
          </p:txBody>
        </p:sp>
      </p:grpSp>
      <p:grpSp>
        <p:nvGrpSpPr>
          <p:cNvPr id="1303" name="Google Shape;1303;p121"/>
          <p:cNvGrpSpPr/>
          <p:nvPr/>
        </p:nvGrpSpPr>
        <p:grpSpPr>
          <a:xfrm>
            <a:off x="3721387" y="3772552"/>
            <a:ext cx="8370465" cy="2228161"/>
            <a:chOff x="0" y="-47047"/>
            <a:chExt cx="8930821" cy="3169763"/>
          </a:xfrm>
        </p:grpSpPr>
        <p:cxnSp>
          <p:nvCxnSpPr>
            <p:cNvPr id="1304" name="Google Shape;1304;p121"/>
            <p:cNvCxnSpPr/>
            <p:nvPr/>
          </p:nvCxnSpPr>
          <p:spPr>
            <a:xfrm>
              <a:off x="0" y="1573475"/>
              <a:ext cx="1573173" cy="1"/>
            </a:xfrm>
            <a:prstGeom prst="straightConnector1">
              <a:avLst/>
            </a:prstGeom>
            <a:noFill/>
            <a:ln w="63500" cap="flat" cmpd="sng">
              <a:solidFill>
                <a:srgbClr val="000000"/>
              </a:solidFill>
              <a:prstDash val="dashDot"/>
              <a:miter lim="400000"/>
              <a:headEnd type="none" w="sm" len="sm"/>
              <a:tailEnd type="triangle" w="med" len="med"/>
            </a:ln>
          </p:spPr>
        </p:cxnSp>
        <p:sp>
          <p:nvSpPr>
            <p:cNvPr id="1305" name="Google Shape;1305;p121"/>
            <p:cNvSpPr txBox="1"/>
            <p:nvPr/>
          </p:nvSpPr>
          <p:spPr>
            <a:xfrm>
              <a:off x="4918572" y="-47047"/>
              <a:ext cx="4012249" cy="10592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655" tIns="43655" rIns="43655" bIns="43655" anchor="ctr" anchorCtr="0">
              <a:spAutoFit/>
            </a:bodyPr>
            <a:lstStyle/>
            <a:p>
              <a:pPr algn="ctr">
                <a:buClr>
                  <a:srgbClr val="000000"/>
                </a:buClr>
                <a:buSzPts val="1600"/>
              </a:pPr>
              <a:r>
                <a:rPr lang="en" sz="2133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same filters can be applied</a:t>
              </a:r>
              <a:endParaRPr sz="1200"/>
            </a:p>
            <a:p>
              <a:pPr algn="ctr">
                <a:buClr>
                  <a:srgbClr val="000000"/>
                </a:buClr>
                <a:buSzPts val="1600"/>
              </a:pPr>
              <a:r>
                <a:rPr lang="en" sz="2133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throughout the input </a:t>
              </a:r>
              <a:endParaRPr sz="1200"/>
            </a:p>
          </p:txBody>
        </p:sp>
        <p:grpSp>
          <p:nvGrpSpPr>
            <p:cNvPr id="1306" name="Google Shape;1306;p121"/>
            <p:cNvGrpSpPr/>
            <p:nvPr/>
          </p:nvGrpSpPr>
          <p:grpSpPr>
            <a:xfrm>
              <a:off x="2002479" y="24235"/>
              <a:ext cx="2204264" cy="3098481"/>
              <a:chOff x="-1" y="-1"/>
              <a:chExt cx="2204263" cy="3098480"/>
            </a:xfrm>
          </p:grpSpPr>
          <p:sp>
            <p:nvSpPr>
              <p:cNvPr id="1307" name="Google Shape;1307;p121"/>
              <p:cNvSpPr/>
              <p:nvPr/>
            </p:nvSpPr>
            <p:spPr>
              <a:xfrm rot="1887717">
                <a:off x="107385" y="788268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08" name="Google Shape;1308;p121"/>
              <p:cNvSpPr/>
              <p:nvPr/>
            </p:nvSpPr>
            <p:spPr>
              <a:xfrm rot="1887717">
                <a:off x="429118" y="639740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09" name="Google Shape;1309;p121"/>
              <p:cNvSpPr/>
              <p:nvPr/>
            </p:nvSpPr>
            <p:spPr>
              <a:xfrm rot="1887717">
                <a:off x="750852" y="488789"/>
                <a:ext cx="340946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10" name="Google Shape;1310;p121"/>
              <p:cNvSpPr/>
              <p:nvPr/>
            </p:nvSpPr>
            <p:spPr>
              <a:xfrm rot="1887717">
                <a:off x="1072585" y="349089"/>
                <a:ext cx="340946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11" name="Google Shape;1311;p121"/>
              <p:cNvSpPr/>
              <p:nvPr/>
            </p:nvSpPr>
            <p:spPr>
              <a:xfrm rot="1887717">
                <a:off x="1394318" y="204600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12" name="Google Shape;1312;p121"/>
              <p:cNvSpPr/>
              <p:nvPr/>
            </p:nvSpPr>
            <p:spPr>
              <a:xfrm rot="1887717">
                <a:off x="1716051" y="51668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13" name="Google Shape;1313;p121"/>
              <p:cNvSpPr/>
              <p:nvPr/>
            </p:nvSpPr>
            <p:spPr>
              <a:xfrm rot="1887717">
                <a:off x="121865" y="1135401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14" name="Google Shape;1314;p121"/>
              <p:cNvSpPr/>
              <p:nvPr/>
            </p:nvSpPr>
            <p:spPr>
              <a:xfrm rot="1887717">
                <a:off x="441818" y="983001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15" name="Google Shape;1315;p121"/>
              <p:cNvSpPr/>
              <p:nvPr/>
            </p:nvSpPr>
            <p:spPr>
              <a:xfrm rot="1887717">
                <a:off x="763552" y="839068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16" name="Google Shape;1316;p121"/>
              <p:cNvSpPr/>
              <p:nvPr/>
            </p:nvSpPr>
            <p:spPr>
              <a:xfrm rot="1887717">
                <a:off x="1085285" y="703240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17" name="Google Shape;1317;p121"/>
              <p:cNvSpPr/>
              <p:nvPr/>
            </p:nvSpPr>
            <p:spPr>
              <a:xfrm rot="1887717">
                <a:off x="1407018" y="550840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18" name="Google Shape;1318;p121"/>
              <p:cNvSpPr/>
              <p:nvPr/>
            </p:nvSpPr>
            <p:spPr>
              <a:xfrm rot="1887717">
                <a:off x="1716051" y="412589"/>
                <a:ext cx="340946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19" name="Google Shape;1319;p121"/>
              <p:cNvSpPr/>
              <p:nvPr/>
            </p:nvSpPr>
            <p:spPr>
              <a:xfrm rot="1887717">
                <a:off x="134565" y="1482535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20" name="Google Shape;1320;p121"/>
              <p:cNvSpPr/>
              <p:nvPr/>
            </p:nvSpPr>
            <p:spPr>
              <a:xfrm rot="1887717">
                <a:off x="456299" y="1334368"/>
                <a:ext cx="340945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21" name="Google Shape;1321;p121"/>
              <p:cNvSpPr/>
              <p:nvPr/>
            </p:nvSpPr>
            <p:spPr>
              <a:xfrm rot="1887717">
                <a:off x="778032" y="1190519"/>
                <a:ext cx="340946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22" name="Google Shape;1322;p121"/>
              <p:cNvSpPr/>
              <p:nvPr/>
            </p:nvSpPr>
            <p:spPr>
              <a:xfrm rot="1887717">
                <a:off x="1101546" y="1059201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23" name="Google Shape;1323;p121"/>
              <p:cNvSpPr/>
              <p:nvPr/>
            </p:nvSpPr>
            <p:spPr>
              <a:xfrm rot="1887717">
                <a:off x="1412360" y="915268"/>
                <a:ext cx="340945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24" name="Google Shape;1324;p121"/>
              <p:cNvSpPr/>
              <p:nvPr/>
            </p:nvSpPr>
            <p:spPr>
              <a:xfrm rot="1887717">
                <a:off x="1723173" y="775568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25" name="Google Shape;1325;p121"/>
              <p:cNvSpPr/>
              <p:nvPr/>
            </p:nvSpPr>
            <p:spPr>
              <a:xfrm rot="1887717">
                <a:off x="147265" y="1835320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26" name="Google Shape;1326;p121"/>
              <p:cNvSpPr/>
              <p:nvPr/>
            </p:nvSpPr>
            <p:spPr>
              <a:xfrm rot="1887717">
                <a:off x="468999" y="1682920"/>
                <a:ext cx="340945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27" name="Google Shape;1327;p121"/>
              <p:cNvSpPr/>
              <p:nvPr/>
            </p:nvSpPr>
            <p:spPr>
              <a:xfrm rot="1887717">
                <a:off x="790732" y="1546119"/>
                <a:ext cx="340946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28" name="Google Shape;1328;p121"/>
              <p:cNvSpPr/>
              <p:nvPr/>
            </p:nvSpPr>
            <p:spPr>
              <a:xfrm rot="1887717">
                <a:off x="1112466" y="1410568"/>
                <a:ext cx="340945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29" name="Google Shape;1329;p121"/>
              <p:cNvSpPr/>
              <p:nvPr/>
            </p:nvSpPr>
            <p:spPr>
              <a:xfrm rot="1887717">
                <a:off x="1425060" y="1266719"/>
                <a:ext cx="340945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30" name="Google Shape;1330;p121"/>
              <p:cNvSpPr/>
              <p:nvPr/>
            </p:nvSpPr>
            <p:spPr>
              <a:xfrm rot="1887717">
                <a:off x="1735873" y="1135401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31" name="Google Shape;1331;p121"/>
              <p:cNvSpPr/>
              <p:nvPr/>
            </p:nvSpPr>
            <p:spPr>
              <a:xfrm rot="1887717">
                <a:off x="159965" y="2184265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32" name="Google Shape;1332;p121"/>
              <p:cNvSpPr/>
              <p:nvPr/>
            </p:nvSpPr>
            <p:spPr>
              <a:xfrm rot="1887717">
                <a:off x="468999" y="2033956"/>
                <a:ext cx="340945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33" name="Google Shape;1333;p121"/>
              <p:cNvSpPr/>
              <p:nvPr/>
            </p:nvSpPr>
            <p:spPr>
              <a:xfrm rot="1887717">
                <a:off x="790732" y="1892250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34" name="Google Shape;1334;p121"/>
              <p:cNvSpPr/>
              <p:nvPr/>
            </p:nvSpPr>
            <p:spPr>
              <a:xfrm rot="1887717">
                <a:off x="1112466" y="1762576"/>
                <a:ext cx="340945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35" name="Google Shape;1335;p121"/>
              <p:cNvSpPr/>
              <p:nvPr/>
            </p:nvSpPr>
            <p:spPr>
              <a:xfrm rot="1887717">
                <a:off x="1434199" y="1614325"/>
                <a:ext cx="340945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36" name="Google Shape;1336;p121"/>
              <p:cNvSpPr/>
              <p:nvPr/>
            </p:nvSpPr>
            <p:spPr>
              <a:xfrm rot="1887717">
                <a:off x="1748573" y="1469835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37" name="Google Shape;1337;p121"/>
              <p:cNvSpPr/>
              <p:nvPr/>
            </p:nvSpPr>
            <p:spPr>
              <a:xfrm rot="1887717">
                <a:off x="172665" y="2539283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38" name="Google Shape;1338;p121"/>
              <p:cNvSpPr/>
              <p:nvPr/>
            </p:nvSpPr>
            <p:spPr>
              <a:xfrm rot="1887717">
                <a:off x="481699" y="2395208"/>
                <a:ext cx="340945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39" name="Google Shape;1339;p121"/>
              <p:cNvSpPr/>
              <p:nvPr/>
            </p:nvSpPr>
            <p:spPr>
              <a:xfrm rot="1887717">
                <a:off x="803432" y="2240748"/>
                <a:ext cx="340946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40" name="Google Shape;1340;p121"/>
              <p:cNvSpPr/>
              <p:nvPr/>
            </p:nvSpPr>
            <p:spPr>
              <a:xfrm rot="1887717">
                <a:off x="1125166" y="2116240"/>
                <a:ext cx="340945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41" name="Google Shape;1341;p121"/>
              <p:cNvSpPr/>
              <p:nvPr/>
            </p:nvSpPr>
            <p:spPr>
              <a:xfrm rot="1887717">
                <a:off x="1446899" y="1966333"/>
                <a:ext cx="340945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342" name="Google Shape;1342;p121"/>
              <p:cNvSpPr/>
              <p:nvPr/>
            </p:nvSpPr>
            <p:spPr>
              <a:xfrm rot="1887717">
                <a:off x="1755932" y="1822620"/>
                <a:ext cx="340945" cy="5075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BE500F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1343" name="Google Shape;1343;p121"/>
            <p:cNvGrpSpPr/>
            <p:nvPr/>
          </p:nvGrpSpPr>
          <p:grpSpPr>
            <a:xfrm>
              <a:off x="2233865" y="795334"/>
              <a:ext cx="5640466" cy="982137"/>
              <a:chOff x="0" y="-1"/>
              <a:chExt cx="5640466" cy="982136"/>
            </a:xfrm>
          </p:grpSpPr>
          <p:grpSp>
            <p:nvGrpSpPr>
              <p:cNvPr id="1344" name="Google Shape;1344;p121"/>
              <p:cNvGrpSpPr/>
              <p:nvPr/>
            </p:nvGrpSpPr>
            <p:grpSpPr>
              <a:xfrm>
                <a:off x="0" y="-1"/>
                <a:ext cx="3542868" cy="982136"/>
                <a:chOff x="0" y="-1"/>
                <a:chExt cx="3542867" cy="982135"/>
              </a:xfrm>
            </p:grpSpPr>
            <p:cxnSp>
              <p:nvCxnSpPr>
                <p:cNvPr id="1345" name="Google Shape;1345;p121"/>
                <p:cNvCxnSpPr/>
                <p:nvPr/>
              </p:nvCxnSpPr>
              <p:spPr>
                <a:xfrm>
                  <a:off x="670059" y="-1"/>
                  <a:ext cx="2872807" cy="59782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346" name="Google Shape;1346;p121"/>
                <p:cNvCxnSpPr/>
                <p:nvPr/>
              </p:nvCxnSpPr>
              <p:spPr>
                <a:xfrm>
                  <a:off x="278732" y="170197"/>
                  <a:ext cx="3264134" cy="427622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347" name="Google Shape;1347;p121"/>
                <p:cNvCxnSpPr/>
                <p:nvPr/>
              </p:nvCxnSpPr>
              <p:spPr>
                <a:xfrm>
                  <a:off x="0" y="277673"/>
                  <a:ext cx="3542866" cy="32014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348" name="Google Shape;1348;p121"/>
                <p:cNvCxnSpPr/>
                <p:nvPr/>
              </p:nvCxnSpPr>
              <p:spPr>
                <a:xfrm>
                  <a:off x="659377" y="340299"/>
                  <a:ext cx="2883489" cy="25752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349" name="Google Shape;1349;p121"/>
                <p:cNvCxnSpPr/>
                <p:nvPr/>
              </p:nvCxnSpPr>
              <p:spPr>
                <a:xfrm>
                  <a:off x="353069" y="517241"/>
                  <a:ext cx="3189797" cy="8057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350" name="Google Shape;1350;p121"/>
                <p:cNvCxnSpPr/>
                <p:nvPr/>
              </p:nvCxnSpPr>
              <p:spPr>
                <a:xfrm rot="10800000" flipH="1">
                  <a:off x="31337" y="597818"/>
                  <a:ext cx="3511530" cy="68234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351" name="Google Shape;1351;p121"/>
                <p:cNvCxnSpPr/>
                <p:nvPr/>
              </p:nvCxnSpPr>
              <p:spPr>
                <a:xfrm rot="10800000" flipH="1">
                  <a:off x="677315" y="597818"/>
                  <a:ext cx="2865551" cy="113383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352" name="Google Shape;1352;p121"/>
                <p:cNvCxnSpPr/>
                <p:nvPr/>
              </p:nvCxnSpPr>
              <p:spPr>
                <a:xfrm rot="10800000" flipH="1">
                  <a:off x="416570" y="597818"/>
                  <a:ext cx="3126296" cy="174184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353" name="Google Shape;1353;p121"/>
                <p:cNvCxnSpPr/>
                <p:nvPr/>
              </p:nvCxnSpPr>
              <p:spPr>
                <a:xfrm rot="10800000" flipH="1">
                  <a:off x="31336" y="597818"/>
                  <a:ext cx="3511531" cy="38431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354" name="Google Shape;1354;p121"/>
              <p:cNvCxnSpPr/>
              <p:nvPr/>
            </p:nvCxnSpPr>
            <p:spPr>
              <a:xfrm>
                <a:off x="3704959" y="546572"/>
                <a:ext cx="611221" cy="1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grpSp>
            <p:nvGrpSpPr>
              <p:cNvPr id="1355" name="Google Shape;1355;p121"/>
              <p:cNvGrpSpPr/>
              <p:nvPr/>
            </p:nvGrpSpPr>
            <p:grpSpPr>
              <a:xfrm>
                <a:off x="4323967" y="339054"/>
                <a:ext cx="401662" cy="403367"/>
                <a:chOff x="0" y="0"/>
                <a:chExt cx="401661" cy="403365"/>
              </a:xfrm>
            </p:grpSpPr>
            <p:sp>
              <p:nvSpPr>
                <p:cNvPr id="1356" name="Google Shape;1356;p121"/>
                <p:cNvSpPr/>
                <p:nvPr/>
              </p:nvSpPr>
              <p:spPr>
                <a:xfrm>
                  <a:off x="0" y="0"/>
                  <a:ext cx="401661" cy="40336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>
                  <a:solidFill>
                    <a:srgbClr val="4F4F4F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43655" tIns="43655" rIns="43655" bIns="43655" anchor="ctr" anchorCtr="0">
                  <a:noAutofit/>
                </a:bodyPr>
                <a:lstStyle/>
                <a:p>
                  <a:pPr algn="ctr">
                    <a:buClr>
                      <a:srgbClr val="FFFFFF"/>
                    </a:buClr>
                    <a:buSzPts val="1500"/>
                  </a:pPr>
                  <a:endParaRPr sz="2000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grpSp>
              <p:nvGrpSpPr>
                <p:cNvPr id="1357" name="Google Shape;1357;p121"/>
                <p:cNvGrpSpPr/>
                <p:nvPr/>
              </p:nvGrpSpPr>
              <p:grpSpPr>
                <a:xfrm>
                  <a:off x="70917" y="88438"/>
                  <a:ext cx="259828" cy="226489"/>
                  <a:chOff x="0" y="-1"/>
                  <a:chExt cx="259827" cy="226488"/>
                </a:xfrm>
              </p:grpSpPr>
              <p:sp>
                <p:nvSpPr>
                  <p:cNvPr id="1358" name="Google Shape;1358;p121"/>
                  <p:cNvSpPr/>
                  <p:nvPr/>
                </p:nvSpPr>
                <p:spPr>
                  <a:xfrm>
                    <a:off x="131429" y="-1"/>
                    <a:ext cx="128398" cy="114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48" h="21157" extrusionOk="0">
                        <a:moveTo>
                          <a:pt x="131" y="21157"/>
                        </a:moveTo>
                        <a:cubicBezTo>
                          <a:pt x="-1052" y="6602"/>
                          <a:pt x="5754" y="-443"/>
                          <a:pt x="20548" y="22"/>
                        </a:cubicBezTo>
                      </a:path>
                    </a:pathLst>
                  </a:custGeom>
                  <a:noFill/>
                  <a:ln w="254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  <p:txBody>
                  <a:bodyPr spcFirstLastPara="1" wrap="square" lIns="78546" tIns="39256" rIns="78546" bIns="39256" anchor="t" anchorCtr="0">
                    <a:no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4500"/>
                    </a:pPr>
                    <a:endParaRPr sz="5999">
                      <a:solidFill>
                        <a:srgbClr val="000000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1359" name="Google Shape;1359;p121"/>
                  <p:cNvSpPr/>
                  <p:nvPr/>
                </p:nvSpPr>
                <p:spPr>
                  <a:xfrm>
                    <a:off x="0" y="109698"/>
                    <a:ext cx="127638" cy="1167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90" h="20000" extrusionOk="0">
                        <a:moveTo>
                          <a:pt x="0" y="19671"/>
                        </a:moveTo>
                        <a:cubicBezTo>
                          <a:pt x="14507" y="21600"/>
                          <a:pt x="21600" y="15043"/>
                          <a:pt x="21279" y="0"/>
                        </a:cubicBezTo>
                      </a:path>
                    </a:pathLst>
                  </a:custGeom>
                  <a:noFill/>
                  <a:ln w="254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  <p:txBody>
                  <a:bodyPr spcFirstLastPara="1" wrap="square" lIns="78546" tIns="39256" rIns="78546" bIns="39256" anchor="t" anchorCtr="0">
                    <a:no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4500"/>
                    </a:pPr>
                    <a:endParaRPr sz="5999">
                      <a:solidFill>
                        <a:srgbClr val="000000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</p:grpSp>
          <p:cxnSp>
            <p:nvCxnSpPr>
              <p:cNvPr id="1360" name="Google Shape;1360;p121"/>
              <p:cNvCxnSpPr/>
              <p:nvPr/>
            </p:nvCxnSpPr>
            <p:spPr>
              <a:xfrm>
                <a:off x="4720959" y="546572"/>
                <a:ext cx="611221" cy="1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grpSp>
            <p:nvGrpSpPr>
              <p:cNvPr id="1361" name="Google Shape;1361;p121"/>
              <p:cNvGrpSpPr/>
              <p:nvPr/>
            </p:nvGrpSpPr>
            <p:grpSpPr>
              <a:xfrm>
                <a:off x="3422767" y="355847"/>
                <a:ext cx="401662" cy="403367"/>
                <a:chOff x="0" y="0"/>
                <a:chExt cx="401661" cy="403365"/>
              </a:xfrm>
            </p:grpSpPr>
            <p:sp>
              <p:nvSpPr>
                <p:cNvPr id="1362" name="Google Shape;1362;p121"/>
                <p:cNvSpPr/>
                <p:nvPr/>
              </p:nvSpPr>
              <p:spPr>
                <a:xfrm>
                  <a:off x="0" y="0"/>
                  <a:ext cx="401661" cy="40336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>
                  <a:solidFill>
                    <a:srgbClr val="4F4F4F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43655" tIns="43655" rIns="43655" bIns="43655" anchor="ctr" anchorCtr="0">
                  <a:noAutofit/>
                </a:bodyPr>
                <a:lstStyle/>
                <a:p>
                  <a:pPr algn="ctr">
                    <a:buClr>
                      <a:srgbClr val="FFFFFF"/>
                    </a:buClr>
                    <a:buSzPts val="1500"/>
                  </a:pPr>
                  <a:endParaRPr sz="2000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pic>
              <p:nvPicPr>
                <p:cNvPr id="1363" name="Google Shape;1363;p121" descr="Image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28092" y="119026"/>
                  <a:ext cx="145477" cy="1653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364" name="Google Shape;1364;p121"/>
              <p:cNvSpPr/>
              <p:nvPr/>
            </p:nvSpPr>
            <p:spPr>
              <a:xfrm rot="1887717">
                <a:off x="5192135" y="292808"/>
                <a:ext cx="340945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1365" name="Google Shape;1365;p121"/>
            <p:cNvGrpSpPr/>
            <p:nvPr/>
          </p:nvGrpSpPr>
          <p:grpSpPr>
            <a:xfrm>
              <a:off x="3245538" y="1423486"/>
              <a:ext cx="5640466" cy="982138"/>
              <a:chOff x="0" y="-1"/>
              <a:chExt cx="5640466" cy="982136"/>
            </a:xfrm>
          </p:grpSpPr>
          <p:grpSp>
            <p:nvGrpSpPr>
              <p:cNvPr id="1366" name="Google Shape;1366;p121"/>
              <p:cNvGrpSpPr/>
              <p:nvPr/>
            </p:nvGrpSpPr>
            <p:grpSpPr>
              <a:xfrm>
                <a:off x="0" y="-1"/>
                <a:ext cx="3542868" cy="982136"/>
                <a:chOff x="0" y="-1"/>
                <a:chExt cx="3542867" cy="982135"/>
              </a:xfrm>
            </p:grpSpPr>
            <p:cxnSp>
              <p:nvCxnSpPr>
                <p:cNvPr id="1367" name="Google Shape;1367;p121"/>
                <p:cNvCxnSpPr/>
                <p:nvPr/>
              </p:nvCxnSpPr>
              <p:spPr>
                <a:xfrm>
                  <a:off x="670059" y="-1"/>
                  <a:ext cx="2872807" cy="59782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368" name="Google Shape;1368;p121"/>
                <p:cNvCxnSpPr/>
                <p:nvPr/>
              </p:nvCxnSpPr>
              <p:spPr>
                <a:xfrm>
                  <a:off x="278732" y="170197"/>
                  <a:ext cx="3264134" cy="427622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369" name="Google Shape;1369;p121"/>
                <p:cNvCxnSpPr/>
                <p:nvPr/>
              </p:nvCxnSpPr>
              <p:spPr>
                <a:xfrm>
                  <a:off x="0" y="277673"/>
                  <a:ext cx="3542866" cy="32014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370" name="Google Shape;1370;p121"/>
                <p:cNvCxnSpPr/>
                <p:nvPr/>
              </p:nvCxnSpPr>
              <p:spPr>
                <a:xfrm>
                  <a:off x="659377" y="340299"/>
                  <a:ext cx="2883489" cy="25752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371" name="Google Shape;1371;p121"/>
                <p:cNvCxnSpPr/>
                <p:nvPr/>
              </p:nvCxnSpPr>
              <p:spPr>
                <a:xfrm>
                  <a:off x="353069" y="517241"/>
                  <a:ext cx="3189797" cy="80579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372" name="Google Shape;1372;p121"/>
                <p:cNvCxnSpPr/>
                <p:nvPr/>
              </p:nvCxnSpPr>
              <p:spPr>
                <a:xfrm rot="10800000" flipH="1">
                  <a:off x="31337" y="597818"/>
                  <a:ext cx="3511530" cy="68234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373" name="Google Shape;1373;p121"/>
                <p:cNvCxnSpPr/>
                <p:nvPr/>
              </p:nvCxnSpPr>
              <p:spPr>
                <a:xfrm rot="10800000" flipH="1">
                  <a:off x="677315" y="597818"/>
                  <a:ext cx="2865551" cy="113383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374" name="Google Shape;1374;p121"/>
                <p:cNvCxnSpPr/>
                <p:nvPr/>
              </p:nvCxnSpPr>
              <p:spPr>
                <a:xfrm rot="10800000" flipH="1">
                  <a:off x="416570" y="597818"/>
                  <a:ext cx="3126296" cy="174184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cxnSp>
              <p:nvCxnSpPr>
                <p:cNvPr id="1375" name="Google Shape;1375;p121"/>
                <p:cNvCxnSpPr/>
                <p:nvPr/>
              </p:nvCxnSpPr>
              <p:spPr>
                <a:xfrm rot="10800000" flipH="1">
                  <a:off x="31336" y="597818"/>
                  <a:ext cx="3511531" cy="384316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</p:grpSp>
          <p:cxnSp>
            <p:nvCxnSpPr>
              <p:cNvPr id="1376" name="Google Shape;1376;p121"/>
              <p:cNvCxnSpPr/>
              <p:nvPr/>
            </p:nvCxnSpPr>
            <p:spPr>
              <a:xfrm>
                <a:off x="3704959" y="546572"/>
                <a:ext cx="611221" cy="1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grpSp>
            <p:nvGrpSpPr>
              <p:cNvPr id="1377" name="Google Shape;1377;p121"/>
              <p:cNvGrpSpPr/>
              <p:nvPr/>
            </p:nvGrpSpPr>
            <p:grpSpPr>
              <a:xfrm>
                <a:off x="4323967" y="339054"/>
                <a:ext cx="401662" cy="403367"/>
                <a:chOff x="0" y="0"/>
                <a:chExt cx="401661" cy="403365"/>
              </a:xfrm>
            </p:grpSpPr>
            <p:sp>
              <p:nvSpPr>
                <p:cNvPr id="1378" name="Google Shape;1378;p121"/>
                <p:cNvSpPr/>
                <p:nvPr/>
              </p:nvSpPr>
              <p:spPr>
                <a:xfrm>
                  <a:off x="0" y="0"/>
                  <a:ext cx="401661" cy="40336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>
                  <a:solidFill>
                    <a:srgbClr val="4F4F4F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43655" tIns="43655" rIns="43655" bIns="43655" anchor="ctr" anchorCtr="0">
                  <a:noAutofit/>
                </a:bodyPr>
                <a:lstStyle/>
                <a:p>
                  <a:pPr algn="ctr">
                    <a:buClr>
                      <a:srgbClr val="FFFFFF"/>
                    </a:buClr>
                    <a:buSzPts val="1500"/>
                  </a:pPr>
                  <a:endParaRPr sz="2000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grpSp>
              <p:nvGrpSpPr>
                <p:cNvPr id="1379" name="Google Shape;1379;p121"/>
                <p:cNvGrpSpPr/>
                <p:nvPr/>
              </p:nvGrpSpPr>
              <p:grpSpPr>
                <a:xfrm>
                  <a:off x="70917" y="88438"/>
                  <a:ext cx="259828" cy="226489"/>
                  <a:chOff x="0" y="-1"/>
                  <a:chExt cx="259827" cy="226488"/>
                </a:xfrm>
              </p:grpSpPr>
              <p:sp>
                <p:nvSpPr>
                  <p:cNvPr id="1380" name="Google Shape;1380;p121"/>
                  <p:cNvSpPr/>
                  <p:nvPr/>
                </p:nvSpPr>
                <p:spPr>
                  <a:xfrm>
                    <a:off x="131429" y="-1"/>
                    <a:ext cx="128398" cy="114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48" h="21157" extrusionOk="0">
                        <a:moveTo>
                          <a:pt x="131" y="21157"/>
                        </a:moveTo>
                        <a:cubicBezTo>
                          <a:pt x="-1052" y="6602"/>
                          <a:pt x="5754" y="-443"/>
                          <a:pt x="20548" y="22"/>
                        </a:cubicBezTo>
                      </a:path>
                    </a:pathLst>
                  </a:custGeom>
                  <a:noFill/>
                  <a:ln w="254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  <p:txBody>
                  <a:bodyPr spcFirstLastPara="1" wrap="square" lIns="78546" tIns="39256" rIns="78546" bIns="39256" anchor="t" anchorCtr="0">
                    <a:no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4500"/>
                    </a:pPr>
                    <a:endParaRPr sz="5999">
                      <a:solidFill>
                        <a:srgbClr val="000000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1381" name="Google Shape;1381;p121"/>
                  <p:cNvSpPr/>
                  <p:nvPr/>
                </p:nvSpPr>
                <p:spPr>
                  <a:xfrm>
                    <a:off x="0" y="109698"/>
                    <a:ext cx="127638" cy="1167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90" h="20000" extrusionOk="0">
                        <a:moveTo>
                          <a:pt x="0" y="19671"/>
                        </a:moveTo>
                        <a:cubicBezTo>
                          <a:pt x="14507" y="21600"/>
                          <a:pt x="21600" y="15043"/>
                          <a:pt x="21279" y="0"/>
                        </a:cubicBezTo>
                      </a:path>
                    </a:pathLst>
                  </a:custGeom>
                  <a:noFill/>
                  <a:ln w="254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  <p:txBody>
                  <a:bodyPr spcFirstLastPara="1" wrap="square" lIns="78546" tIns="39256" rIns="78546" bIns="39256" anchor="t" anchorCtr="0">
                    <a:noAutofit/>
                  </a:bodyPr>
                  <a:lstStyle/>
                  <a:p>
                    <a:pPr algn="ctr">
                      <a:buClr>
                        <a:srgbClr val="000000"/>
                      </a:buClr>
                      <a:buSzPts val="4500"/>
                    </a:pPr>
                    <a:endParaRPr sz="5999">
                      <a:solidFill>
                        <a:srgbClr val="000000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</p:grpSp>
          <p:cxnSp>
            <p:nvCxnSpPr>
              <p:cNvPr id="1382" name="Google Shape;1382;p121"/>
              <p:cNvCxnSpPr/>
              <p:nvPr/>
            </p:nvCxnSpPr>
            <p:spPr>
              <a:xfrm>
                <a:off x="4720959" y="546572"/>
                <a:ext cx="611221" cy="1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grpSp>
            <p:nvGrpSpPr>
              <p:cNvPr id="1383" name="Google Shape;1383;p121"/>
              <p:cNvGrpSpPr/>
              <p:nvPr/>
            </p:nvGrpSpPr>
            <p:grpSpPr>
              <a:xfrm>
                <a:off x="3422767" y="355847"/>
                <a:ext cx="401662" cy="403367"/>
                <a:chOff x="0" y="0"/>
                <a:chExt cx="401661" cy="403365"/>
              </a:xfrm>
            </p:grpSpPr>
            <p:sp>
              <p:nvSpPr>
                <p:cNvPr id="1384" name="Google Shape;1384;p121"/>
                <p:cNvSpPr/>
                <p:nvPr/>
              </p:nvSpPr>
              <p:spPr>
                <a:xfrm>
                  <a:off x="0" y="0"/>
                  <a:ext cx="401661" cy="40336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>
                  <a:solidFill>
                    <a:srgbClr val="4F4F4F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  <p:txBody>
                <a:bodyPr spcFirstLastPara="1" wrap="square" lIns="43655" tIns="43655" rIns="43655" bIns="43655" anchor="ctr" anchorCtr="0">
                  <a:noAutofit/>
                </a:bodyPr>
                <a:lstStyle/>
                <a:p>
                  <a:pPr algn="ctr">
                    <a:buClr>
                      <a:srgbClr val="FFFFFF"/>
                    </a:buClr>
                    <a:buSzPts val="1500"/>
                  </a:pPr>
                  <a:endParaRPr sz="2000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pic>
              <p:nvPicPr>
                <p:cNvPr id="1385" name="Google Shape;1385;p121" descr="Image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28092" y="119026"/>
                  <a:ext cx="145477" cy="1653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386" name="Google Shape;1386;p121"/>
              <p:cNvSpPr/>
              <p:nvPr/>
            </p:nvSpPr>
            <p:spPr>
              <a:xfrm rot="1887717">
                <a:off x="5192135" y="292808"/>
                <a:ext cx="340945" cy="507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lnTo>
                      <a:pt x="10800" y="21600"/>
                    </a:lnTo>
                    <a:lnTo>
                      <a:pt x="21600" y="10800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E3C6E"/>
              </a:solidFill>
              <a:ln>
                <a:noFill/>
              </a:ln>
            </p:spPr>
            <p:txBody>
              <a:bodyPr spcFirstLastPara="1" wrap="square" lIns="43655" tIns="43655" rIns="43655" bIns="43655" anchor="ctr" anchorCtr="0">
                <a:noAutofit/>
              </a:bodyPr>
              <a:lstStyle/>
              <a:p>
                <a:pPr algn="ctr">
                  <a:buClr>
                    <a:srgbClr val="FFFFFF"/>
                  </a:buClr>
                  <a:buSzPts val="1500"/>
                </a:pPr>
                <a:endParaRPr sz="2000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1387" name="Google Shape;1387;p121"/>
            <p:cNvSpPr txBox="1"/>
            <p:nvPr/>
          </p:nvSpPr>
          <p:spPr>
            <a:xfrm>
              <a:off x="4635952" y="2427706"/>
              <a:ext cx="2042796" cy="5923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655" tIns="43655" rIns="43655" bIns="43655" anchor="ctr" anchorCtr="0">
              <a:spAutoFit/>
            </a:bodyPr>
            <a:lstStyle/>
            <a:p>
              <a:pPr algn="ctr">
                <a:buClr>
                  <a:srgbClr val="000000"/>
                </a:buClr>
                <a:buSzPts val="1600"/>
              </a:pPr>
              <a:r>
                <a:rPr lang="en" sz="2133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same weights</a:t>
              </a:r>
              <a:endParaRPr sz="12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562DBE6-AC12-B86C-4278-66DB6B81786F}"/>
              </a:ext>
            </a:extLst>
          </p:cNvPr>
          <p:cNvSpPr txBox="1"/>
          <p:nvPr/>
        </p:nvSpPr>
        <p:spPr>
          <a:xfrm>
            <a:off x="3427412" y="6629400"/>
            <a:ext cx="525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credit: Rose Yu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41466" y="4144075"/>
            <a:ext cx="704802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270" b="1" dirty="0">
                <a:latin typeface="Palatino Linotype"/>
                <a:cs typeface="Palatino Linotype"/>
              </a:rPr>
              <a:t>Y.</a:t>
            </a:r>
            <a:r>
              <a:rPr sz="1270" b="1" spc="-73" dirty="0">
                <a:latin typeface="Palatino Linotype"/>
                <a:cs typeface="Palatino Linotype"/>
              </a:rPr>
              <a:t> </a:t>
            </a:r>
            <a:r>
              <a:rPr sz="1270" b="1" spc="-9" dirty="0">
                <a:latin typeface="Palatino Linotype"/>
                <a:cs typeface="Palatino Linotype"/>
              </a:rPr>
              <a:t>LeCun</a:t>
            </a:r>
            <a:endParaRPr sz="127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65491" y="5478126"/>
            <a:ext cx="856818" cy="151218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907" spc="-27" dirty="0">
                <a:solidFill>
                  <a:srgbClr val="7F7F7F"/>
                </a:solidFill>
                <a:latin typeface="Palatino Linotype"/>
                <a:cs typeface="Palatino Linotype"/>
              </a:rPr>
              <a:t>LeCun</a:t>
            </a:r>
            <a:r>
              <a:rPr sz="907" spc="-45" dirty="0">
                <a:solidFill>
                  <a:srgbClr val="7F7F7F"/>
                </a:solidFill>
                <a:latin typeface="Palatino Linotype"/>
                <a:cs typeface="Palatino Linotype"/>
              </a:rPr>
              <a:t> </a:t>
            </a:r>
            <a:r>
              <a:rPr sz="907" dirty="0">
                <a:solidFill>
                  <a:srgbClr val="7F7F7F"/>
                </a:solidFill>
                <a:latin typeface="Palatino Linotype"/>
                <a:cs typeface="Palatino Linotype"/>
              </a:rPr>
              <a:t>et</a:t>
            </a:r>
            <a:r>
              <a:rPr sz="907" spc="-41" dirty="0">
                <a:solidFill>
                  <a:srgbClr val="7F7F7F"/>
                </a:solidFill>
                <a:latin typeface="Palatino Linotype"/>
                <a:cs typeface="Palatino Linotype"/>
              </a:rPr>
              <a:t> </a:t>
            </a:r>
            <a:r>
              <a:rPr sz="907" spc="-9" dirty="0">
                <a:solidFill>
                  <a:srgbClr val="7F7F7F"/>
                </a:solidFill>
                <a:latin typeface="Palatino Linotype"/>
                <a:cs typeface="Palatino Linotype"/>
              </a:rPr>
              <a:t>al.</a:t>
            </a:r>
            <a:r>
              <a:rPr sz="907" spc="-23" dirty="0">
                <a:solidFill>
                  <a:srgbClr val="7F7F7F"/>
                </a:solidFill>
                <a:latin typeface="Palatino Linotype"/>
                <a:cs typeface="Palatino Linotype"/>
              </a:rPr>
              <a:t> </a:t>
            </a:r>
            <a:r>
              <a:rPr sz="907" spc="-18" dirty="0">
                <a:solidFill>
                  <a:srgbClr val="7F7F7F"/>
                </a:solidFill>
                <a:latin typeface="Palatino Linotype"/>
                <a:cs typeface="Palatino Linotype"/>
              </a:rPr>
              <a:t>1989</a:t>
            </a:r>
            <a:endParaRPr sz="907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6740" y="4868225"/>
            <a:ext cx="1669874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270" dirty="0">
                <a:latin typeface="Palatino Linotype"/>
                <a:cs typeface="Palatino Linotype"/>
              </a:rPr>
              <a:t>First</a:t>
            </a:r>
            <a:r>
              <a:rPr sz="1270" spc="36" dirty="0">
                <a:latin typeface="Palatino Linotype"/>
                <a:cs typeface="Palatino Linotype"/>
              </a:rPr>
              <a:t> </a:t>
            </a:r>
            <a:r>
              <a:rPr sz="1270" dirty="0">
                <a:latin typeface="Palatino Linotype"/>
                <a:cs typeface="Palatino Linotype"/>
              </a:rPr>
              <a:t>version</a:t>
            </a:r>
            <a:r>
              <a:rPr sz="1270" spc="45" dirty="0">
                <a:latin typeface="Palatino Linotype"/>
                <a:cs typeface="Palatino Linotype"/>
              </a:rPr>
              <a:t> </a:t>
            </a:r>
            <a:r>
              <a:rPr sz="1270" dirty="0">
                <a:latin typeface="Palatino Linotype"/>
                <a:cs typeface="Palatino Linotype"/>
              </a:rPr>
              <a:t>of</a:t>
            </a:r>
            <a:r>
              <a:rPr sz="1270" spc="36" dirty="0">
                <a:latin typeface="Palatino Linotype"/>
                <a:cs typeface="Palatino Linotype"/>
              </a:rPr>
              <a:t> </a:t>
            </a:r>
            <a:r>
              <a:rPr sz="1270" dirty="0">
                <a:latin typeface="Palatino Linotype"/>
                <a:cs typeface="Palatino Linotype"/>
              </a:rPr>
              <a:t>a</a:t>
            </a:r>
            <a:r>
              <a:rPr sz="1270" spc="45" dirty="0">
                <a:latin typeface="Palatino Linotype"/>
                <a:cs typeface="Palatino Linotype"/>
              </a:rPr>
              <a:t> </a:t>
            </a:r>
            <a:r>
              <a:rPr sz="1270" spc="-23" dirty="0">
                <a:latin typeface="Palatino Linotype"/>
                <a:cs typeface="Palatino Linotype"/>
              </a:rPr>
              <a:t>CNN</a:t>
            </a:r>
            <a:endParaRPr sz="127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9702" y="2175762"/>
            <a:ext cx="2870392" cy="265350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59852" y="2390784"/>
            <a:ext cx="1289169" cy="174705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05902" y="565477"/>
            <a:ext cx="9533074" cy="733263"/>
          </a:xfrm>
          <a:prstGeom prst="rect">
            <a:avLst/>
          </a:prstGeom>
        </p:spPr>
        <p:txBody>
          <a:bodyPr vert="horz" wrap="square" lIns="0" tIns="55738" rIns="0" bIns="0" rtlCol="0" anchor="ctr">
            <a:spAutoFit/>
          </a:bodyPr>
          <a:lstStyle/>
          <a:p>
            <a:pPr marL="34549">
              <a:lnSpc>
                <a:spcPct val="100000"/>
              </a:lnSpc>
              <a:spcBef>
                <a:spcPts val="91"/>
              </a:spcBef>
            </a:pPr>
            <a:r>
              <a:rPr dirty="0"/>
              <a:t>Convolutional</a:t>
            </a:r>
            <a:r>
              <a:rPr spc="118" dirty="0"/>
              <a:t> </a:t>
            </a:r>
            <a:r>
              <a:rPr dirty="0"/>
              <a:t>neural</a:t>
            </a:r>
            <a:r>
              <a:rPr spc="122" dirty="0"/>
              <a:t> </a:t>
            </a:r>
            <a:r>
              <a:rPr spc="-9" dirty="0"/>
              <a:t>networks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48061" y="2738059"/>
            <a:ext cx="1907469" cy="136460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803996" y="4155131"/>
            <a:ext cx="1970451" cy="793189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576" algn="ctr">
              <a:spcBef>
                <a:spcPts val="91"/>
              </a:spcBef>
            </a:pPr>
            <a:r>
              <a:rPr sz="1270" dirty="0">
                <a:latin typeface="Palatino Linotype"/>
                <a:cs typeface="Palatino Linotype"/>
              </a:rPr>
              <a:t>AT&amp;T</a:t>
            </a:r>
            <a:r>
              <a:rPr sz="1270" spc="14" dirty="0">
                <a:latin typeface="Palatino Linotype"/>
                <a:cs typeface="Palatino Linotype"/>
              </a:rPr>
              <a:t> </a:t>
            </a:r>
            <a:r>
              <a:rPr sz="1270" dirty="0">
                <a:latin typeface="Palatino Linotype"/>
                <a:cs typeface="Palatino Linotype"/>
              </a:rPr>
              <a:t>DSP-</a:t>
            </a:r>
            <a:r>
              <a:rPr sz="1270" spc="-23" dirty="0">
                <a:latin typeface="Palatino Linotype"/>
                <a:cs typeface="Palatino Linotype"/>
              </a:rPr>
              <a:t>32C</a:t>
            </a:r>
            <a:endParaRPr sz="1270">
              <a:latin typeface="Palatino Linotype"/>
              <a:cs typeface="Palatino Linotype"/>
            </a:endParaRPr>
          </a:p>
          <a:p>
            <a:pPr marL="10941" marR="4607" indent="576" algn="ctr">
              <a:lnSpc>
                <a:spcPct val="100699"/>
              </a:lnSpc>
              <a:spcBef>
                <a:spcPts val="9"/>
              </a:spcBef>
            </a:pPr>
            <a:r>
              <a:rPr sz="1270" dirty="0">
                <a:latin typeface="Palatino Linotype"/>
                <a:cs typeface="Palatino Linotype"/>
              </a:rPr>
              <a:t>capable</a:t>
            </a:r>
            <a:r>
              <a:rPr sz="1270" spc="36" dirty="0">
                <a:latin typeface="Palatino Linotype"/>
                <a:cs typeface="Palatino Linotype"/>
              </a:rPr>
              <a:t> </a:t>
            </a:r>
            <a:r>
              <a:rPr sz="1270" dirty="0">
                <a:latin typeface="Palatino Linotype"/>
                <a:cs typeface="Palatino Linotype"/>
              </a:rPr>
              <a:t>of</a:t>
            </a:r>
            <a:r>
              <a:rPr sz="1270" spc="50" dirty="0">
                <a:latin typeface="Palatino Linotype"/>
                <a:cs typeface="Palatino Linotype"/>
              </a:rPr>
              <a:t> </a:t>
            </a:r>
            <a:r>
              <a:rPr sz="1270" dirty="0">
                <a:latin typeface="Palatino Linotype"/>
                <a:cs typeface="Palatino Linotype"/>
              </a:rPr>
              <a:t>125m</a:t>
            </a:r>
            <a:r>
              <a:rPr sz="1270" spc="59" dirty="0">
                <a:latin typeface="Palatino Linotype"/>
                <a:cs typeface="Palatino Linotype"/>
              </a:rPr>
              <a:t> </a:t>
            </a:r>
            <a:r>
              <a:rPr sz="1270" spc="-9" dirty="0">
                <a:latin typeface="Palatino Linotype"/>
                <a:cs typeface="Palatino Linotype"/>
              </a:rPr>
              <a:t>floating </a:t>
            </a:r>
            <a:r>
              <a:rPr sz="1270" dirty="0">
                <a:latin typeface="Palatino Linotype"/>
                <a:cs typeface="Palatino Linotype"/>
              </a:rPr>
              <a:t>point</a:t>
            </a:r>
            <a:r>
              <a:rPr sz="1270" spc="150" dirty="0">
                <a:latin typeface="Palatino Linotype"/>
                <a:cs typeface="Palatino Linotype"/>
              </a:rPr>
              <a:t> </a:t>
            </a:r>
            <a:r>
              <a:rPr sz="1270" dirty="0">
                <a:latin typeface="Palatino Linotype"/>
                <a:cs typeface="Palatino Linotype"/>
              </a:rPr>
              <a:t>multiply-</a:t>
            </a:r>
            <a:r>
              <a:rPr sz="1270" spc="-9" dirty="0">
                <a:latin typeface="Palatino Linotype"/>
                <a:cs typeface="Palatino Linotype"/>
              </a:rPr>
              <a:t>accumulate operations/sec</a:t>
            </a:r>
            <a:endParaRPr sz="1270">
              <a:latin typeface="Palatino Linotype"/>
              <a:cs typeface="Palatino Linotyp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569848-D136-495A-1345-A68DAF497370}"/>
              </a:ext>
            </a:extLst>
          </p:cNvPr>
          <p:cNvSpPr txBox="1"/>
          <p:nvPr/>
        </p:nvSpPr>
        <p:spPr>
          <a:xfrm>
            <a:off x="3427412" y="6629400"/>
            <a:ext cx="525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credit: Michael Bronstein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41466" y="4144075"/>
            <a:ext cx="704802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270" b="1" dirty="0">
                <a:latin typeface="Palatino Linotype"/>
                <a:cs typeface="Palatino Linotype"/>
              </a:rPr>
              <a:t>Y.</a:t>
            </a:r>
            <a:r>
              <a:rPr sz="1270" b="1" spc="-73" dirty="0">
                <a:latin typeface="Palatino Linotype"/>
                <a:cs typeface="Palatino Linotype"/>
              </a:rPr>
              <a:t> </a:t>
            </a:r>
            <a:r>
              <a:rPr sz="1270" b="1" spc="-9" dirty="0">
                <a:latin typeface="Palatino Linotype"/>
                <a:cs typeface="Palatino Linotype"/>
              </a:rPr>
              <a:t>LeCun</a:t>
            </a:r>
            <a:endParaRPr sz="1270">
              <a:latin typeface="Palatino Linotype"/>
              <a:cs typeface="Palatino Linotype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65491" y="5478126"/>
            <a:ext cx="856818" cy="151218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907" spc="-27" dirty="0">
                <a:solidFill>
                  <a:srgbClr val="7F7F7F"/>
                </a:solidFill>
                <a:latin typeface="Palatino Linotype"/>
                <a:cs typeface="Palatino Linotype"/>
              </a:rPr>
              <a:t>LeCun</a:t>
            </a:r>
            <a:r>
              <a:rPr sz="907" spc="-45" dirty="0">
                <a:solidFill>
                  <a:srgbClr val="7F7F7F"/>
                </a:solidFill>
                <a:latin typeface="Palatino Linotype"/>
                <a:cs typeface="Palatino Linotype"/>
              </a:rPr>
              <a:t> </a:t>
            </a:r>
            <a:r>
              <a:rPr sz="907" dirty="0">
                <a:solidFill>
                  <a:srgbClr val="7F7F7F"/>
                </a:solidFill>
                <a:latin typeface="Palatino Linotype"/>
                <a:cs typeface="Palatino Linotype"/>
              </a:rPr>
              <a:t>et</a:t>
            </a:r>
            <a:r>
              <a:rPr sz="907" spc="-41" dirty="0">
                <a:solidFill>
                  <a:srgbClr val="7F7F7F"/>
                </a:solidFill>
                <a:latin typeface="Palatino Linotype"/>
                <a:cs typeface="Palatino Linotype"/>
              </a:rPr>
              <a:t> </a:t>
            </a:r>
            <a:r>
              <a:rPr sz="907" spc="-9" dirty="0">
                <a:solidFill>
                  <a:srgbClr val="7F7F7F"/>
                </a:solidFill>
                <a:latin typeface="Palatino Linotype"/>
                <a:cs typeface="Palatino Linotype"/>
              </a:rPr>
              <a:t>al.</a:t>
            </a:r>
            <a:r>
              <a:rPr sz="907" spc="-23" dirty="0">
                <a:solidFill>
                  <a:srgbClr val="7F7F7F"/>
                </a:solidFill>
                <a:latin typeface="Palatino Linotype"/>
                <a:cs typeface="Palatino Linotype"/>
              </a:rPr>
              <a:t> </a:t>
            </a:r>
            <a:r>
              <a:rPr sz="907" spc="-18" dirty="0">
                <a:solidFill>
                  <a:srgbClr val="7F7F7F"/>
                </a:solidFill>
                <a:latin typeface="Palatino Linotype"/>
                <a:cs typeface="Palatino Linotype"/>
              </a:rPr>
              <a:t>1998</a:t>
            </a:r>
            <a:endParaRPr sz="907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4002" y="3453093"/>
            <a:ext cx="2574485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270" dirty="0">
                <a:latin typeface="Palatino Linotype"/>
                <a:cs typeface="Palatino Linotype"/>
              </a:rPr>
              <a:t>LeNet-5</a:t>
            </a:r>
            <a:r>
              <a:rPr sz="1270" spc="63" dirty="0">
                <a:latin typeface="Palatino Linotype"/>
                <a:cs typeface="Palatino Linotype"/>
              </a:rPr>
              <a:t> </a:t>
            </a:r>
            <a:r>
              <a:rPr sz="1270" dirty="0">
                <a:latin typeface="Palatino Linotype"/>
                <a:cs typeface="Palatino Linotype"/>
              </a:rPr>
              <a:t>classical</a:t>
            </a:r>
            <a:r>
              <a:rPr sz="1270" spc="68" dirty="0">
                <a:latin typeface="Palatino Linotype"/>
                <a:cs typeface="Palatino Linotype"/>
              </a:rPr>
              <a:t> </a:t>
            </a:r>
            <a:r>
              <a:rPr sz="1270" dirty="0">
                <a:latin typeface="Palatino Linotype"/>
                <a:cs typeface="Palatino Linotype"/>
              </a:rPr>
              <a:t>CNN</a:t>
            </a:r>
            <a:r>
              <a:rPr sz="1270" spc="86" dirty="0">
                <a:latin typeface="Palatino Linotype"/>
                <a:cs typeface="Palatino Linotype"/>
              </a:rPr>
              <a:t> </a:t>
            </a:r>
            <a:r>
              <a:rPr sz="1270" spc="-9" dirty="0">
                <a:latin typeface="Palatino Linotype"/>
                <a:cs typeface="Palatino Linotype"/>
              </a:rPr>
              <a:t>architecture</a:t>
            </a:r>
            <a:endParaRPr sz="1270">
              <a:latin typeface="Palatino Linotype"/>
              <a:cs typeface="Palatino Linotype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59852" y="2390784"/>
            <a:ext cx="1289169" cy="174705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05902" y="565477"/>
            <a:ext cx="9533074" cy="733263"/>
          </a:xfrm>
          <a:prstGeom prst="rect">
            <a:avLst/>
          </a:prstGeom>
        </p:spPr>
        <p:txBody>
          <a:bodyPr vert="horz" wrap="square" lIns="0" tIns="55738" rIns="0" bIns="0" rtlCol="0" anchor="ctr">
            <a:spAutoFit/>
          </a:bodyPr>
          <a:lstStyle/>
          <a:p>
            <a:pPr marL="34549">
              <a:lnSpc>
                <a:spcPct val="100000"/>
              </a:lnSpc>
              <a:spcBef>
                <a:spcPts val="91"/>
              </a:spcBef>
            </a:pPr>
            <a:r>
              <a:rPr dirty="0"/>
              <a:t>LeNet-</a:t>
            </a:r>
            <a:r>
              <a:rPr spc="-45" dirty="0"/>
              <a:t>5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58897" y="1892509"/>
            <a:ext cx="5307015" cy="154765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07267" y="4066066"/>
            <a:ext cx="4039658" cy="74277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266079" y="4956671"/>
            <a:ext cx="1570833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270" dirty="0">
                <a:latin typeface="Palatino Linotype"/>
                <a:cs typeface="Palatino Linotype"/>
              </a:rPr>
              <a:t>MNIST</a:t>
            </a:r>
            <a:r>
              <a:rPr sz="1270" spc="68" dirty="0">
                <a:latin typeface="Palatino Linotype"/>
                <a:cs typeface="Palatino Linotype"/>
              </a:rPr>
              <a:t> </a:t>
            </a:r>
            <a:r>
              <a:rPr sz="1270" dirty="0">
                <a:latin typeface="Palatino Linotype"/>
                <a:cs typeface="Palatino Linotype"/>
              </a:rPr>
              <a:t>digits</a:t>
            </a:r>
            <a:r>
              <a:rPr sz="1270" spc="63" dirty="0">
                <a:latin typeface="Palatino Linotype"/>
                <a:cs typeface="Palatino Linotype"/>
              </a:rPr>
              <a:t> </a:t>
            </a:r>
            <a:r>
              <a:rPr sz="1270" spc="-9" dirty="0">
                <a:latin typeface="Palatino Linotype"/>
                <a:cs typeface="Palatino Linotype"/>
              </a:rPr>
              <a:t>dataset</a:t>
            </a:r>
            <a:endParaRPr sz="1270">
              <a:latin typeface="Palatino Linotype"/>
              <a:cs typeface="Palatino Linotyp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98AC0-E145-4BB9-2162-1DDE6B945BFA}"/>
              </a:ext>
            </a:extLst>
          </p:cNvPr>
          <p:cNvSpPr txBox="1"/>
          <p:nvPr/>
        </p:nvSpPr>
        <p:spPr>
          <a:xfrm>
            <a:off x="3427412" y="6629400"/>
            <a:ext cx="525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credit: Michael Bronstein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18212" y="1710235"/>
            <a:ext cx="2694831" cy="2694255"/>
            <a:chOff x="3167390" y="1886008"/>
            <a:chExt cx="2971800" cy="2971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4941" y="2068946"/>
              <a:ext cx="1473652" cy="23465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82490" y="1901108"/>
              <a:ext cx="2941320" cy="2940685"/>
            </a:xfrm>
            <a:custGeom>
              <a:avLst/>
              <a:gdLst/>
              <a:ahLst/>
              <a:cxnLst/>
              <a:rect l="l" t="t" r="r" b="b"/>
              <a:pathLst>
                <a:path w="2941320" h="2940685">
                  <a:moveTo>
                    <a:pt x="0" y="0"/>
                  </a:moveTo>
                  <a:lnTo>
                    <a:pt x="2941107" y="0"/>
                  </a:lnTo>
                  <a:lnTo>
                    <a:pt x="2941107" y="2940678"/>
                  </a:lnTo>
                  <a:lnTo>
                    <a:pt x="0" y="2940678"/>
                  </a:lnTo>
                  <a:lnTo>
                    <a:pt x="0" y="0"/>
                  </a:lnTo>
                  <a:close/>
                </a:path>
              </a:pathLst>
            </a:custGeom>
            <a:ln w="30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375708" y="1716770"/>
            <a:ext cx="931098" cy="2686194"/>
            <a:chOff x="6759685" y="1893215"/>
            <a:chExt cx="1026794" cy="2962275"/>
          </a:xfrm>
        </p:grpSpPr>
        <p:sp>
          <p:nvSpPr>
            <p:cNvPr id="6" name="object 6"/>
            <p:cNvSpPr/>
            <p:nvPr/>
          </p:nvSpPr>
          <p:spPr>
            <a:xfrm>
              <a:off x="6775123" y="2598349"/>
              <a:ext cx="97155" cy="97155"/>
            </a:xfrm>
            <a:custGeom>
              <a:avLst/>
              <a:gdLst/>
              <a:ahLst/>
              <a:cxnLst/>
              <a:rect l="l" t="t" r="r" b="b"/>
              <a:pathLst>
                <a:path w="97154" h="97155">
                  <a:moveTo>
                    <a:pt x="97039" y="0"/>
                  </a:moveTo>
                  <a:lnTo>
                    <a:pt x="0" y="0"/>
                  </a:lnTo>
                  <a:lnTo>
                    <a:pt x="0" y="96686"/>
                  </a:lnTo>
                  <a:lnTo>
                    <a:pt x="97039" y="96686"/>
                  </a:lnTo>
                  <a:lnTo>
                    <a:pt x="97039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7" name="object 7"/>
            <p:cNvSpPr/>
            <p:nvPr/>
          </p:nvSpPr>
          <p:spPr>
            <a:xfrm>
              <a:off x="6774925" y="1908455"/>
              <a:ext cx="97790" cy="2931795"/>
            </a:xfrm>
            <a:custGeom>
              <a:avLst/>
              <a:gdLst/>
              <a:ahLst/>
              <a:cxnLst/>
              <a:rect l="l" t="t" r="r" b="b"/>
              <a:pathLst>
                <a:path w="97790" h="2931795">
                  <a:moveTo>
                    <a:pt x="0" y="0"/>
                  </a:moveTo>
                  <a:lnTo>
                    <a:pt x="97435" y="0"/>
                  </a:lnTo>
                  <a:lnTo>
                    <a:pt x="97435" y="2931238"/>
                  </a:lnTo>
                  <a:lnTo>
                    <a:pt x="0" y="2931238"/>
                  </a:lnTo>
                  <a:lnTo>
                    <a:pt x="0" y="0"/>
                  </a:lnTo>
                  <a:close/>
                </a:path>
              </a:pathLst>
            </a:custGeom>
            <a:ln w="302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8" name="object 8"/>
            <p:cNvSpPr/>
            <p:nvPr/>
          </p:nvSpPr>
          <p:spPr>
            <a:xfrm>
              <a:off x="6774925" y="1908455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9" name="object 9"/>
            <p:cNvSpPr/>
            <p:nvPr/>
          </p:nvSpPr>
          <p:spPr>
            <a:xfrm>
              <a:off x="6774925" y="2005876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0" name="object 10"/>
            <p:cNvSpPr/>
            <p:nvPr/>
          </p:nvSpPr>
          <p:spPr>
            <a:xfrm>
              <a:off x="6775290" y="2104209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1" name="object 11"/>
            <p:cNvSpPr/>
            <p:nvPr/>
          </p:nvSpPr>
          <p:spPr>
            <a:xfrm>
              <a:off x="6775290" y="2201630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2" name="object 12"/>
            <p:cNvSpPr/>
            <p:nvPr/>
          </p:nvSpPr>
          <p:spPr>
            <a:xfrm>
              <a:off x="6774925" y="2300288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3" name="object 13"/>
            <p:cNvSpPr/>
            <p:nvPr/>
          </p:nvSpPr>
          <p:spPr>
            <a:xfrm>
              <a:off x="6774925" y="2397711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4" name="object 14"/>
            <p:cNvSpPr/>
            <p:nvPr/>
          </p:nvSpPr>
          <p:spPr>
            <a:xfrm>
              <a:off x="6774925" y="2495133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5" name="object 15"/>
            <p:cNvSpPr/>
            <p:nvPr/>
          </p:nvSpPr>
          <p:spPr>
            <a:xfrm>
              <a:off x="6774925" y="2592554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6" name="object 16"/>
            <p:cNvSpPr/>
            <p:nvPr/>
          </p:nvSpPr>
          <p:spPr>
            <a:xfrm>
              <a:off x="6774925" y="2689976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7" name="object 17"/>
            <p:cNvSpPr/>
            <p:nvPr/>
          </p:nvSpPr>
          <p:spPr>
            <a:xfrm>
              <a:off x="6774925" y="2787398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8" name="object 18"/>
            <p:cNvSpPr/>
            <p:nvPr/>
          </p:nvSpPr>
          <p:spPr>
            <a:xfrm>
              <a:off x="6775290" y="2885730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9" name="object 19"/>
            <p:cNvSpPr/>
            <p:nvPr/>
          </p:nvSpPr>
          <p:spPr>
            <a:xfrm>
              <a:off x="6775290" y="2983152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0" name="object 20"/>
            <p:cNvSpPr/>
            <p:nvPr/>
          </p:nvSpPr>
          <p:spPr>
            <a:xfrm>
              <a:off x="6774925" y="3081809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1" name="object 21"/>
            <p:cNvSpPr/>
            <p:nvPr/>
          </p:nvSpPr>
          <p:spPr>
            <a:xfrm>
              <a:off x="6774925" y="3179231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2" name="object 22"/>
            <p:cNvSpPr/>
            <p:nvPr/>
          </p:nvSpPr>
          <p:spPr>
            <a:xfrm>
              <a:off x="6774925" y="3276654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3" name="object 23"/>
            <p:cNvSpPr/>
            <p:nvPr/>
          </p:nvSpPr>
          <p:spPr>
            <a:xfrm>
              <a:off x="6774925" y="3374074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4" name="object 24"/>
            <p:cNvSpPr/>
            <p:nvPr/>
          </p:nvSpPr>
          <p:spPr>
            <a:xfrm>
              <a:off x="6774925" y="3471496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5" name="object 25"/>
            <p:cNvSpPr/>
            <p:nvPr/>
          </p:nvSpPr>
          <p:spPr>
            <a:xfrm>
              <a:off x="6774925" y="3568919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6" name="object 26"/>
            <p:cNvSpPr/>
            <p:nvPr/>
          </p:nvSpPr>
          <p:spPr>
            <a:xfrm>
              <a:off x="6775290" y="3667250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7" name="object 27"/>
            <p:cNvSpPr/>
            <p:nvPr/>
          </p:nvSpPr>
          <p:spPr>
            <a:xfrm>
              <a:off x="6775290" y="3764673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8" name="object 28"/>
            <p:cNvSpPr/>
            <p:nvPr/>
          </p:nvSpPr>
          <p:spPr>
            <a:xfrm>
              <a:off x="6774925" y="3863330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9" name="object 29"/>
            <p:cNvSpPr/>
            <p:nvPr/>
          </p:nvSpPr>
          <p:spPr>
            <a:xfrm>
              <a:off x="6774925" y="3960752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0" name="object 30"/>
            <p:cNvSpPr/>
            <p:nvPr/>
          </p:nvSpPr>
          <p:spPr>
            <a:xfrm>
              <a:off x="6774925" y="4058173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1" name="object 31"/>
            <p:cNvSpPr/>
            <p:nvPr/>
          </p:nvSpPr>
          <p:spPr>
            <a:xfrm>
              <a:off x="6774925" y="4155595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2" name="object 32"/>
            <p:cNvSpPr/>
            <p:nvPr/>
          </p:nvSpPr>
          <p:spPr>
            <a:xfrm>
              <a:off x="6774925" y="4253017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3" name="object 33"/>
            <p:cNvSpPr/>
            <p:nvPr/>
          </p:nvSpPr>
          <p:spPr>
            <a:xfrm>
              <a:off x="6774925" y="4350439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4" name="object 34"/>
            <p:cNvSpPr/>
            <p:nvPr/>
          </p:nvSpPr>
          <p:spPr>
            <a:xfrm>
              <a:off x="6775290" y="4448771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5" name="object 35"/>
            <p:cNvSpPr/>
            <p:nvPr/>
          </p:nvSpPr>
          <p:spPr>
            <a:xfrm>
              <a:off x="6775290" y="4546193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6" name="object 36"/>
            <p:cNvSpPr/>
            <p:nvPr/>
          </p:nvSpPr>
          <p:spPr>
            <a:xfrm>
              <a:off x="6774925" y="4644850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7" name="object 37"/>
            <p:cNvSpPr/>
            <p:nvPr/>
          </p:nvSpPr>
          <p:spPr>
            <a:xfrm>
              <a:off x="6774925" y="4742273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8" name="object 38"/>
            <p:cNvSpPr/>
            <p:nvPr/>
          </p:nvSpPr>
          <p:spPr>
            <a:xfrm>
              <a:off x="6775120" y="2889726"/>
              <a:ext cx="106680" cy="1165225"/>
            </a:xfrm>
            <a:custGeom>
              <a:avLst/>
              <a:gdLst/>
              <a:ahLst/>
              <a:cxnLst/>
              <a:rect l="l" t="t" r="r" b="b"/>
              <a:pathLst>
                <a:path w="106679" h="1165225">
                  <a:moveTo>
                    <a:pt x="97040" y="0"/>
                  </a:moveTo>
                  <a:lnTo>
                    <a:pt x="0" y="0"/>
                  </a:lnTo>
                  <a:lnTo>
                    <a:pt x="0" y="96685"/>
                  </a:lnTo>
                  <a:lnTo>
                    <a:pt x="97040" y="96685"/>
                  </a:lnTo>
                  <a:lnTo>
                    <a:pt x="97040" y="0"/>
                  </a:lnTo>
                  <a:close/>
                </a:path>
                <a:path w="106679" h="1165225">
                  <a:moveTo>
                    <a:pt x="101625" y="966546"/>
                  </a:moveTo>
                  <a:lnTo>
                    <a:pt x="4584" y="966546"/>
                  </a:lnTo>
                  <a:lnTo>
                    <a:pt x="4584" y="1164729"/>
                  </a:lnTo>
                  <a:lnTo>
                    <a:pt x="101625" y="1164729"/>
                  </a:lnTo>
                  <a:lnTo>
                    <a:pt x="101625" y="966546"/>
                  </a:lnTo>
                  <a:close/>
                </a:path>
                <a:path w="106679" h="1165225">
                  <a:moveTo>
                    <a:pt x="101625" y="580021"/>
                  </a:moveTo>
                  <a:lnTo>
                    <a:pt x="4584" y="580021"/>
                  </a:lnTo>
                  <a:lnTo>
                    <a:pt x="4584" y="676706"/>
                  </a:lnTo>
                  <a:lnTo>
                    <a:pt x="101625" y="676706"/>
                  </a:lnTo>
                  <a:lnTo>
                    <a:pt x="101625" y="580021"/>
                  </a:lnTo>
                  <a:close/>
                </a:path>
                <a:path w="106679" h="1165225">
                  <a:moveTo>
                    <a:pt x="106502" y="289267"/>
                  </a:moveTo>
                  <a:lnTo>
                    <a:pt x="9461" y="289267"/>
                  </a:lnTo>
                  <a:lnTo>
                    <a:pt x="9461" y="385953"/>
                  </a:lnTo>
                  <a:lnTo>
                    <a:pt x="106502" y="385953"/>
                  </a:lnTo>
                  <a:lnTo>
                    <a:pt x="106502" y="289267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9" name="object 39"/>
            <p:cNvSpPr/>
            <p:nvPr/>
          </p:nvSpPr>
          <p:spPr>
            <a:xfrm>
              <a:off x="7380351" y="3191856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40" h="396239">
                  <a:moveTo>
                    <a:pt x="0" y="197810"/>
                  </a:moveTo>
                  <a:lnTo>
                    <a:pt x="5225" y="152454"/>
                  </a:lnTo>
                  <a:lnTo>
                    <a:pt x="20108" y="110818"/>
                  </a:lnTo>
                  <a:lnTo>
                    <a:pt x="43463" y="74090"/>
                  </a:lnTo>
                  <a:lnTo>
                    <a:pt x="74100" y="43456"/>
                  </a:lnTo>
                  <a:lnTo>
                    <a:pt x="110834" y="20105"/>
                  </a:lnTo>
                  <a:lnTo>
                    <a:pt x="152476" y="5224"/>
                  </a:lnTo>
                  <a:lnTo>
                    <a:pt x="197839" y="0"/>
                  </a:lnTo>
                  <a:lnTo>
                    <a:pt x="243202" y="5224"/>
                  </a:lnTo>
                  <a:lnTo>
                    <a:pt x="284844" y="20105"/>
                  </a:lnTo>
                  <a:lnTo>
                    <a:pt x="321577" y="43456"/>
                  </a:lnTo>
                  <a:lnTo>
                    <a:pt x="352215" y="74090"/>
                  </a:lnTo>
                  <a:lnTo>
                    <a:pt x="375570" y="110818"/>
                  </a:lnTo>
                  <a:lnTo>
                    <a:pt x="390453" y="152454"/>
                  </a:lnTo>
                  <a:lnTo>
                    <a:pt x="395678" y="197810"/>
                  </a:lnTo>
                  <a:lnTo>
                    <a:pt x="390453" y="243166"/>
                  </a:lnTo>
                  <a:lnTo>
                    <a:pt x="375570" y="284802"/>
                  </a:lnTo>
                  <a:lnTo>
                    <a:pt x="352215" y="321530"/>
                  </a:lnTo>
                  <a:lnTo>
                    <a:pt x="321577" y="352164"/>
                  </a:lnTo>
                  <a:lnTo>
                    <a:pt x="284844" y="375515"/>
                  </a:lnTo>
                  <a:lnTo>
                    <a:pt x="243202" y="390396"/>
                  </a:lnTo>
                  <a:lnTo>
                    <a:pt x="197839" y="395620"/>
                  </a:lnTo>
                  <a:lnTo>
                    <a:pt x="152476" y="390396"/>
                  </a:lnTo>
                  <a:lnTo>
                    <a:pt x="110834" y="375515"/>
                  </a:lnTo>
                  <a:lnTo>
                    <a:pt x="74100" y="352164"/>
                  </a:lnTo>
                  <a:lnTo>
                    <a:pt x="43463" y="321530"/>
                  </a:lnTo>
                  <a:lnTo>
                    <a:pt x="20108" y="284802"/>
                  </a:lnTo>
                  <a:lnTo>
                    <a:pt x="5225" y="243166"/>
                  </a:lnTo>
                  <a:lnTo>
                    <a:pt x="0" y="197810"/>
                  </a:lnTo>
                  <a:close/>
                </a:path>
              </a:pathLst>
            </a:custGeom>
            <a:ln w="201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950132" y="4413564"/>
            <a:ext cx="1133787" cy="248938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542" b="1" dirty="0">
                <a:latin typeface="Palatino Linotype"/>
                <a:cs typeface="Palatino Linotype"/>
              </a:rPr>
              <a:t>input</a:t>
            </a:r>
            <a:r>
              <a:rPr sz="1542" b="1" spc="122" dirty="0">
                <a:latin typeface="Palatino Linotype"/>
                <a:cs typeface="Palatino Linotype"/>
              </a:rPr>
              <a:t> </a:t>
            </a:r>
            <a:r>
              <a:rPr sz="1542" b="1" spc="-18" dirty="0">
                <a:latin typeface="Palatino Linotype"/>
                <a:cs typeface="Palatino Linotype"/>
              </a:rPr>
              <a:t>image</a:t>
            </a:r>
            <a:endParaRPr sz="1542">
              <a:latin typeface="Palatino Linotype"/>
              <a:cs typeface="Palatino Linotype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70195" y="4413564"/>
            <a:ext cx="1134939" cy="248938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542" b="1" dirty="0">
                <a:latin typeface="Palatino Linotype"/>
                <a:cs typeface="Palatino Linotype"/>
              </a:rPr>
              <a:t>input</a:t>
            </a:r>
            <a:r>
              <a:rPr sz="1542" b="1" spc="122" dirty="0">
                <a:latin typeface="Palatino Linotype"/>
                <a:cs typeface="Palatino Linotype"/>
              </a:rPr>
              <a:t> </a:t>
            </a:r>
            <a:r>
              <a:rPr sz="1542" b="1" spc="-9" dirty="0">
                <a:latin typeface="Palatino Linotype"/>
                <a:cs typeface="Palatino Linotype"/>
              </a:rPr>
              <a:t>vector</a:t>
            </a:r>
            <a:endParaRPr sz="1542">
              <a:latin typeface="Palatino Linotype"/>
              <a:cs typeface="Palatino Linotype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038451" y="2875911"/>
            <a:ext cx="166987" cy="36050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2267" dirty="0">
                <a:latin typeface="Calibri"/>
                <a:cs typeface="Calibri"/>
              </a:rPr>
              <a:t>+</a:t>
            </a:r>
            <a:endParaRPr sz="2267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482818" y="1757116"/>
            <a:ext cx="1452215" cy="2592336"/>
            <a:chOff x="6877804" y="1937709"/>
            <a:chExt cx="1601470" cy="2858770"/>
          </a:xfrm>
        </p:grpSpPr>
        <p:sp>
          <p:nvSpPr>
            <p:cNvPr id="44" name="object 44"/>
            <p:cNvSpPr/>
            <p:nvPr/>
          </p:nvSpPr>
          <p:spPr>
            <a:xfrm>
              <a:off x="7183949" y="2932250"/>
              <a:ext cx="254635" cy="318135"/>
            </a:xfrm>
            <a:custGeom>
              <a:avLst/>
              <a:gdLst/>
              <a:ahLst/>
              <a:cxnLst/>
              <a:rect l="l" t="t" r="r" b="b"/>
              <a:pathLst>
                <a:path w="254634" h="318135">
                  <a:moveTo>
                    <a:pt x="254348" y="317545"/>
                  </a:moveTo>
                  <a:lnTo>
                    <a:pt x="0" y="0"/>
                  </a:lnTo>
                </a:path>
              </a:pathLst>
            </a:custGeom>
            <a:ln w="201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5" name="object 45"/>
            <p:cNvSpPr/>
            <p:nvPr/>
          </p:nvSpPr>
          <p:spPr>
            <a:xfrm>
              <a:off x="7190663" y="3525665"/>
              <a:ext cx="247650" cy="295910"/>
            </a:xfrm>
            <a:custGeom>
              <a:avLst/>
              <a:gdLst/>
              <a:ahLst/>
              <a:cxnLst/>
              <a:rect l="l" t="t" r="r" b="b"/>
              <a:pathLst>
                <a:path w="247650" h="295910">
                  <a:moveTo>
                    <a:pt x="247634" y="0"/>
                  </a:moveTo>
                  <a:lnTo>
                    <a:pt x="0" y="295531"/>
                  </a:lnTo>
                </a:path>
              </a:pathLst>
            </a:custGeom>
            <a:ln w="201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6" name="object 46"/>
            <p:cNvSpPr/>
            <p:nvPr/>
          </p:nvSpPr>
          <p:spPr>
            <a:xfrm>
              <a:off x="7182421" y="3227332"/>
              <a:ext cx="210185" cy="88265"/>
            </a:xfrm>
            <a:custGeom>
              <a:avLst/>
              <a:gdLst/>
              <a:ahLst/>
              <a:cxnLst/>
              <a:rect l="l" t="t" r="r" b="b"/>
              <a:pathLst>
                <a:path w="210184" h="88264">
                  <a:moveTo>
                    <a:pt x="210060" y="88252"/>
                  </a:moveTo>
                  <a:lnTo>
                    <a:pt x="0" y="0"/>
                  </a:lnTo>
                </a:path>
              </a:pathLst>
            </a:custGeom>
            <a:ln w="20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7" name="object 47"/>
            <p:cNvSpPr/>
            <p:nvPr/>
          </p:nvSpPr>
          <p:spPr>
            <a:xfrm>
              <a:off x="7776029" y="3389666"/>
              <a:ext cx="153670" cy="0"/>
            </a:xfrm>
            <a:custGeom>
              <a:avLst/>
              <a:gdLst/>
              <a:ahLst/>
              <a:cxnLst/>
              <a:rect l="l" t="t" r="r" b="b"/>
              <a:pathLst>
                <a:path w="153670">
                  <a:moveTo>
                    <a:pt x="153618" y="0"/>
                  </a:moveTo>
                  <a:lnTo>
                    <a:pt x="0" y="0"/>
                  </a:lnTo>
                </a:path>
              </a:pathLst>
            </a:custGeom>
            <a:ln w="20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8" name="object 48"/>
            <p:cNvSpPr/>
            <p:nvPr/>
          </p:nvSpPr>
          <p:spPr>
            <a:xfrm>
              <a:off x="7929647" y="3191856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40" h="396239">
                  <a:moveTo>
                    <a:pt x="0" y="0"/>
                  </a:moveTo>
                  <a:lnTo>
                    <a:pt x="395678" y="0"/>
                  </a:lnTo>
                  <a:lnTo>
                    <a:pt x="395678" y="395620"/>
                  </a:lnTo>
                  <a:lnTo>
                    <a:pt x="0" y="395620"/>
                  </a:lnTo>
                  <a:lnTo>
                    <a:pt x="0" y="0"/>
                  </a:lnTo>
                  <a:close/>
                </a:path>
              </a:pathLst>
            </a:custGeom>
            <a:ln w="201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9" name="object 49"/>
            <p:cNvSpPr/>
            <p:nvPr/>
          </p:nvSpPr>
          <p:spPr>
            <a:xfrm>
              <a:off x="8127596" y="3263306"/>
              <a:ext cx="0" cy="265430"/>
            </a:xfrm>
            <a:custGeom>
              <a:avLst/>
              <a:gdLst/>
              <a:ahLst/>
              <a:cxnLst/>
              <a:rect l="l" t="t" r="r" b="b"/>
              <a:pathLst>
                <a:path h="265429">
                  <a:moveTo>
                    <a:pt x="0" y="265276"/>
                  </a:moveTo>
                  <a:lnTo>
                    <a:pt x="0" y="0"/>
                  </a:lnTo>
                </a:path>
              </a:pathLst>
            </a:custGeom>
            <a:ln w="5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0" name="object 50"/>
            <p:cNvSpPr/>
            <p:nvPr/>
          </p:nvSpPr>
          <p:spPr>
            <a:xfrm>
              <a:off x="7962526" y="3390267"/>
              <a:ext cx="331470" cy="0"/>
            </a:xfrm>
            <a:custGeom>
              <a:avLst/>
              <a:gdLst/>
              <a:ahLst/>
              <a:cxnLst/>
              <a:rect l="l" t="t" r="r" b="b"/>
              <a:pathLst>
                <a:path w="331470">
                  <a:moveTo>
                    <a:pt x="0" y="0"/>
                  </a:moveTo>
                  <a:lnTo>
                    <a:pt x="331197" y="0"/>
                  </a:lnTo>
                </a:path>
              </a:pathLst>
            </a:custGeom>
            <a:ln w="50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1" name="object 51"/>
            <p:cNvSpPr/>
            <p:nvPr/>
          </p:nvSpPr>
          <p:spPr>
            <a:xfrm>
              <a:off x="7969934" y="3309414"/>
              <a:ext cx="313055" cy="165100"/>
            </a:xfrm>
            <a:custGeom>
              <a:avLst/>
              <a:gdLst/>
              <a:ahLst/>
              <a:cxnLst/>
              <a:rect l="l" t="t" r="r" b="b"/>
              <a:pathLst>
                <a:path w="313054" h="165100">
                  <a:moveTo>
                    <a:pt x="312732" y="0"/>
                  </a:moveTo>
                  <a:lnTo>
                    <a:pt x="153906" y="3037"/>
                  </a:lnTo>
                  <a:lnTo>
                    <a:pt x="156112" y="162757"/>
                  </a:lnTo>
                  <a:lnTo>
                    <a:pt x="0" y="164715"/>
                  </a:lnTo>
                </a:path>
              </a:pathLst>
            </a:custGeom>
            <a:ln w="30198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2" name="object 52"/>
            <p:cNvSpPr/>
            <p:nvPr/>
          </p:nvSpPr>
          <p:spPr>
            <a:xfrm>
              <a:off x="8325326" y="3390988"/>
              <a:ext cx="153670" cy="0"/>
            </a:xfrm>
            <a:custGeom>
              <a:avLst/>
              <a:gdLst/>
              <a:ahLst/>
              <a:cxnLst/>
              <a:rect l="l" t="t" r="r" b="b"/>
              <a:pathLst>
                <a:path w="153670">
                  <a:moveTo>
                    <a:pt x="153618" y="0"/>
                  </a:moveTo>
                  <a:lnTo>
                    <a:pt x="0" y="0"/>
                  </a:lnTo>
                </a:path>
              </a:pathLst>
            </a:custGeom>
            <a:ln w="20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3" name="object 53"/>
            <p:cNvSpPr/>
            <p:nvPr/>
          </p:nvSpPr>
          <p:spPr>
            <a:xfrm>
              <a:off x="6884296" y="3817497"/>
              <a:ext cx="306705" cy="0"/>
            </a:xfrm>
            <a:custGeom>
              <a:avLst/>
              <a:gdLst/>
              <a:ahLst/>
              <a:cxnLst/>
              <a:rect l="l" t="t" r="r" b="b"/>
              <a:pathLst>
                <a:path w="306704">
                  <a:moveTo>
                    <a:pt x="306365" y="0"/>
                  </a:moveTo>
                  <a:lnTo>
                    <a:pt x="0" y="0"/>
                  </a:lnTo>
                </a:path>
              </a:pathLst>
            </a:custGeom>
            <a:ln w="20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4" name="object 54"/>
            <p:cNvSpPr/>
            <p:nvPr/>
          </p:nvSpPr>
          <p:spPr>
            <a:xfrm>
              <a:off x="6884295" y="3227332"/>
              <a:ext cx="306705" cy="0"/>
            </a:xfrm>
            <a:custGeom>
              <a:avLst/>
              <a:gdLst/>
              <a:ahLst/>
              <a:cxnLst/>
              <a:rect l="l" t="t" r="r" b="b"/>
              <a:pathLst>
                <a:path w="306704">
                  <a:moveTo>
                    <a:pt x="306366" y="0"/>
                  </a:moveTo>
                  <a:lnTo>
                    <a:pt x="0" y="0"/>
                  </a:lnTo>
                </a:path>
              </a:pathLst>
            </a:custGeom>
            <a:ln w="20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5" name="object 55"/>
            <p:cNvSpPr/>
            <p:nvPr/>
          </p:nvSpPr>
          <p:spPr>
            <a:xfrm>
              <a:off x="6881626" y="4786223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309036" y="0"/>
                  </a:moveTo>
                  <a:lnTo>
                    <a:pt x="0" y="0"/>
                  </a:lnTo>
                </a:path>
              </a:pathLst>
            </a:custGeom>
            <a:ln w="20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6" name="object 56"/>
            <p:cNvSpPr/>
            <p:nvPr/>
          </p:nvSpPr>
          <p:spPr>
            <a:xfrm>
              <a:off x="7184512" y="1947776"/>
              <a:ext cx="300355" cy="1269365"/>
            </a:xfrm>
            <a:custGeom>
              <a:avLst/>
              <a:gdLst/>
              <a:ahLst/>
              <a:cxnLst/>
              <a:rect l="l" t="t" r="r" b="b"/>
              <a:pathLst>
                <a:path w="300354" h="1269364">
                  <a:moveTo>
                    <a:pt x="300042" y="1268806"/>
                  </a:moveTo>
                  <a:lnTo>
                    <a:pt x="0" y="0"/>
                  </a:lnTo>
                </a:path>
              </a:pathLst>
            </a:custGeom>
            <a:ln w="2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7" name="object 57"/>
            <p:cNvSpPr/>
            <p:nvPr/>
          </p:nvSpPr>
          <p:spPr>
            <a:xfrm>
              <a:off x="7182421" y="3580054"/>
              <a:ext cx="317500" cy="1206500"/>
            </a:xfrm>
            <a:custGeom>
              <a:avLst/>
              <a:gdLst/>
              <a:ahLst/>
              <a:cxnLst/>
              <a:rect l="l" t="t" r="r" b="b"/>
              <a:pathLst>
                <a:path w="317500" h="1206500">
                  <a:moveTo>
                    <a:pt x="317285" y="0"/>
                  </a:moveTo>
                  <a:lnTo>
                    <a:pt x="0" y="1206168"/>
                  </a:lnTo>
                </a:path>
              </a:pathLst>
            </a:custGeom>
            <a:ln w="2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8" name="object 58"/>
            <p:cNvSpPr/>
            <p:nvPr/>
          </p:nvSpPr>
          <p:spPr>
            <a:xfrm>
              <a:off x="6884295" y="2932250"/>
              <a:ext cx="306705" cy="0"/>
            </a:xfrm>
            <a:custGeom>
              <a:avLst/>
              <a:gdLst/>
              <a:ahLst/>
              <a:cxnLst/>
              <a:rect l="l" t="t" r="r" b="b"/>
              <a:pathLst>
                <a:path w="306704">
                  <a:moveTo>
                    <a:pt x="306366" y="0"/>
                  </a:moveTo>
                  <a:lnTo>
                    <a:pt x="0" y="0"/>
                  </a:lnTo>
                </a:path>
              </a:pathLst>
            </a:custGeom>
            <a:ln w="20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9" name="object 59"/>
            <p:cNvSpPr/>
            <p:nvPr/>
          </p:nvSpPr>
          <p:spPr>
            <a:xfrm>
              <a:off x="6877804" y="1954557"/>
              <a:ext cx="306705" cy="0"/>
            </a:xfrm>
            <a:custGeom>
              <a:avLst/>
              <a:gdLst/>
              <a:ahLst/>
              <a:cxnLst/>
              <a:rect l="l" t="t" r="r" b="b"/>
              <a:pathLst>
                <a:path w="306704">
                  <a:moveTo>
                    <a:pt x="306366" y="0"/>
                  </a:moveTo>
                  <a:lnTo>
                    <a:pt x="0" y="0"/>
                  </a:lnTo>
                </a:path>
              </a:pathLst>
            </a:custGeom>
            <a:ln w="20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7565832" y="2098767"/>
            <a:ext cx="73129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270" dirty="0">
                <a:latin typeface="Cambria Math"/>
                <a:cs typeface="Cambria Math"/>
              </a:rPr>
              <a:t>⋮</a:t>
            </a:r>
            <a:endParaRPr sz="1270">
              <a:latin typeface="Cambria Math"/>
              <a:cs typeface="Cambria Math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577720" y="3840043"/>
            <a:ext cx="73129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270" dirty="0">
                <a:latin typeface="Cambria Math"/>
                <a:cs typeface="Cambria Math"/>
              </a:rPr>
              <a:t>⋮</a:t>
            </a:r>
            <a:endParaRPr sz="1270">
              <a:latin typeface="Cambria Math"/>
              <a:cs typeface="Cambria Math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6D4DBBC-335E-2656-E8D7-5A3DAC5B188A}"/>
              </a:ext>
            </a:extLst>
          </p:cNvPr>
          <p:cNvSpPr txBox="1"/>
          <p:nvPr/>
        </p:nvSpPr>
        <p:spPr>
          <a:xfrm>
            <a:off x="3427412" y="6629400"/>
            <a:ext cx="525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credit: Michael Bronstein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118211" y="1710235"/>
            <a:ext cx="2694831" cy="2694255"/>
            <a:chOff x="3167389" y="1886008"/>
            <a:chExt cx="2971800" cy="2971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3428" y="2068946"/>
              <a:ext cx="1473644" cy="23465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82489" y="1901108"/>
              <a:ext cx="2941320" cy="2940685"/>
            </a:xfrm>
            <a:custGeom>
              <a:avLst/>
              <a:gdLst/>
              <a:ahLst/>
              <a:cxnLst/>
              <a:rect l="l" t="t" r="r" b="b"/>
              <a:pathLst>
                <a:path w="2941320" h="2940685">
                  <a:moveTo>
                    <a:pt x="0" y="0"/>
                  </a:moveTo>
                  <a:lnTo>
                    <a:pt x="2941108" y="0"/>
                  </a:lnTo>
                  <a:lnTo>
                    <a:pt x="2941108" y="2940678"/>
                  </a:lnTo>
                  <a:lnTo>
                    <a:pt x="0" y="2940678"/>
                  </a:lnTo>
                  <a:lnTo>
                    <a:pt x="0" y="0"/>
                  </a:lnTo>
                  <a:close/>
                </a:path>
              </a:pathLst>
            </a:custGeom>
            <a:ln w="301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5" name="object 5"/>
          <p:cNvSpPr/>
          <p:nvPr/>
        </p:nvSpPr>
        <p:spPr>
          <a:xfrm>
            <a:off x="7390053" y="2883055"/>
            <a:ext cx="88100" cy="88100"/>
          </a:xfrm>
          <a:custGeom>
            <a:avLst/>
            <a:gdLst/>
            <a:ahLst/>
            <a:cxnLst/>
            <a:rect l="l" t="t" r="r" b="b"/>
            <a:pathLst>
              <a:path w="97154" h="97154">
                <a:moveTo>
                  <a:pt x="97038" y="0"/>
                </a:moveTo>
                <a:lnTo>
                  <a:pt x="0" y="0"/>
                </a:lnTo>
                <a:lnTo>
                  <a:pt x="0" y="96686"/>
                </a:lnTo>
                <a:lnTo>
                  <a:pt x="97038" y="96686"/>
                </a:lnTo>
                <a:lnTo>
                  <a:pt x="97038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7390053" y="3147267"/>
            <a:ext cx="88100" cy="88100"/>
          </a:xfrm>
          <a:custGeom>
            <a:avLst/>
            <a:gdLst/>
            <a:ahLst/>
            <a:cxnLst/>
            <a:rect l="l" t="t" r="r" b="b"/>
            <a:pathLst>
              <a:path w="97154" h="97154">
                <a:moveTo>
                  <a:pt x="97038" y="0"/>
                </a:moveTo>
                <a:lnTo>
                  <a:pt x="0" y="0"/>
                </a:lnTo>
                <a:lnTo>
                  <a:pt x="0" y="96687"/>
                </a:lnTo>
                <a:lnTo>
                  <a:pt x="97038" y="96687"/>
                </a:lnTo>
                <a:lnTo>
                  <a:pt x="97038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/>
          <p:nvPr/>
        </p:nvSpPr>
        <p:spPr>
          <a:xfrm>
            <a:off x="7398634" y="3413094"/>
            <a:ext cx="88100" cy="88100"/>
          </a:xfrm>
          <a:custGeom>
            <a:avLst/>
            <a:gdLst/>
            <a:ahLst/>
            <a:cxnLst/>
            <a:rect l="l" t="t" r="r" b="b"/>
            <a:pathLst>
              <a:path w="97154" h="97154">
                <a:moveTo>
                  <a:pt x="97039" y="0"/>
                </a:moveTo>
                <a:lnTo>
                  <a:pt x="0" y="0"/>
                </a:lnTo>
                <a:lnTo>
                  <a:pt x="0" y="96686"/>
                </a:lnTo>
                <a:lnTo>
                  <a:pt x="97039" y="96686"/>
                </a:lnTo>
                <a:lnTo>
                  <a:pt x="97039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8" name="object 8"/>
          <p:cNvSpPr/>
          <p:nvPr/>
        </p:nvSpPr>
        <p:spPr>
          <a:xfrm>
            <a:off x="7394208" y="3676747"/>
            <a:ext cx="88100" cy="88100"/>
          </a:xfrm>
          <a:custGeom>
            <a:avLst/>
            <a:gdLst/>
            <a:ahLst/>
            <a:cxnLst/>
            <a:rect l="l" t="t" r="r" b="b"/>
            <a:pathLst>
              <a:path w="97154" h="97154">
                <a:moveTo>
                  <a:pt x="97039" y="0"/>
                </a:moveTo>
                <a:lnTo>
                  <a:pt x="0" y="0"/>
                </a:lnTo>
                <a:lnTo>
                  <a:pt x="0" y="96686"/>
                </a:lnTo>
                <a:lnTo>
                  <a:pt x="97039" y="96686"/>
                </a:lnTo>
                <a:lnTo>
                  <a:pt x="97039" y="0"/>
                </a:lnTo>
                <a:close/>
              </a:path>
            </a:pathLst>
          </a:custGeom>
          <a:solidFill>
            <a:srgbClr val="000000">
              <a:alpha val="79998"/>
            </a:srgbClr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grpSp>
        <p:nvGrpSpPr>
          <p:cNvPr id="9" name="object 9"/>
          <p:cNvGrpSpPr/>
          <p:nvPr/>
        </p:nvGrpSpPr>
        <p:grpSpPr>
          <a:xfrm>
            <a:off x="7376165" y="1716895"/>
            <a:ext cx="115740" cy="2685618"/>
            <a:chOff x="6760188" y="1893354"/>
            <a:chExt cx="127635" cy="2961640"/>
          </a:xfrm>
        </p:grpSpPr>
        <p:sp>
          <p:nvSpPr>
            <p:cNvPr id="10" name="object 10"/>
            <p:cNvSpPr/>
            <p:nvPr/>
          </p:nvSpPr>
          <p:spPr>
            <a:xfrm>
              <a:off x="6780086" y="4441166"/>
              <a:ext cx="97155" cy="198755"/>
            </a:xfrm>
            <a:custGeom>
              <a:avLst/>
              <a:gdLst/>
              <a:ahLst/>
              <a:cxnLst/>
              <a:rect l="l" t="t" r="r" b="b"/>
              <a:pathLst>
                <a:path w="97154" h="198754">
                  <a:moveTo>
                    <a:pt x="97039" y="0"/>
                  </a:moveTo>
                  <a:lnTo>
                    <a:pt x="0" y="0"/>
                  </a:lnTo>
                  <a:lnTo>
                    <a:pt x="0" y="198173"/>
                  </a:lnTo>
                  <a:lnTo>
                    <a:pt x="97039" y="198173"/>
                  </a:lnTo>
                  <a:lnTo>
                    <a:pt x="97039" y="0"/>
                  </a:lnTo>
                  <a:close/>
                </a:path>
              </a:pathLst>
            </a:custGeom>
            <a:solidFill>
              <a:srgbClr val="000000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1" name="object 11"/>
            <p:cNvSpPr/>
            <p:nvPr/>
          </p:nvSpPr>
          <p:spPr>
            <a:xfrm>
              <a:off x="6775290" y="1908455"/>
              <a:ext cx="97790" cy="2931795"/>
            </a:xfrm>
            <a:custGeom>
              <a:avLst/>
              <a:gdLst/>
              <a:ahLst/>
              <a:cxnLst/>
              <a:rect l="l" t="t" r="r" b="b"/>
              <a:pathLst>
                <a:path w="97790" h="2931795">
                  <a:moveTo>
                    <a:pt x="0" y="0"/>
                  </a:moveTo>
                  <a:lnTo>
                    <a:pt x="97435" y="0"/>
                  </a:lnTo>
                  <a:lnTo>
                    <a:pt x="97435" y="2931238"/>
                  </a:lnTo>
                  <a:lnTo>
                    <a:pt x="0" y="2931238"/>
                  </a:lnTo>
                  <a:lnTo>
                    <a:pt x="0" y="0"/>
                  </a:lnTo>
                  <a:close/>
                </a:path>
              </a:pathLst>
            </a:custGeom>
            <a:ln w="302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2" name="object 12"/>
            <p:cNvSpPr/>
            <p:nvPr/>
          </p:nvSpPr>
          <p:spPr>
            <a:xfrm>
              <a:off x="6775289" y="1908455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3" name="object 13"/>
            <p:cNvSpPr/>
            <p:nvPr/>
          </p:nvSpPr>
          <p:spPr>
            <a:xfrm>
              <a:off x="6775289" y="2005876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4" name="object 14"/>
            <p:cNvSpPr/>
            <p:nvPr/>
          </p:nvSpPr>
          <p:spPr>
            <a:xfrm>
              <a:off x="6775654" y="2104209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5" name="object 15"/>
            <p:cNvSpPr/>
            <p:nvPr/>
          </p:nvSpPr>
          <p:spPr>
            <a:xfrm>
              <a:off x="6775654" y="2201630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6" name="object 16"/>
            <p:cNvSpPr/>
            <p:nvPr/>
          </p:nvSpPr>
          <p:spPr>
            <a:xfrm>
              <a:off x="6775289" y="2300288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7" name="object 17"/>
            <p:cNvSpPr/>
            <p:nvPr/>
          </p:nvSpPr>
          <p:spPr>
            <a:xfrm>
              <a:off x="6775289" y="2397711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8" name="object 18"/>
            <p:cNvSpPr/>
            <p:nvPr/>
          </p:nvSpPr>
          <p:spPr>
            <a:xfrm>
              <a:off x="6775289" y="2495133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19" name="object 19"/>
            <p:cNvSpPr/>
            <p:nvPr/>
          </p:nvSpPr>
          <p:spPr>
            <a:xfrm>
              <a:off x="6775289" y="2592554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0" name="object 20"/>
            <p:cNvSpPr/>
            <p:nvPr/>
          </p:nvSpPr>
          <p:spPr>
            <a:xfrm>
              <a:off x="6775289" y="2689976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1" name="object 21"/>
            <p:cNvSpPr/>
            <p:nvPr/>
          </p:nvSpPr>
          <p:spPr>
            <a:xfrm>
              <a:off x="6775289" y="2787398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2" name="object 22"/>
            <p:cNvSpPr/>
            <p:nvPr/>
          </p:nvSpPr>
          <p:spPr>
            <a:xfrm>
              <a:off x="6775654" y="2885730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3" name="object 23"/>
            <p:cNvSpPr/>
            <p:nvPr/>
          </p:nvSpPr>
          <p:spPr>
            <a:xfrm>
              <a:off x="6775654" y="2983152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4" name="object 24"/>
            <p:cNvSpPr/>
            <p:nvPr/>
          </p:nvSpPr>
          <p:spPr>
            <a:xfrm>
              <a:off x="6775289" y="3081809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5" name="object 25"/>
            <p:cNvSpPr/>
            <p:nvPr/>
          </p:nvSpPr>
          <p:spPr>
            <a:xfrm>
              <a:off x="6775289" y="3179231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6" name="object 26"/>
            <p:cNvSpPr/>
            <p:nvPr/>
          </p:nvSpPr>
          <p:spPr>
            <a:xfrm>
              <a:off x="6775289" y="3276654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7" name="object 27"/>
            <p:cNvSpPr/>
            <p:nvPr/>
          </p:nvSpPr>
          <p:spPr>
            <a:xfrm>
              <a:off x="6775289" y="3374074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8" name="object 28"/>
            <p:cNvSpPr/>
            <p:nvPr/>
          </p:nvSpPr>
          <p:spPr>
            <a:xfrm>
              <a:off x="6775289" y="3471496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29" name="object 29"/>
            <p:cNvSpPr/>
            <p:nvPr/>
          </p:nvSpPr>
          <p:spPr>
            <a:xfrm>
              <a:off x="6775289" y="3568919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0" name="object 30"/>
            <p:cNvSpPr/>
            <p:nvPr/>
          </p:nvSpPr>
          <p:spPr>
            <a:xfrm>
              <a:off x="6775654" y="3667250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1" name="object 31"/>
            <p:cNvSpPr/>
            <p:nvPr/>
          </p:nvSpPr>
          <p:spPr>
            <a:xfrm>
              <a:off x="6775654" y="3764673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2" name="object 32"/>
            <p:cNvSpPr/>
            <p:nvPr/>
          </p:nvSpPr>
          <p:spPr>
            <a:xfrm>
              <a:off x="6775289" y="3863330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3" name="object 33"/>
            <p:cNvSpPr/>
            <p:nvPr/>
          </p:nvSpPr>
          <p:spPr>
            <a:xfrm>
              <a:off x="6775289" y="3960752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4" name="object 34"/>
            <p:cNvSpPr/>
            <p:nvPr/>
          </p:nvSpPr>
          <p:spPr>
            <a:xfrm>
              <a:off x="6775289" y="4058174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5" name="object 35"/>
            <p:cNvSpPr/>
            <p:nvPr/>
          </p:nvSpPr>
          <p:spPr>
            <a:xfrm>
              <a:off x="6775289" y="4155595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6" name="object 36"/>
            <p:cNvSpPr/>
            <p:nvPr/>
          </p:nvSpPr>
          <p:spPr>
            <a:xfrm>
              <a:off x="6775289" y="4253017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7" name="object 37"/>
            <p:cNvSpPr/>
            <p:nvPr/>
          </p:nvSpPr>
          <p:spPr>
            <a:xfrm>
              <a:off x="6775289" y="4350439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8" name="object 38"/>
            <p:cNvSpPr/>
            <p:nvPr/>
          </p:nvSpPr>
          <p:spPr>
            <a:xfrm>
              <a:off x="6775654" y="4448771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39" name="object 39"/>
            <p:cNvSpPr/>
            <p:nvPr/>
          </p:nvSpPr>
          <p:spPr>
            <a:xfrm>
              <a:off x="6775654" y="4546193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0" name="object 40"/>
            <p:cNvSpPr/>
            <p:nvPr/>
          </p:nvSpPr>
          <p:spPr>
            <a:xfrm>
              <a:off x="6775289" y="4644850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1" name="object 41"/>
            <p:cNvSpPr/>
            <p:nvPr/>
          </p:nvSpPr>
          <p:spPr>
            <a:xfrm>
              <a:off x="6775289" y="4742273"/>
              <a:ext cx="97790" cy="97790"/>
            </a:xfrm>
            <a:custGeom>
              <a:avLst/>
              <a:gdLst/>
              <a:ahLst/>
              <a:cxnLst/>
              <a:rect l="l" t="t" r="r" b="b"/>
              <a:pathLst>
                <a:path w="97790" h="97789">
                  <a:moveTo>
                    <a:pt x="97435" y="0"/>
                  </a:moveTo>
                  <a:lnTo>
                    <a:pt x="97435" y="97421"/>
                  </a:lnTo>
                  <a:lnTo>
                    <a:pt x="0" y="97421"/>
                  </a:lnTo>
                  <a:lnTo>
                    <a:pt x="0" y="0"/>
                  </a:lnTo>
                  <a:lnTo>
                    <a:pt x="97435" y="0"/>
                  </a:lnTo>
                  <a:close/>
                </a:path>
              </a:pathLst>
            </a:custGeom>
            <a:ln w="100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42" name="object 42"/>
          <p:cNvSpPr/>
          <p:nvPr/>
        </p:nvSpPr>
        <p:spPr>
          <a:xfrm>
            <a:off x="7938529" y="2894378"/>
            <a:ext cx="359311" cy="359311"/>
          </a:xfrm>
          <a:custGeom>
            <a:avLst/>
            <a:gdLst/>
            <a:ahLst/>
            <a:cxnLst/>
            <a:rect l="l" t="t" r="r" b="b"/>
            <a:pathLst>
              <a:path w="396240" h="396239">
                <a:moveTo>
                  <a:pt x="0" y="197810"/>
                </a:moveTo>
                <a:lnTo>
                  <a:pt x="5225" y="152454"/>
                </a:lnTo>
                <a:lnTo>
                  <a:pt x="20108" y="110818"/>
                </a:lnTo>
                <a:lnTo>
                  <a:pt x="43463" y="74090"/>
                </a:lnTo>
                <a:lnTo>
                  <a:pt x="74100" y="43456"/>
                </a:lnTo>
                <a:lnTo>
                  <a:pt x="110834" y="20105"/>
                </a:lnTo>
                <a:lnTo>
                  <a:pt x="152476" y="5224"/>
                </a:lnTo>
                <a:lnTo>
                  <a:pt x="197839" y="0"/>
                </a:lnTo>
                <a:lnTo>
                  <a:pt x="243202" y="5224"/>
                </a:lnTo>
                <a:lnTo>
                  <a:pt x="284844" y="20105"/>
                </a:lnTo>
                <a:lnTo>
                  <a:pt x="321577" y="43456"/>
                </a:lnTo>
                <a:lnTo>
                  <a:pt x="352215" y="74090"/>
                </a:lnTo>
                <a:lnTo>
                  <a:pt x="375570" y="110818"/>
                </a:lnTo>
                <a:lnTo>
                  <a:pt x="390453" y="152454"/>
                </a:lnTo>
                <a:lnTo>
                  <a:pt x="395678" y="197810"/>
                </a:lnTo>
                <a:lnTo>
                  <a:pt x="390453" y="243166"/>
                </a:lnTo>
                <a:lnTo>
                  <a:pt x="375570" y="284802"/>
                </a:lnTo>
                <a:lnTo>
                  <a:pt x="352215" y="321530"/>
                </a:lnTo>
                <a:lnTo>
                  <a:pt x="321577" y="352164"/>
                </a:lnTo>
                <a:lnTo>
                  <a:pt x="284844" y="375515"/>
                </a:lnTo>
                <a:lnTo>
                  <a:pt x="243202" y="390396"/>
                </a:lnTo>
                <a:lnTo>
                  <a:pt x="197839" y="395620"/>
                </a:lnTo>
                <a:lnTo>
                  <a:pt x="152476" y="390396"/>
                </a:lnTo>
                <a:lnTo>
                  <a:pt x="110834" y="375515"/>
                </a:lnTo>
                <a:lnTo>
                  <a:pt x="74100" y="352164"/>
                </a:lnTo>
                <a:lnTo>
                  <a:pt x="43463" y="321530"/>
                </a:lnTo>
                <a:lnTo>
                  <a:pt x="20108" y="284802"/>
                </a:lnTo>
                <a:lnTo>
                  <a:pt x="5225" y="243166"/>
                </a:lnTo>
                <a:lnTo>
                  <a:pt x="0" y="197810"/>
                </a:lnTo>
                <a:close/>
              </a:path>
            </a:pathLst>
          </a:custGeom>
          <a:ln w="201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3" name="object 43"/>
          <p:cNvSpPr txBox="1"/>
          <p:nvPr/>
        </p:nvSpPr>
        <p:spPr>
          <a:xfrm>
            <a:off x="8038451" y="2875911"/>
            <a:ext cx="166987" cy="36050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2267" dirty="0">
                <a:latin typeface="Calibri"/>
                <a:cs typeface="Calibri"/>
              </a:rPr>
              <a:t>+</a:t>
            </a:r>
            <a:endParaRPr sz="2267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7482818" y="1757116"/>
            <a:ext cx="1452215" cy="2592336"/>
            <a:chOff x="6877804" y="1937709"/>
            <a:chExt cx="1601470" cy="2858770"/>
          </a:xfrm>
        </p:grpSpPr>
        <p:sp>
          <p:nvSpPr>
            <p:cNvPr id="45" name="object 45"/>
            <p:cNvSpPr/>
            <p:nvPr/>
          </p:nvSpPr>
          <p:spPr>
            <a:xfrm>
              <a:off x="7183949" y="2932250"/>
              <a:ext cx="254635" cy="318135"/>
            </a:xfrm>
            <a:custGeom>
              <a:avLst/>
              <a:gdLst/>
              <a:ahLst/>
              <a:cxnLst/>
              <a:rect l="l" t="t" r="r" b="b"/>
              <a:pathLst>
                <a:path w="254634" h="318135">
                  <a:moveTo>
                    <a:pt x="254348" y="317545"/>
                  </a:moveTo>
                  <a:lnTo>
                    <a:pt x="0" y="0"/>
                  </a:lnTo>
                </a:path>
              </a:pathLst>
            </a:custGeom>
            <a:ln w="201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6" name="object 46"/>
            <p:cNvSpPr/>
            <p:nvPr/>
          </p:nvSpPr>
          <p:spPr>
            <a:xfrm>
              <a:off x="7190663" y="3525665"/>
              <a:ext cx="247650" cy="295910"/>
            </a:xfrm>
            <a:custGeom>
              <a:avLst/>
              <a:gdLst/>
              <a:ahLst/>
              <a:cxnLst/>
              <a:rect l="l" t="t" r="r" b="b"/>
              <a:pathLst>
                <a:path w="247650" h="295910">
                  <a:moveTo>
                    <a:pt x="247634" y="0"/>
                  </a:moveTo>
                  <a:lnTo>
                    <a:pt x="0" y="295531"/>
                  </a:lnTo>
                </a:path>
              </a:pathLst>
            </a:custGeom>
            <a:ln w="201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7" name="object 47"/>
            <p:cNvSpPr/>
            <p:nvPr/>
          </p:nvSpPr>
          <p:spPr>
            <a:xfrm>
              <a:off x="7182421" y="3227332"/>
              <a:ext cx="210185" cy="88265"/>
            </a:xfrm>
            <a:custGeom>
              <a:avLst/>
              <a:gdLst/>
              <a:ahLst/>
              <a:cxnLst/>
              <a:rect l="l" t="t" r="r" b="b"/>
              <a:pathLst>
                <a:path w="210184" h="88264">
                  <a:moveTo>
                    <a:pt x="210060" y="88252"/>
                  </a:moveTo>
                  <a:lnTo>
                    <a:pt x="0" y="0"/>
                  </a:lnTo>
                </a:path>
              </a:pathLst>
            </a:custGeom>
            <a:ln w="201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8" name="object 48"/>
            <p:cNvSpPr/>
            <p:nvPr/>
          </p:nvSpPr>
          <p:spPr>
            <a:xfrm>
              <a:off x="7776029" y="3389666"/>
              <a:ext cx="153670" cy="0"/>
            </a:xfrm>
            <a:custGeom>
              <a:avLst/>
              <a:gdLst/>
              <a:ahLst/>
              <a:cxnLst/>
              <a:rect l="l" t="t" r="r" b="b"/>
              <a:pathLst>
                <a:path w="153670">
                  <a:moveTo>
                    <a:pt x="153618" y="0"/>
                  </a:moveTo>
                  <a:lnTo>
                    <a:pt x="0" y="0"/>
                  </a:lnTo>
                </a:path>
              </a:pathLst>
            </a:custGeom>
            <a:ln w="20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49" name="object 49"/>
            <p:cNvSpPr/>
            <p:nvPr/>
          </p:nvSpPr>
          <p:spPr>
            <a:xfrm>
              <a:off x="7929647" y="3191856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40" h="396239">
                  <a:moveTo>
                    <a:pt x="0" y="0"/>
                  </a:moveTo>
                  <a:lnTo>
                    <a:pt x="395678" y="0"/>
                  </a:lnTo>
                  <a:lnTo>
                    <a:pt x="395678" y="395620"/>
                  </a:lnTo>
                  <a:lnTo>
                    <a:pt x="0" y="395620"/>
                  </a:lnTo>
                  <a:lnTo>
                    <a:pt x="0" y="0"/>
                  </a:lnTo>
                  <a:close/>
                </a:path>
              </a:pathLst>
            </a:custGeom>
            <a:ln w="201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0" name="object 50"/>
            <p:cNvSpPr/>
            <p:nvPr/>
          </p:nvSpPr>
          <p:spPr>
            <a:xfrm>
              <a:off x="8127596" y="3263306"/>
              <a:ext cx="0" cy="265430"/>
            </a:xfrm>
            <a:custGeom>
              <a:avLst/>
              <a:gdLst/>
              <a:ahLst/>
              <a:cxnLst/>
              <a:rect l="l" t="t" r="r" b="b"/>
              <a:pathLst>
                <a:path h="265429">
                  <a:moveTo>
                    <a:pt x="0" y="265276"/>
                  </a:moveTo>
                  <a:lnTo>
                    <a:pt x="0" y="0"/>
                  </a:lnTo>
                </a:path>
              </a:pathLst>
            </a:custGeom>
            <a:ln w="50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1" name="object 51"/>
            <p:cNvSpPr/>
            <p:nvPr/>
          </p:nvSpPr>
          <p:spPr>
            <a:xfrm>
              <a:off x="7962526" y="3390267"/>
              <a:ext cx="331470" cy="0"/>
            </a:xfrm>
            <a:custGeom>
              <a:avLst/>
              <a:gdLst/>
              <a:ahLst/>
              <a:cxnLst/>
              <a:rect l="l" t="t" r="r" b="b"/>
              <a:pathLst>
                <a:path w="331470">
                  <a:moveTo>
                    <a:pt x="0" y="0"/>
                  </a:moveTo>
                  <a:lnTo>
                    <a:pt x="331197" y="0"/>
                  </a:lnTo>
                </a:path>
              </a:pathLst>
            </a:custGeom>
            <a:ln w="50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2" name="object 52"/>
            <p:cNvSpPr/>
            <p:nvPr/>
          </p:nvSpPr>
          <p:spPr>
            <a:xfrm>
              <a:off x="7969934" y="3309414"/>
              <a:ext cx="313055" cy="165100"/>
            </a:xfrm>
            <a:custGeom>
              <a:avLst/>
              <a:gdLst/>
              <a:ahLst/>
              <a:cxnLst/>
              <a:rect l="l" t="t" r="r" b="b"/>
              <a:pathLst>
                <a:path w="313054" h="165100">
                  <a:moveTo>
                    <a:pt x="312732" y="0"/>
                  </a:moveTo>
                  <a:lnTo>
                    <a:pt x="153906" y="3037"/>
                  </a:lnTo>
                  <a:lnTo>
                    <a:pt x="156112" y="162757"/>
                  </a:lnTo>
                  <a:lnTo>
                    <a:pt x="0" y="164715"/>
                  </a:lnTo>
                </a:path>
              </a:pathLst>
            </a:custGeom>
            <a:ln w="30198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3" name="object 53"/>
            <p:cNvSpPr/>
            <p:nvPr/>
          </p:nvSpPr>
          <p:spPr>
            <a:xfrm>
              <a:off x="8325326" y="3390988"/>
              <a:ext cx="153670" cy="0"/>
            </a:xfrm>
            <a:custGeom>
              <a:avLst/>
              <a:gdLst/>
              <a:ahLst/>
              <a:cxnLst/>
              <a:rect l="l" t="t" r="r" b="b"/>
              <a:pathLst>
                <a:path w="153670">
                  <a:moveTo>
                    <a:pt x="153618" y="0"/>
                  </a:moveTo>
                  <a:lnTo>
                    <a:pt x="0" y="0"/>
                  </a:lnTo>
                </a:path>
              </a:pathLst>
            </a:custGeom>
            <a:ln w="20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4" name="object 54"/>
            <p:cNvSpPr/>
            <p:nvPr/>
          </p:nvSpPr>
          <p:spPr>
            <a:xfrm>
              <a:off x="6884296" y="3817497"/>
              <a:ext cx="306705" cy="0"/>
            </a:xfrm>
            <a:custGeom>
              <a:avLst/>
              <a:gdLst/>
              <a:ahLst/>
              <a:cxnLst/>
              <a:rect l="l" t="t" r="r" b="b"/>
              <a:pathLst>
                <a:path w="306704">
                  <a:moveTo>
                    <a:pt x="306365" y="0"/>
                  </a:moveTo>
                  <a:lnTo>
                    <a:pt x="0" y="0"/>
                  </a:lnTo>
                </a:path>
              </a:pathLst>
            </a:custGeom>
            <a:ln w="20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5" name="object 55"/>
            <p:cNvSpPr/>
            <p:nvPr/>
          </p:nvSpPr>
          <p:spPr>
            <a:xfrm>
              <a:off x="6884295" y="3227332"/>
              <a:ext cx="306705" cy="0"/>
            </a:xfrm>
            <a:custGeom>
              <a:avLst/>
              <a:gdLst/>
              <a:ahLst/>
              <a:cxnLst/>
              <a:rect l="l" t="t" r="r" b="b"/>
              <a:pathLst>
                <a:path w="306704">
                  <a:moveTo>
                    <a:pt x="306366" y="0"/>
                  </a:moveTo>
                  <a:lnTo>
                    <a:pt x="0" y="0"/>
                  </a:lnTo>
                </a:path>
              </a:pathLst>
            </a:custGeom>
            <a:ln w="20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6" name="object 56"/>
            <p:cNvSpPr/>
            <p:nvPr/>
          </p:nvSpPr>
          <p:spPr>
            <a:xfrm>
              <a:off x="7184512" y="1947776"/>
              <a:ext cx="300355" cy="1269365"/>
            </a:xfrm>
            <a:custGeom>
              <a:avLst/>
              <a:gdLst/>
              <a:ahLst/>
              <a:cxnLst/>
              <a:rect l="l" t="t" r="r" b="b"/>
              <a:pathLst>
                <a:path w="300354" h="1269364">
                  <a:moveTo>
                    <a:pt x="300042" y="1268806"/>
                  </a:moveTo>
                  <a:lnTo>
                    <a:pt x="0" y="0"/>
                  </a:lnTo>
                </a:path>
              </a:pathLst>
            </a:custGeom>
            <a:ln w="2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7" name="object 57"/>
            <p:cNvSpPr/>
            <p:nvPr/>
          </p:nvSpPr>
          <p:spPr>
            <a:xfrm>
              <a:off x="6881626" y="4786223"/>
              <a:ext cx="309245" cy="0"/>
            </a:xfrm>
            <a:custGeom>
              <a:avLst/>
              <a:gdLst/>
              <a:ahLst/>
              <a:cxnLst/>
              <a:rect l="l" t="t" r="r" b="b"/>
              <a:pathLst>
                <a:path w="309245">
                  <a:moveTo>
                    <a:pt x="309036" y="0"/>
                  </a:moveTo>
                  <a:lnTo>
                    <a:pt x="0" y="0"/>
                  </a:lnTo>
                </a:path>
              </a:pathLst>
            </a:custGeom>
            <a:ln w="20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8" name="object 58"/>
            <p:cNvSpPr/>
            <p:nvPr/>
          </p:nvSpPr>
          <p:spPr>
            <a:xfrm>
              <a:off x="7182421" y="3580054"/>
              <a:ext cx="317500" cy="1206500"/>
            </a:xfrm>
            <a:custGeom>
              <a:avLst/>
              <a:gdLst/>
              <a:ahLst/>
              <a:cxnLst/>
              <a:rect l="l" t="t" r="r" b="b"/>
              <a:pathLst>
                <a:path w="317500" h="1206500">
                  <a:moveTo>
                    <a:pt x="317285" y="0"/>
                  </a:moveTo>
                  <a:lnTo>
                    <a:pt x="0" y="1206168"/>
                  </a:lnTo>
                </a:path>
              </a:pathLst>
            </a:custGeom>
            <a:ln w="2013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59" name="object 59"/>
            <p:cNvSpPr/>
            <p:nvPr/>
          </p:nvSpPr>
          <p:spPr>
            <a:xfrm>
              <a:off x="6884295" y="2932250"/>
              <a:ext cx="306705" cy="0"/>
            </a:xfrm>
            <a:custGeom>
              <a:avLst/>
              <a:gdLst/>
              <a:ahLst/>
              <a:cxnLst/>
              <a:rect l="l" t="t" r="r" b="b"/>
              <a:pathLst>
                <a:path w="306704">
                  <a:moveTo>
                    <a:pt x="306366" y="0"/>
                  </a:moveTo>
                  <a:lnTo>
                    <a:pt x="0" y="0"/>
                  </a:lnTo>
                </a:path>
              </a:pathLst>
            </a:custGeom>
            <a:ln w="20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sp>
          <p:nvSpPr>
            <p:cNvPr id="60" name="object 60"/>
            <p:cNvSpPr/>
            <p:nvPr/>
          </p:nvSpPr>
          <p:spPr>
            <a:xfrm>
              <a:off x="6877804" y="1954557"/>
              <a:ext cx="306705" cy="0"/>
            </a:xfrm>
            <a:custGeom>
              <a:avLst/>
              <a:gdLst/>
              <a:ahLst/>
              <a:cxnLst/>
              <a:rect l="l" t="t" r="r" b="b"/>
              <a:pathLst>
                <a:path w="306704">
                  <a:moveTo>
                    <a:pt x="306366" y="0"/>
                  </a:moveTo>
                  <a:lnTo>
                    <a:pt x="0" y="0"/>
                  </a:lnTo>
                </a:path>
              </a:pathLst>
            </a:custGeom>
            <a:ln w="201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565832" y="2098767"/>
            <a:ext cx="73129" cy="20706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1270" dirty="0">
                <a:latin typeface="Cambria Math"/>
                <a:cs typeface="Cambria Math"/>
              </a:rPr>
              <a:t>⋮</a:t>
            </a:r>
            <a:endParaRPr sz="1270">
              <a:latin typeface="Cambria Math"/>
              <a:cs typeface="Cambria Math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991821" y="3840043"/>
            <a:ext cx="6260876" cy="1770572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R="1605955" algn="r">
              <a:spcBef>
                <a:spcPts val="91"/>
              </a:spcBef>
            </a:pPr>
            <a:r>
              <a:rPr sz="1270" dirty="0">
                <a:latin typeface="Cambria Math"/>
                <a:cs typeface="Cambria Math"/>
              </a:rPr>
              <a:t>⋮</a:t>
            </a:r>
            <a:endParaRPr sz="127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1451">
              <a:latin typeface="Cambria Math"/>
              <a:cs typeface="Cambria Math"/>
            </a:endParaRPr>
          </a:p>
          <a:p>
            <a:pPr marL="1969298">
              <a:spcBef>
                <a:spcPts val="1292"/>
              </a:spcBef>
              <a:tabLst>
                <a:tab pos="3889651" algn="l"/>
              </a:tabLst>
            </a:pPr>
            <a:r>
              <a:rPr sz="1542" b="1" dirty="0">
                <a:latin typeface="Palatino Linotype"/>
                <a:cs typeface="Palatino Linotype"/>
              </a:rPr>
              <a:t>input</a:t>
            </a:r>
            <a:r>
              <a:rPr sz="1542" b="1" spc="122" dirty="0">
                <a:latin typeface="Palatino Linotype"/>
                <a:cs typeface="Palatino Linotype"/>
              </a:rPr>
              <a:t> </a:t>
            </a:r>
            <a:r>
              <a:rPr sz="1542" b="1" spc="-18" dirty="0">
                <a:latin typeface="Palatino Linotype"/>
                <a:cs typeface="Palatino Linotype"/>
              </a:rPr>
              <a:t>image</a:t>
            </a:r>
            <a:r>
              <a:rPr sz="1542" b="1" dirty="0">
                <a:latin typeface="Palatino Linotype"/>
                <a:cs typeface="Palatino Linotype"/>
              </a:rPr>
              <a:t>	input</a:t>
            </a:r>
            <a:r>
              <a:rPr sz="1542" b="1" spc="122" dirty="0">
                <a:latin typeface="Palatino Linotype"/>
                <a:cs typeface="Palatino Linotype"/>
              </a:rPr>
              <a:t> </a:t>
            </a:r>
            <a:r>
              <a:rPr sz="1542" b="1" spc="-9" dirty="0">
                <a:latin typeface="Palatino Linotype"/>
                <a:cs typeface="Palatino Linotype"/>
              </a:rPr>
              <a:t>vector</a:t>
            </a:r>
            <a:endParaRPr sz="1542">
              <a:latin typeface="Palatino Linotype"/>
              <a:cs typeface="Palatino Linotype"/>
            </a:endParaRPr>
          </a:p>
          <a:p>
            <a:pPr marL="11516" marR="4607">
              <a:lnSpc>
                <a:spcPct val="101099"/>
              </a:lnSpc>
              <a:spcBef>
                <a:spcPts val="1079"/>
              </a:spcBef>
            </a:pPr>
            <a:r>
              <a:rPr sz="1723" dirty="0">
                <a:latin typeface="Palatino Linotype"/>
                <a:cs typeface="Palatino Linotype"/>
              </a:rPr>
              <a:t>“The</a:t>
            </a:r>
            <a:r>
              <a:rPr sz="1723" spc="-23" dirty="0">
                <a:latin typeface="Palatino Linotype"/>
                <a:cs typeface="Palatino Linotype"/>
              </a:rPr>
              <a:t> </a:t>
            </a:r>
            <a:r>
              <a:rPr sz="1723" dirty="0">
                <a:latin typeface="Palatino Linotype"/>
                <a:cs typeface="Palatino Linotype"/>
              </a:rPr>
              <a:t>response</a:t>
            </a:r>
            <a:r>
              <a:rPr sz="1723" spc="-23" dirty="0">
                <a:latin typeface="Palatino Linotype"/>
                <a:cs typeface="Palatino Linotype"/>
              </a:rPr>
              <a:t> </a:t>
            </a:r>
            <a:r>
              <a:rPr sz="1723" dirty="0">
                <a:latin typeface="Palatino Linotype"/>
                <a:cs typeface="Palatino Linotype"/>
              </a:rPr>
              <a:t>of</a:t>
            </a:r>
            <a:r>
              <a:rPr sz="1723" spc="-23" dirty="0">
                <a:latin typeface="Palatino Linotype"/>
                <a:cs typeface="Palatino Linotype"/>
              </a:rPr>
              <a:t> </a:t>
            </a:r>
            <a:r>
              <a:rPr sz="1723" dirty="0">
                <a:latin typeface="Palatino Linotype"/>
                <a:cs typeface="Palatino Linotype"/>
              </a:rPr>
              <a:t>[Perceptrons]</a:t>
            </a:r>
            <a:r>
              <a:rPr sz="1723" spc="-18" dirty="0">
                <a:latin typeface="Palatino Linotype"/>
                <a:cs typeface="Palatino Linotype"/>
              </a:rPr>
              <a:t> </a:t>
            </a:r>
            <a:r>
              <a:rPr sz="1723" dirty="0">
                <a:latin typeface="Palatino Linotype"/>
                <a:cs typeface="Palatino Linotype"/>
              </a:rPr>
              <a:t>was</a:t>
            </a:r>
            <a:r>
              <a:rPr sz="1723" spc="-27" dirty="0">
                <a:latin typeface="Palatino Linotype"/>
                <a:cs typeface="Palatino Linotype"/>
              </a:rPr>
              <a:t> </a:t>
            </a:r>
            <a:r>
              <a:rPr sz="1723" dirty="0">
                <a:latin typeface="Palatino Linotype"/>
                <a:cs typeface="Palatino Linotype"/>
              </a:rPr>
              <a:t>severely</a:t>
            </a:r>
            <a:r>
              <a:rPr sz="1723" spc="-23" dirty="0">
                <a:latin typeface="Palatino Linotype"/>
                <a:cs typeface="Palatino Linotype"/>
              </a:rPr>
              <a:t> </a:t>
            </a:r>
            <a:r>
              <a:rPr sz="1723" dirty="0">
                <a:latin typeface="Palatino Linotype"/>
                <a:cs typeface="Palatino Linotype"/>
              </a:rPr>
              <a:t>affected</a:t>
            </a:r>
            <a:r>
              <a:rPr sz="1723" spc="-23" dirty="0">
                <a:latin typeface="Palatino Linotype"/>
                <a:cs typeface="Palatino Linotype"/>
              </a:rPr>
              <a:t> </a:t>
            </a:r>
            <a:r>
              <a:rPr sz="1723" dirty="0">
                <a:latin typeface="Palatino Linotype"/>
                <a:cs typeface="Palatino Linotype"/>
              </a:rPr>
              <a:t>by</a:t>
            </a:r>
            <a:r>
              <a:rPr sz="1723" spc="-23" dirty="0">
                <a:latin typeface="Palatino Linotype"/>
                <a:cs typeface="Palatino Linotype"/>
              </a:rPr>
              <a:t> </a:t>
            </a:r>
            <a:r>
              <a:rPr sz="1723" dirty="0">
                <a:latin typeface="Palatino Linotype"/>
                <a:cs typeface="Palatino Linotype"/>
              </a:rPr>
              <a:t>the</a:t>
            </a:r>
            <a:r>
              <a:rPr sz="1723" spc="-18" dirty="0">
                <a:latin typeface="Palatino Linotype"/>
                <a:cs typeface="Palatino Linotype"/>
              </a:rPr>
              <a:t> </a:t>
            </a:r>
            <a:r>
              <a:rPr sz="1723" spc="-9" dirty="0">
                <a:latin typeface="Palatino Linotype"/>
                <a:cs typeface="Palatino Linotype"/>
              </a:rPr>
              <a:t>shift </a:t>
            </a:r>
            <a:r>
              <a:rPr sz="1723" dirty="0">
                <a:latin typeface="Palatino Linotype"/>
                <a:cs typeface="Palatino Linotype"/>
              </a:rPr>
              <a:t>in position […] of the input</a:t>
            </a:r>
            <a:r>
              <a:rPr sz="1723" spc="5" dirty="0">
                <a:latin typeface="Palatino Linotype"/>
                <a:cs typeface="Palatino Linotype"/>
              </a:rPr>
              <a:t> </a:t>
            </a:r>
            <a:r>
              <a:rPr sz="1723" dirty="0">
                <a:latin typeface="Palatino Linotype"/>
                <a:cs typeface="Palatino Linotype"/>
              </a:rPr>
              <a:t>patterns. Hence, their ability </a:t>
            </a:r>
            <a:r>
              <a:rPr sz="1723" spc="-23" dirty="0">
                <a:latin typeface="Palatino Linotype"/>
                <a:cs typeface="Palatino Linotype"/>
              </a:rPr>
              <a:t>for </a:t>
            </a:r>
            <a:r>
              <a:rPr sz="1723" dirty="0">
                <a:latin typeface="Palatino Linotype"/>
                <a:cs typeface="Palatino Linotype"/>
              </a:rPr>
              <a:t>pattern</a:t>
            </a:r>
            <a:r>
              <a:rPr sz="1723" spc="-18" dirty="0">
                <a:latin typeface="Palatino Linotype"/>
                <a:cs typeface="Palatino Linotype"/>
              </a:rPr>
              <a:t> </a:t>
            </a:r>
            <a:r>
              <a:rPr sz="1723" dirty="0">
                <a:latin typeface="Palatino Linotype"/>
                <a:cs typeface="Palatino Linotype"/>
              </a:rPr>
              <a:t>recognition</a:t>
            </a:r>
            <a:r>
              <a:rPr sz="1723" spc="-9" dirty="0">
                <a:latin typeface="Palatino Linotype"/>
                <a:cs typeface="Palatino Linotype"/>
              </a:rPr>
              <a:t> </a:t>
            </a:r>
            <a:r>
              <a:rPr sz="1723" dirty="0">
                <a:latin typeface="Palatino Linotype"/>
                <a:cs typeface="Palatino Linotype"/>
              </a:rPr>
              <a:t>was</a:t>
            </a:r>
            <a:r>
              <a:rPr sz="1723" spc="-14" dirty="0">
                <a:latin typeface="Palatino Linotype"/>
                <a:cs typeface="Palatino Linotype"/>
              </a:rPr>
              <a:t> </a:t>
            </a:r>
            <a:r>
              <a:rPr sz="1723" dirty="0">
                <a:latin typeface="Palatino Linotype"/>
                <a:cs typeface="Palatino Linotype"/>
              </a:rPr>
              <a:t>not so</a:t>
            </a:r>
            <a:r>
              <a:rPr sz="1723" spc="-9" dirty="0">
                <a:latin typeface="Palatino Linotype"/>
                <a:cs typeface="Palatino Linotype"/>
              </a:rPr>
              <a:t> </a:t>
            </a:r>
            <a:r>
              <a:rPr sz="1723" dirty="0">
                <a:latin typeface="Palatino Linotype"/>
                <a:cs typeface="Palatino Linotype"/>
              </a:rPr>
              <a:t>high.”</a:t>
            </a:r>
            <a:r>
              <a:rPr sz="1270" dirty="0">
                <a:latin typeface="Palatino Linotype"/>
                <a:cs typeface="Palatino Linotype"/>
              </a:rPr>
              <a:t>—</a:t>
            </a:r>
            <a:r>
              <a:rPr sz="1270" spc="23" dirty="0">
                <a:latin typeface="Palatino Linotype"/>
                <a:cs typeface="Palatino Linotype"/>
              </a:rPr>
              <a:t> </a:t>
            </a:r>
            <a:r>
              <a:rPr sz="1270" spc="-9" dirty="0">
                <a:latin typeface="Palatino Linotype"/>
                <a:cs typeface="Palatino Linotype"/>
              </a:rPr>
              <a:t>Fukushima</a:t>
            </a:r>
            <a:endParaRPr sz="1270">
              <a:latin typeface="Palatino Linotype"/>
              <a:cs typeface="Palatino Linotype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E47E183-EDD3-E217-AB26-D3EBEAED36AD}"/>
              </a:ext>
            </a:extLst>
          </p:cNvPr>
          <p:cNvSpPr txBox="1"/>
          <p:nvPr/>
        </p:nvSpPr>
        <p:spPr>
          <a:xfrm>
            <a:off x="3427412" y="6629400"/>
            <a:ext cx="525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credit: Michael Bronstein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object 2">
            <a:extLst>
              <a:ext uri="{FF2B5EF4-FFF2-40B4-BE49-F238E27FC236}">
                <a16:creationId xmlns:a16="http://schemas.microsoft.com/office/drawing/2014/main" id="{0126BB25-20B4-73BB-7479-54DA9471606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3377" y="3038014"/>
            <a:ext cx="1445792" cy="18958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0D45BD-03A7-7707-4BD5-C2381B36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Exploit the Geometric Structure of Data in the design of the neural network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5C0B04B-9AA4-ABC3-3D0E-27E04271BA73}"/>
                  </a:ext>
                </a:extLst>
              </p14:cNvPr>
              <p14:cNvContentPartPr/>
              <p14:nvPr/>
            </p14:nvContentPartPr>
            <p14:xfrm>
              <a:off x="7814421" y="3237780"/>
              <a:ext cx="58320" cy="867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5C0B04B-9AA4-ABC3-3D0E-27E04271BA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5421" y="3228780"/>
                <a:ext cx="759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A60C6E80-C54A-1704-58AA-9F5F0F919BF9}"/>
                  </a:ext>
                </a:extLst>
              </p14:cNvPr>
              <p14:cNvContentPartPr/>
              <p14:nvPr/>
            </p14:nvContentPartPr>
            <p14:xfrm>
              <a:off x="7850061" y="3667260"/>
              <a:ext cx="38160" cy="604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A60C6E80-C54A-1704-58AA-9F5F0F919B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41061" y="3658260"/>
                <a:ext cx="558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D245B10-6026-E711-A9B6-5EC4ED9BBA9C}"/>
                  </a:ext>
                </a:extLst>
              </p14:cNvPr>
              <p14:cNvContentPartPr/>
              <p14:nvPr/>
            </p14:nvContentPartPr>
            <p14:xfrm>
              <a:off x="8158221" y="3628740"/>
              <a:ext cx="533520" cy="2552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D245B10-6026-E711-A9B6-5EC4ED9BBA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49221" y="3619740"/>
                <a:ext cx="55116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20B5DECB-0EDC-902B-2D61-4462B8DE305F}"/>
                  </a:ext>
                </a:extLst>
              </p14:cNvPr>
              <p14:cNvContentPartPr/>
              <p14:nvPr/>
            </p14:nvContentPartPr>
            <p14:xfrm>
              <a:off x="971785" y="2102941"/>
              <a:ext cx="1717920" cy="51084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20B5DECB-0EDC-902B-2D61-4462B8DE30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2785" y="2093941"/>
                <a:ext cx="173556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7A02F052-9734-E3FB-FEFA-AB506669E491}"/>
                  </a:ext>
                </a:extLst>
              </p14:cNvPr>
              <p14:cNvContentPartPr/>
              <p14:nvPr/>
            </p14:nvContentPartPr>
            <p14:xfrm>
              <a:off x="2137825" y="4646341"/>
              <a:ext cx="355680" cy="14364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7A02F052-9734-E3FB-FEFA-AB506669E49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28825" y="4637341"/>
                <a:ext cx="3733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CA14CBF1-C495-430D-F864-430DA639853F}"/>
                  </a:ext>
                </a:extLst>
              </p14:cNvPr>
              <p14:cNvContentPartPr/>
              <p14:nvPr/>
            </p14:nvContentPartPr>
            <p14:xfrm>
              <a:off x="1268425" y="4382821"/>
              <a:ext cx="405000" cy="37512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CA14CBF1-C495-430D-F864-430DA639853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59425" y="4373821"/>
                <a:ext cx="42264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DE079A3-8F65-342C-1A02-50DF2A17DDBE}"/>
                  </a:ext>
                </a:extLst>
              </p14:cNvPr>
              <p14:cNvContentPartPr/>
              <p14:nvPr/>
            </p14:nvContentPartPr>
            <p14:xfrm>
              <a:off x="3141865" y="4512781"/>
              <a:ext cx="968760" cy="36720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DE079A3-8F65-342C-1A02-50DF2A17DDB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32865" y="4503781"/>
                <a:ext cx="98640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5D4733D4-730F-8727-9284-439F2D953042}"/>
                  </a:ext>
                </a:extLst>
              </p14:cNvPr>
              <p14:cNvContentPartPr/>
              <p14:nvPr/>
            </p14:nvContentPartPr>
            <p14:xfrm>
              <a:off x="4560985" y="4584061"/>
              <a:ext cx="702000" cy="27000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5D4733D4-730F-8727-9284-439F2D95304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51985" y="4575061"/>
                <a:ext cx="71964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7C187FA-0758-DCBF-7D76-E6DE3064E489}"/>
                  </a:ext>
                </a:extLst>
              </p14:cNvPr>
              <p14:cNvContentPartPr/>
              <p14:nvPr/>
            </p14:nvContentPartPr>
            <p14:xfrm>
              <a:off x="5711905" y="4595581"/>
              <a:ext cx="829440" cy="30780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7C187FA-0758-DCBF-7D76-E6DE3064E48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02905" y="4586581"/>
                <a:ext cx="84708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37D78C11-7248-574B-D00B-1D7CC3B50386}"/>
                  </a:ext>
                </a:extLst>
              </p14:cNvPr>
              <p14:cNvContentPartPr/>
              <p14:nvPr/>
            </p14:nvContentPartPr>
            <p14:xfrm>
              <a:off x="6975145" y="4741381"/>
              <a:ext cx="644760" cy="37836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37D78C11-7248-574B-D00B-1D7CC3B5038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66145" y="4732381"/>
                <a:ext cx="6624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E0BFC4EB-8000-68A8-F0FA-6CF3750C75C9}"/>
                  </a:ext>
                </a:extLst>
              </p14:cNvPr>
              <p14:cNvContentPartPr/>
              <p14:nvPr/>
            </p14:nvContentPartPr>
            <p14:xfrm>
              <a:off x="8073865" y="4752901"/>
              <a:ext cx="998280" cy="25812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E0BFC4EB-8000-68A8-F0FA-6CF3750C75C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64865" y="4743901"/>
                <a:ext cx="101592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D38489B5-23B3-D7A3-D591-419570204E61}"/>
                  </a:ext>
                </a:extLst>
              </p14:cNvPr>
              <p14:cNvContentPartPr/>
              <p14:nvPr/>
            </p14:nvContentPartPr>
            <p14:xfrm>
              <a:off x="9543745" y="4649581"/>
              <a:ext cx="614880" cy="30636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D38489B5-23B3-D7A3-D591-419570204E6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534745" y="4640581"/>
                <a:ext cx="6325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3892B5CB-AB3E-2D15-99DD-23755D3C3E51}"/>
                  </a:ext>
                </a:extLst>
              </p14:cNvPr>
              <p14:cNvContentPartPr/>
              <p14:nvPr/>
            </p14:nvContentPartPr>
            <p14:xfrm>
              <a:off x="10468945" y="4591261"/>
              <a:ext cx="374760" cy="33840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3892B5CB-AB3E-2D15-99DD-23755D3C3E5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459945" y="4582261"/>
                <a:ext cx="39240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903885AD-BE79-D18B-B890-D3D3F9C83ACD}"/>
                  </a:ext>
                </a:extLst>
              </p14:cNvPr>
              <p14:cNvContentPartPr/>
              <p14:nvPr/>
            </p14:nvContentPartPr>
            <p14:xfrm>
              <a:off x="1361305" y="4955581"/>
              <a:ext cx="959760" cy="27864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903885AD-BE79-D18B-B890-D3D3F9C83AC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352305" y="4946581"/>
                <a:ext cx="97740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2A6C9239-47CC-DE7E-A7E5-3FCF47462878}"/>
                  </a:ext>
                </a:extLst>
              </p14:cNvPr>
              <p14:cNvContentPartPr/>
              <p14:nvPr/>
            </p14:nvContentPartPr>
            <p14:xfrm>
              <a:off x="2813905" y="5026861"/>
              <a:ext cx="549360" cy="21060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2A6C9239-47CC-DE7E-A7E5-3FCF4746287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804905" y="5017861"/>
                <a:ext cx="56700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CDA711BF-926C-5751-42D4-F837FA4B1079}"/>
                  </a:ext>
                </a:extLst>
              </p14:cNvPr>
              <p14:cNvContentPartPr/>
              <p14:nvPr/>
            </p14:nvContentPartPr>
            <p14:xfrm>
              <a:off x="3883465" y="5072221"/>
              <a:ext cx="1064880" cy="35388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CDA711BF-926C-5751-42D4-F837FA4B107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874465" y="5063221"/>
                <a:ext cx="108252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68A3EE65-2AC7-C280-7C5E-8114B3B36B89}"/>
                  </a:ext>
                </a:extLst>
              </p14:cNvPr>
              <p14:cNvContentPartPr/>
              <p14:nvPr/>
            </p14:nvContentPartPr>
            <p14:xfrm>
              <a:off x="5339665" y="5217661"/>
              <a:ext cx="454680" cy="28476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68A3EE65-2AC7-C280-7C5E-8114B3B36B8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330665" y="5208661"/>
                <a:ext cx="47232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B4857D15-6BC9-7F9B-BCB1-2AD482176AE6}"/>
                  </a:ext>
                </a:extLst>
              </p14:cNvPr>
              <p14:cNvContentPartPr/>
              <p14:nvPr/>
            </p14:nvContentPartPr>
            <p14:xfrm>
              <a:off x="6056065" y="5179861"/>
              <a:ext cx="489960" cy="25236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B4857D15-6BC9-7F9B-BCB1-2AD482176AE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047065" y="5170861"/>
                <a:ext cx="5076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1FB224E6-F10F-184B-D4FD-FA259F32EDC1}"/>
                  </a:ext>
                </a:extLst>
              </p14:cNvPr>
              <p14:cNvContentPartPr/>
              <p14:nvPr/>
            </p14:nvContentPartPr>
            <p14:xfrm>
              <a:off x="6809905" y="5408821"/>
              <a:ext cx="20160" cy="3096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1FB224E6-F10F-184B-D4FD-FA259F32EDC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800905" y="5399821"/>
                <a:ext cx="378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A5843B03-890C-FB06-D054-F150F46B17F4}"/>
                  </a:ext>
                </a:extLst>
              </p14:cNvPr>
              <p14:cNvContentPartPr/>
              <p14:nvPr/>
            </p14:nvContentPartPr>
            <p14:xfrm>
              <a:off x="6788665" y="5238181"/>
              <a:ext cx="31320" cy="180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A5843B03-890C-FB06-D054-F150F46B17F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779665" y="5229181"/>
                <a:ext cx="489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310F827-4223-629D-04F1-F94869CA07B2}"/>
                  </a:ext>
                </a:extLst>
              </p14:cNvPr>
              <p14:cNvContentPartPr/>
              <p14:nvPr/>
            </p14:nvContentPartPr>
            <p14:xfrm>
              <a:off x="297865" y="3216061"/>
              <a:ext cx="368280" cy="432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310F827-4223-629D-04F1-F94869CA07B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88865" y="3207061"/>
                <a:ext cx="38592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BB22F11-DB31-0A5C-7E79-6D308BD50D87}"/>
                  </a:ext>
                </a:extLst>
              </p14:cNvPr>
              <p14:cNvContentPartPr/>
              <p14:nvPr/>
            </p14:nvContentPartPr>
            <p14:xfrm>
              <a:off x="1132345" y="3245221"/>
              <a:ext cx="934560" cy="451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BB22F11-DB31-0A5C-7E79-6D308BD50D8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23345" y="3236221"/>
                <a:ext cx="95220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4846F347-D2A4-0090-07DF-D9DD834498CD}"/>
                  </a:ext>
                </a:extLst>
              </p14:cNvPr>
              <p14:cNvContentPartPr/>
              <p14:nvPr/>
            </p14:nvContentPartPr>
            <p14:xfrm>
              <a:off x="3128888" y="3077457"/>
              <a:ext cx="1389600" cy="1263121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4846F347-D2A4-0090-07DF-D9DD834498C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119888" y="3068458"/>
                <a:ext cx="1407240" cy="1280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867A694B-6D03-7B72-EDA8-3F1FF946FC21}"/>
                  </a:ext>
                </a:extLst>
              </p14:cNvPr>
              <p14:cNvContentPartPr/>
              <p14:nvPr/>
            </p14:nvContentPartPr>
            <p14:xfrm>
              <a:off x="7757065" y="4134061"/>
              <a:ext cx="76320" cy="8136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867A694B-6D03-7B72-EDA8-3F1FF946FC2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748065" y="4125061"/>
                <a:ext cx="939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8E1AB99-6093-D714-2866-8BBE463F7450}"/>
                  </a:ext>
                </a:extLst>
              </p14:cNvPr>
              <p14:cNvContentPartPr/>
              <p14:nvPr/>
            </p14:nvContentPartPr>
            <p14:xfrm>
              <a:off x="8021305" y="4009861"/>
              <a:ext cx="1460520" cy="3621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8E1AB99-6093-D714-2866-8BBE463F745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012305" y="4000861"/>
                <a:ext cx="147816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D27D822A-E8EA-BE21-8877-2D564ABB0E85}"/>
                  </a:ext>
                </a:extLst>
              </p14:cNvPr>
              <p14:cNvContentPartPr/>
              <p14:nvPr/>
            </p14:nvContentPartPr>
            <p14:xfrm>
              <a:off x="9096265" y="3117061"/>
              <a:ext cx="1292040" cy="61380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D27D822A-E8EA-BE21-8877-2D564ABB0E8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087265" y="3108061"/>
                <a:ext cx="1309680" cy="6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A9902CCD-DC17-B788-8C2F-20437F2B0A4B}"/>
                  </a:ext>
                </a:extLst>
              </p14:cNvPr>
              <p14:cNvContentPartPr/>
              <p14:nvPr/>
            </p14:nvContentPartPr>
            <p14:xfrm>
              <a:off x="8161345" y="3137221"/>
              <a:ext cx="689400" cy="43164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A9902CCD-DC17-B788-8C2F-20437F2B0A4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152345" y="3128221"/>
                <a:ext cx="70704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EC0396E7-0B6B-2C7B-6F11-AE8B52EEB1A7}"/>
                  </a:ext>
                </a:extLst>
              </p14:cNvPr>
              <p14:cNvContentPartPr/>
              <p14:nvPr/>
            </p14:nvContentPartPr>
            <p14:xfrm>
              <a:off x="5869225" y="5304421"/>
              <a:ext cx="162360" cy="6804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EC0396E7-0B6B-2C7B-6F11-AE8B52EEB1A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860225" y="5295421"/>
                <a:ext cx="1800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7250B22B-8377-8B9F-D796-91EBA0672E94}"/>
                  </a:ext>
                </a:extLst>
              </p14:cNvPr>
              <p14:cNvContentPartPr/>
              <p14:nvPr/>
            </p14:nvContentPartPr>
            <p14:xfrm>
              <a:off x="3120840" y="5597280"/>
              <a:ext cx="4627080" cy="86940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7250B22B-8377-8B9F-D796-91EBA0672E9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111480" y="5587920"/>
                <a:ext cx="4645800" cy="88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0125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1618" y="232314"/>
            <a:ext cx="7391856" cy="980866"/>
          </a:xfrm>
          <a:prstGeom prst="rect">
            <a:avLst/>
          </a:prstGeom>
        </p:spPr>
        <p:txBody>
          <a:bodyPr vert="horz" wrap="square" lIns="0" tIns="300947" rIns="0" bIns="0" rtlCol="0" anchor="ctr">
            <a:spAutoFit/>
          </a:bodyPr>
          <a:lstStyle/>
          <a:p>
            <a:pPr marL="995625">
              <a:lnSpc>
                <a:spcPct val="100000"/>
              </a:lnSpc>
              <a:spcBef>
                <a:spcPts val="70"/>
              </a:spcBef>
            </a:pPr>
            <a:r>
              <a:rPr dirty="0"/>
              <a:t>Graph-structured</a:t>
            </a:r>
            <a:r>
              <a:rPr spc="21" dirty="0"/>
              <a:t> </a:t>
            </a:r>
            <a:r>
              <a:rPr spc="-14" dirty="0"/>
              <a:t>data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25802" y="1578383"/>
            <a:ext cx="7310735" cy="4403675"/>
            <a:chOff x="1711488" y="2244811"/>
            <a:chExt cx="10397490" cy="62630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5714" y="2303892"/>
              <a:ext cx="4438494" cy="36586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0504" y="2683049"/>
              <a:ext cx="1241831" cy="46734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24188" y="2257511"/>
              <a:ext cx="4559935" cy="3676015"/>
            </a:xfrm>
            <a:custGeom>
              <a:avLst/>
              <a:gdLst/>
              <a:ahLst/>
              <a:cxnLst/>
              <a:rect l="l" t="t" r="r" b="b"/>
              <a:pathLst>
                <a:path w="4559935" h="3676015">
                  <a:moveTo>
                    <a:pt x="0" y="0"/>
                  </a:moveTo>
                  <a:lnTo>
                    <a:pt x="4559903" y="0"/>
                  </a:lnTo>
                  <a:lnTo>
                    <a:pt x="4559903" y="3675863"/>
                  </a:lnTo>
                  <a:lnTo>
                    <a:pt x="0" y="367586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7338" y="2293096"/>
              <a:ext cx="2735155" cy="19403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6385" y="2349601"/>
              <a:ext cx="2710510" cy="20980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1392" y="4233384"/>
              <a:ext cx="2074468" cy="22084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349206" y="2257511"/>
              <a:ext cx="5746750" cy="2282825"/>
            </a:xfrm>
            <a:custGeom>
              <a:avLst/>
              <a:gdLst/>
              <a:ahLst/>
              <a:cxnLst/>
              <a:rect l="l" t="t" r="r" b="b"/>
              <a:pathLst>
                <a:path w="5746750" h="2282825">
                  <a:moveTo>
                    <a:pt x="0" y="0"/>
                  </a:moveTo>
                  <a:lnTo>
                    <a:pt x="5746376" y="0"/>
                  </a:lnTo>
                  <a:lnTo>
                    <a:pt x="5746376" y="2282353"/>
                  </a:lnTo>
                  <a:lnTo>
                    <a:pt x="0" y="228235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3886" y="4934334"/>
              <a:ext cx="1863129" cy="12167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4654" y="6892062"/>
              <a:ext cx="1840249" cy="13290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72604" y="4709643"/>
              <a:ext cx="1897380" cy="3775710"/>
            </a:xfrm>
            <a:custGeom>
              <a:avLst/>
              <a:gdLst/>
              <a:ahLst/>
              <a:cxnLst/>
              <a:rect l="l" t="t" r="r" b="b"/>
              <a:pathLst>
                <a:path w="1897379" h="3775709">
                  <a:moveTo>
                    <a:pt x="0" y="0"/>
                  </a:moveTo>
                  <a:lnTo>
                    <a:pt x="1897034" y="0"/>
                  </a:lnTo>
                  <a:lnTo>
                    <a:pt x="1897034" y="3775579"/>
                  </a:lnTo>
                  <a:lnTo>
                    <a:pt x="0" y="377557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30564" y="4704794"/>
              <a:ext cx="3764391" cy="376439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329265" y="4692265"/>
              <a:ext cx="3767454" cy="3789679"/>
            </a:xfrm>
            <a:custGeom>
              <a:avLst/>
              <a:gdLst/>
              <a:ahLst/>
              <a:cxnLst/>
              <a:rect l="l" t="t" r="r" b="b"/>
              <a:pathLst>
                <a:path w="3767454" h="3789679">
                  <a:moveTo>
                    <a:pt x="0" y="0"/>
                  </a:moveTo>
                  <a:lnTo>
                    <a:pt x="3766991" y="0"/>
                  </a:lnTo>
                  <a:lnTo>
                    <a:pt x="3766991" y="3789450"/>
                  </a:lnTo>
                  <a:lnTo>
                    <a:pt x="0" y="378945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0122" y="6027347"/>
              <a:ext cx="2704182" cy="238683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748093" y="5990357"/>
              <a:ext cx="2808605" cy="2505075"/>
            </a:xfrm>
            <a:custGeom>
              <a:avLst/>
              <a:gdLst/>
              <a:ahLst/>
              <a:cxnLst/>
              <a:rect l="l" t="t" r="r" b="b"/>
              <a:pathLst>
                <a:path w="2808604" h="2505075">
                  <a:moveTo>
                    <a:pt x="0" y="0"/>
                  </a:moveTo>
                  <a:lnTo>
                    <a:pt x="2808207" y="0"/>
                  </a:lnTo>
                  <a:lnTo>
                    <a:pt x="2808207" y="2504704"/>
                  </a:lnTo>
                  <a:lnTo>
                    <a:pt x="0" y="250470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483" y="6162703"/>
              <a:ext cx="1613272" cy="190630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601100" y="5990357"/>
              <a:ext cx="1681480" cy="2505075"/>
            </a:xfrm>
            <a:custGeom>
              <a:avLst/>
              <a:gdLst/>
              <a:ahLst/>
              <a:cxnLst/>
              <a:rect l="l" t="t" r="r" b="b"/>
              <a:pathLst>
                <a:path w="1681479" h="2505075">
                  <a:moveTo>
                    <a:pt x="0" y="0"/>
                  </a:moveTo>
                  <a:lnTo>
                    <a:pt x="1680889" y="0"/>
                  </a:lnTo>
                  <a:lnTo>
                    <a:pt x="1680889" y="2504704"/>
                  </a:lnTo>
                  <a:lnTo>
                    <a:pt x="0" y="250470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826218" y="6326238"/>
            <a:ext cx="5661422" cy="182142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125" dirty="0">
                <a:latin typeface="Arial"/>
                <a:cs typeface="Arial"/>
              </a:rPr>
              <a:t>https://towardsdatascience.com/geometric-foundations-of-deep-learning-</a:t>
            </a:r>
            <a:r>
              <a:rPr sz="1125" spc="-7" dirty="0">
                <a:latin typeface="Arial"/>
                <a:cs typeface="Arial"/>
              </a:rPr>
              <a:t>94cdd45b451d</a:t>
            </a:r>
            <a:endParaRPr sz="1125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4858" y="-163937"/>
            <a:ext cx="8099109" cy="1602447"/>
          </a:xfrm>
          <a:prstGeom prst="rect">
            <a:avLst/>
          </a:prstGeom>
        </p:spPr>
        <p:txBody>
          <a:bodyPr vert="horz" wrap="square" lIns="0" tIns="300947" rIns="0" bIns="0" rtlCol="0" anchor="ctr">
            <a:spAutoFit/>
          </a:bodyPr>
          <a:lstStyle/>
          <a:p>
            <a:pPr marL="403608" algn="ctr">
              <a:lnSpc>
                <a:spcPct val="100000"/>
              </a:lnSpc>
              <a:spcBef>
                <a:spcPts val="70"/>
              </a:spcBef>
            </a:pPr>
            <a:r>
              <a:rPr lang="en-US" sz="4219" dirty="0"/>
              <a:t>Graph Neural Networks use Message-Passing </a:t>
            </a:r>
            <a:endParaRPr sz="4219" spc="49" dirty="0"/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45579" y="1651923"/>
            <a:ext cx="4194021" cy="2291719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7103908" y="2179287"/>
            <a:ext cx="3202632" cy="946547"/>
          </a:xfrm>
          <a:custGeom>
            <a:avLst/>
            <a:gdLst/>
            <a:ahLst/>
            <a:cxnLst/>
            <a:rect l="l" t="t" r="r" b="b"/>
            <a:pathLst>
              <a:path w="4554855" h="1346200">
                <a:moveTo>
                  <a:pt x="4376705" y="0"/>
                </a:moveTo>
                <a:lnTo>
                  <a:pt x="177690" y="0"/>
                </a:lnTo>
                <a:lnTo>
                  <a:pt x="142331" y="136"/>
                </a:lnTo>
                <a:lnTo>
                  <a:pt x="91165" y="3673"/>
                </a:lnTo>
                <a:lnTo>
                  <a:pt x="52149" y="19204"/>
                </a:lnTo>
                <a:lnTo>
                  <a:pt x="19204" y="52148"/>
                </a:lnTo>
                <a:lnTo>
                  <a:pt x="3673" y="91164"/>
                </a:lnTo>
                <a:lnTo>
                  <a:pt x="136" y="142330"/>
                </a:lnTo>
                <a:lnTo>
                  <a:pt x="0" y="177690"/>
                </a:lnTo>
                <a:lnTo>
                  <a:pt x="0" y="1168187"/>
                </a:lnTo>
                <a:lnTo>
                  <a:pt x="1088" y="1232063"/>
                </a:lnTo>
                <a:lnTo>
                  <a:pt x="8707" y="1272475"/>
                </a:lnTo>
                <a:lnTo>
                  <a:pt x="33884" y="1311994"/>
                </a:lnTo>
                <a:lnTo>
                  <a:pt x="73404" y="1337171"/>
                </a:lnTo>
                <a:lnTo>
                  <a:pt x="113815" y="1344791"/>
                </a:lnTo>
                <a:lnTo>
                  <a:pt x="177690" y="1345879"/>
                </a:lnTo>
                <a:lnTo>
                  <a:pt x="4376705" y="1345879"/>
                </a:lnTo>
                <a:lnTo>
                  <a:pt x="4440581" y="1344791"/>
                </a:lnTo>
                <a:lnTo>
                  <a:pt x="4480993" y="1337171"/>
                </a:lnTo>
                <a:lnTo>
                  <a:pt x="4520512" y="1311994"/>
                </a:lnTo>
                <a:lnTo>
                  <a:pt x="4545689" y="1272475"/>
                </a:lnTo>
                <a:lnTo>
                  <a:pt x="4553308" y="1232063"/>
                </a:lnTo>
                <a:lnTo>
                  <a:pt x="4554396" y="1168187"/>
                </a:lnTo>
                <a:lnTo>
                  <a:pt x="4554396" y="177690"/>
                </a:lnTo>
                <a:lnTo>
                  <a:pt x="4553308" y="113814"/>
                </a:lnTo>
                <a:lnTo>
                  <a:pt x="4545689" y="73403"/>
                </a:lnTo>
                <a:lnTo>
                  <a:pt x="4520512" y="33883"/>
                </a:lnTo>
                <a:lnTo>
                  <a:pt x="4480993" y="8707"/>
                </a:lnTo>
                <a:lnTo>
                  <a:pt x="4440581" y="1088"/>
                </a:lnTo>
                <a:lnTo>
                  <a:pt x="4376705" y="0"/>
                </a:lnTo>
                <a:close/>
              </a:path>
            </a:pathLst>
          </a:custGeom>
          <a:solidFill>
            <a:srgbClr val="0096FF">
              <a:alpha val="57058"/>
            </a:srgb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31"/>
          <p:cNvSpPr txBox="1"/>
          <p:nvPr/>
        </p:nvSpPr>
        <p:spPr>
          <a:xfrm>
            <a:off x="7317705" y="2198827"/>
            <a:ext cx="1057275" cy="463437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26788">
              <a:spcBef>
                <a:spcPts val="70"/>
              </a:spcBef>
              <a:tabLst>
                <a:tab pos="424592" algn="l"/>
              </a:tabLst>
            </a:pPr>
            <a:r>
              <a:rPr sz="2953" i="1" spc="-18" dirty="0">
                <a:latin typeface="Times New Roman"/>
                <a:cs typeface="Times New Roman"/>
              </a:rPr>
              <a:t>h</a:t>
            </a:r>
            <a:r>
              <a:rPr sz="3111" i="1" spc="-26" baseline="-19774" dirty="0">
                <a:latin typeface="Times New Roman"/>
                <a:cs typeface="Times New Roman"/>
              </a:rPr>
              <a:t>v</a:t>
            </a:r>
            <a:r>
              <a:rPr sz="3111" i="1" baseline="-19774" dirty="0">
                <a:latin typeface="Times New Roman"/>
                <a:cs typeface="Times New Roman"/>
              </a:rPr>
              <a:t>	</a:t>
            </a:r>
            <a:r>
              <a:rPr sz="2953" spc="373" dirty="0">
                <a:latin typeface="Cambria"/>
                <a:cs typeface="Cambria"/>
              </a:rPr>
              <a:t>=</a:t>
            </a:r>
            <a:r>
              <a:rPr lang="el-GR" sz="2953" i="1" spc="-18" dirty="0">
                <a:latin typeface="Times New Roman"/>
                <a:cs typeface="Times New Roman"/>
              </a:rPr>
              <a:t>σ</a:t>
            </a:r>
            <a:r>
              <a:rPr sz="2953" spc="-18" dirty="0">
                <a:latin typeface="Cambria"/>
                <a:cs typeface="Cambria"/>
              </a:rPr>
              <a:t>(</a:t>
            </a:r>
            <a:endParaRPr sz="2953" dirty="0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77263" y="2033993"/>
            <a:ext cx="1842665" cy="1064468"/>
          </a:xfrm>
          <a:prstGeom prst="rect">
            <a:avLst/>
          </a:prstGeom>
        </p:spPr>
        <p:txBody>
          <a:bodyPr vert="horz" wrap="square" lIns="0" tIns="173682" rIns="0" bIns="0" rtlCol="0">
            <a:spAutoFit/>
          </a:bodyPr>
          <a:lstStyle/>
          <a:p>
            <a:pPr marL="200911">
              <a:spcBef>
                <a:spcPts val="1368"/>
              </a:spcBef>
              <a:tabLst>
                <a:tab pos="922404" algn="l"/>
              </a:tabLst>
            </a:pPr>
            <a:r>
              <a:rPr sz="4430" spc="2504" baseline="-29100" dirty="0">
                <a:latin typeface="Arial"/>
                <a:cs typeface="Arial"/>
              </a:rPr>
              <a:t>∑</a:t>
            </a:r>
            <a:r>
              <a:rPr sz="4430" baseline="-29100" dirty="0">
                <a:latin typeface="Arial"/>
                <a:cs typeface="Arial"/>
              </a:rPr>
              <a:t>	</a:t>
            </a:r>
            <a:r>
              <a:rPr lang="en-US" sz="2953" i="1" spc="-18" dirty="0" err="1">
                <a:latin typeface="Times New Roman"/>
                <a:cs typeface="Times New Roman"/>
              </a:rPr>
              <a:t>Wh</a:t>
            </a:r>
            <a:r>
              <a:rPr lang="en-US" sz="3111" i="1" spc="-26" baseline="-19774" dirty="0" err="1">
                <a:latin typeface="Times New Roman"/>
                <a:cs typeface="Times New Roman"/>
              </a:rPr>
              <a:t>u</a:t>
            </a:r>
            <a:r>
              <a:rPr sz="2953" spc="-18" dirty="0">
                <a:latin typeface="Cambria"/>
                <a:cs typeface="Cambria"/>
              </a:rPr>
              <a:t>)</a:t>
            </a:r>
            <a:endParaRPr sz="2953" dirty="0">
              <a:latin typeface="Cambria"/>
              <a:cs typeface="Cambria"/>
            </a:endParaRPr>
          </a:p>
          <a:p>
            <a:pPr marL="26788">
              <a:spcBef>
                <a:spcPts val="946"/>
              </a:spcBef>
            </a:pPr>
            <a:r>
              <a:rPr lang="en-US" sz="2074" i="1" spc="-7" dirty="0" err="1">
                <a:latin typeface="Times New Roman"/>
                <a:cs typeface="Times New Roman"/>
              </a:rPr>
              <a:t>u</a:t>
            </a:r>
            <a:r>
              <a:rPr sz="2074" spc="-7" dirty="0" err="1">
                <a:latin typeface="Cambria"/>
                <a:cs typeface="Cambria"/>
              </a:rPr>
              <a:t>∈</a:t>
            </a:r>
            <a:r>
              <a:rPr sz="2074" i="1" spc="-7" dirty="0" err="1">
                <a:latin typeface="Times New Roman"/>
                <a:cs typeface="Times New Roman"/>
              </a:rPr>
              <a:t>N</a:t>
            </a:r>
            <a:r>
              <a:rPr sz="2074" spc="-7" dirty="0">
                <a:latin typeface="Cambria"/>
                <a:cs typeface="Cambria"/>
              </a:rPr>
              <a:t>(</a:t>
            </a:r>
            <a:r>
              <a:rPr sz="2074" i="1" spc="-7" dirty="0">
                <a:latin typeface="Times New Roman"/>
                <a:cs typeface="Times New Roman"/>
              </a:rPr>
              <a:t>v</a:t>
            </a:r>
            <a:r>
              <a:rPr sz="2074" spc="-7" dirty="0">
                <a:latin typeface="Cambria"/>
                <a:cs typeface="Cambria"/>
              </a:rPr>
              <a:t>)</a:t>
            </a:r>
            <a:endParaRPr sz="2074" dirty="0">
              <a:latin typeface="Cambria"/>
              <a:cs typeface="Cambri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692CE3B-A264-2852-382A-A0CE9DA3BCA0}"/>
                  </a:ext>
                </a:extLst>
              </p14:cNvPr>
              <p14:cNvContentPartPr/>
              <p14:nvPr/>
            </p14:nvContentPartPr>
            <p14:xfrm>
              <a:off x="5595737" y="5332293"/>
              <a:ext cx="74166" cy="143775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692CE3B-A264-2852-382A-A0CE9DA3BC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86736" y="5323307"/>
                <a:ext cx="91807" cy="161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FAAD864-1732-C579-09AC-5F64E319F16B}"/>
                  </a:ext>
                </a:extLst>
              </p14:cNvPr>
              <p14:cNvContentPartPr/>
              <p14:nvPr/>
            </p14:nvContentPartPr>
            <p14:xfrm>
              <a:off x="3989912" y="5977762"/>
              <a:ext cx="153394" cy="205791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FAAD864-1732-C579-09AC-5F64E319F1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0910" y="5968768"/>
                <a:ext cx="171038" cy="2234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D1D4383-EB52-36DD-5F8B-B0B015C3AA96}"/>
                  </a:ext>
                </a:extLst>
              </p14:cNvPr>
              <p14:cNvContentPartPr/>
              <p14:nvPr/>
            </p14:nvContentPartPr>
            <p14:xfrm>
              <a:off x="4093694" y="6271893"/>
              <a:ext cx="204272" cy="185034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D1D4383-EB52-36DD-5F8B-B0B015C3AA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84703" y="6262893"/>
                <a:ext cx="221894" cy="2026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B9ECEA1-ABB4-F1A8-C836-9A63B3929520}"/>
                  </a:ext>
                </a:extLst>
              </p14:cNvPr>
              <p14:cNvContentPartPr/>
              <p14:nvPr/>
            </p14:nvContentPartPr>
            <p14:xfrm>
              <a:off x="6127047" y="4943493"/>
              <a:ext cx="529538" cy="358678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B9ECEA1-ABB4-F1A8-C836-9A63B39295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18047" y="4934499"/>
                <a:ext cx="547177" cy="376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141CDBE-1DEC-0C05-1DEA-D3234BBF4E89}"/>
                  </a:ext>
                </a:extLst>
              </p14:cNvPr>
              <p14:cNvContentPartPr/>
              <p14:nvPr/>
            </p14:nvContentPartPr>
            <p14:xfrm>
              <a:off x="9507278" y="1967756"/>
              <a:ext cx="154153" cy="195666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141CDBE-1DEC-0C05-1DEA-D3234BBF4E8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98295" y="1958764"/>
                <a:ext cx="171760" cy="213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39AF9E0-6625-047E-A50B-DA9EA5CE97A1}"/>
                  </a:ext>
                </a:extLst>
              </p14:cNvPr>
              <p14:cNvContentPartPr/>
              <p14:nvPr/>
            </p14:nvContentPartPr>
            <p14:xfrm>
              <a:off x="8506422" y="3292865"/>
              <a:ext cx="289069" cy="296156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39AF9E0-6625-047E-A50B-DA9EA5CE97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97422" y="3283869"/>
                <a:ext cx="306708" cy="313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586A7F7-2D1A-A510-BE1E-08E0BEF75715}"/>
                  </a:ext>
                </a:extLst>
              </p14:cNvPr>
              <p14:cNvContentPartPr/>
              <p14:nvPr/>
            </p14:nvContentPartPr>
            <p14:xfrm>
              <a:off x="7817669" y="2738521"/>
              <a:ext cx="210853" cy="250847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586A7F7-2D1A-A510-BE1E-08E0BEF7571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08674" y="2729524"/>
                <a:ext cx="228484" cy="2684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27D8D6A-C767-FE94-D43E-7EFF35A6D3D7}"/>
                  </a:ext>
                </a:extLst>
              </p14:cNvPr>
              <p14:cNvContentPartPr/>
              <p14:nvPr/>
            </p14:nvContentPartPr>
            <p14:xfrm>
              <a:off x="4496162" y="4233477"/>
              <a:ext cx="5606719" cy="2340141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27D8D6A-C767-FE94-D43E-7EFF35A6D3D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87162" y="4224478"/>
                <a:ext cx="5624358" cy="2357779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BE511-8E5D-0E39-0D22-19AFD72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858" y="452735"/>
            <a:ext cx="8099109" cy="1514838"/>
          </a:xfrm>
        </p:spPr>
        <p:txBody>
          <a:bodyPr/>
          <a:lstStyle/>
          <a:p>
            <a:pPr algn="ctr"/>
            <a:r>
              <a:rPr lang="en-US" dirty="0"/>
              <a:t>Neural Network Structure Mirrors Graph Structure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8F501DC-33A1-9616-ED34-0AABF4DED633}"/>
                  </a:ext>
                </a:extLst>
              </p14:cNvPr>
              <p14:cNvContentPartPr/>
              <p14:nvPr/>
            </p14:nvContentPartPr>
            <p14:xfrm>
              <a:off x="2962984" y="2336053"/>
              <a:ext cx="257175" cy="196931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8F501DC-33A1-9616-ED34-0AABF4DED6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3992" y="2327069"/>
                <a:ext cx="274800" cy="214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8FEDEFE-1958-4E80-E254-8AEE3E306C73}"/>
                  </a:ext>
                </a:extLst>
              </p14:cNvPr>
              <p14:cNvContentPartPr/>
              <p14:nvPr/>
            </p14:nvContentPartPr>
            <p14:xfrm>
              <a:off x="7155747" y="2294034"/>
              <a:ext cx="522450" cy="214903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8FEDEFE-1958-4E80-E254-8AEE3E306C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46752" y="2285035"/>
                <a:ext cx="540081" cy="232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C0AE55E-B7C2-63A7-F83F-4E21707AC147}"/>
                  </a:ext>
                </a:extLst>
              </p14:cNvPr>
              <p14:cNvContentPartPr/>
              <p14:nvPr/>
            </p14:nvContentPartPr>
            <p14:xfrm>
              <a:off x="2318275" y="2878247"/>
              <a:ext cx="14428" cy="21009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C0AE55E-B7C2-63A7-F83F-4E21707AC1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9257" y="2869345"/>
                <a:ext cx="32102" cy="384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1934196-4B3E-063C-5A91-84DB5C19443C}"/>
                  </a:ext>
                </a:extLst>
              </p14:cNvPr>
              <p14:cNvContentPartPr/>
              <p14:nvPr/>
            </p14:nvContentPartPr>
            <p14:xfrm>
              <a:off x="1954028" y="2835468"/>
              <a:ext cx="1625822" cy="788484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1934196-4B3E-063C-5A91-84DB5C19443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5030" y="2826467"/>
                <a:ext cx="1643459" cy="806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ECD50FD-5B23-1F88-5A5B-080B20E6FA15}"/>
                  </a:ext>
                </a:extLst>
              </p14:cNvPr>
              <p14:cNvContentPartPr/>
              <p14:nvPr/>
            </p14:nvContentPartPr>
            <p14:xfrm>
              <a:off x="5346409" y="5140678"/>
              <a:ext cx="60244" cy="58219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ECD50FD-5B23-1F88-5A5B-080B20E6FA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37444" y="5131694"/>
                <a:ext cx="77815" cy="75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49D872F-091F-A19C-BCC7-93D1D6EF571A}"/>
                  </a:ext>
                </a:extLst>
              </p14:cNvPr>
              <p14:cNvContentPartPr/>
              <p14:nvPr/>
            </p14:nvContentPartPr>
            <p14:xfrm>
              <a:off x="6145019" y="5659078"/>
              <a:ext cx="62269" cy="891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49D872F-091F-A19C-BCC7-93D1D6EF571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36021" y="5650096"/>
                <a:ext cx="79906" cy="106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1AD37B4-462F-EC1C-8D3F-CF6D757715A9}"/>
                  </a:ext>
                </a:extLst>
              </p14:cNvPr>
              <p14:cNvContentPartPr/>
              <p14:nvPr/>
            </p14:nvContentPartPr>
            <p14:xfrm>
              <a:off x="7560240" y="5644650"/>
              <a:ext cx="39994" cy="65559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1AD37B4-462F-EC1C-8D3F-CF6D757715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51232" y="5635694"/>
                <a:ext cx="57649" cy="831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6D76C8A-2D5B-11A4-2701-DA84E14B3A6D}"/>
                  </a:ext>
                </a:extLst>
              </p14:cNvPr>
              <p14:cNvContentPartPr/>
              <p14:nvPr/>
            </p14:nvContentPartPr>
            <p14:xfrm>
              <a:off x="5194534" y="6327581"/>
              <a:ext cx="47081" cy="65306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6D76C8A-2D5B-11A4-2701-DA84E14B3A6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5549" y="6318561"/>
                <a:ext cx="64691" cy="82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A4EEC9A-9C77-A5BE-FBFA-A194D1AA6CE7}"/>
                  </a:ext>
                </a:extLst>
              </p14:cNvPr>
              <p14:cNvContentPartPr/>
              <p14:nvPr/>
            </p14:nvContentPartPr>
            <p14:xfrm>
              <a:off x="6346253" y="6294928"/>
              <a:ext cx="76444" cy="52903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A4EEC9A-9C77-A5BE-FBFA-A194D1AA6CE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37281" y="6285931"/>
                <a:ext cx="94030" cy="70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8FC39FC-2336-80F0-F776-14DDBDF3F61A}"/>
                  </a:ext>
                </a:extLst>
              </p14:cNvPr>
              <p14:cNvContentPartPr/>
              <p14:nvPr/>
            </p14:nvContentPartPr>
            <p14:xfrm>
              <a:off x="5890122" y="2390221"/>
              <a:ext cx="864928" cy="298688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8FC39FC-2336-80F0-F776-14DDBDF3F61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81124" y="2381224"/>
                <a:ext cx="882565" cy="3163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DC5206D-D4E2-560A-F01C-A67D65F76D06}"/>
                  </a:ext>
                </a:extLst>
              </p14:cNvPr>
              <p14:cNvContentPartPr/>
              <p14:nvPr/>
            </p14:nvContentPartPr>
            <p14:xfrm>
              <a:off x="5447406" y="2965827"/>
              <a:ext cx="2282681" cy="2182191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DC5206D-D4E2-560A-F01C-A67D65F76D0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38406" y="2956828"/>
                <a:ext cx="2300320" cy="2199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EB32E09-E143-62E1-FA8A-67912C9D8672}"/>
                  </a:ext>
                </a:extLst>
              </p14:cNvPr>
              <p14:cNvContentPartPr/>
              <p14:nvPr/>
            </p14:nvContentPartPr>
            <p14:xfrm>
              <a:off x="5607634" y="2899002"/>
              <a:ext cx="2189531" cy="1594941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EB32E09-E143-62E1-FA8A-67912C9D867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98634" y="2890003"/>
                <a:ext cx="2207171" cy="1612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D36178B-7634-744A-0DB1-818FD4FDF749}"/>
                  </a:ext>
                </a:extLst>
              </p14:cNvPr>
              <p14:cNvContentPartPr/>
              <p14:nvPr/>
            </p14:nvContentPartPr>
            <p14:xfrm>
              <a:off x="6335116" y="3072900"/>
              <a:ext cx="1317009" cy="1435978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D36178B-7634-744A-0DB1-818FD4FDF74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26118" y="3063900"/>
                <a:ext cx="1334646" cy="1453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4378BA7-7643-46E9-5DF5-E37BAE3D90CB}"/>
                  </a:ext>
                </a:extLst>
              </p14:cNvPr>
              <p14:cNvContentPartPr/>
              <p14:nvPr/>
            </p14:nvContentPartPr>
            <p14:xfrm>
              <a:off x="6545463" y="2950134"/>
              <a:ext cx="1195003" cy="2195353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4378BA7-7643-46E9-5DF5-E37BAE3D90C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536464" y="2941135"/>
                <a:ext cx="1212640" cy="2212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DE36742-C710-3B29-0B3A-4484A46A9846}"/>
                  </a:ext>
                </a:extLst>
              </p14:cNvPr>
              <p14:cNvContentPartPr/>
              <p14:nvPr/>
            </p14:nvContentPartPr>
            <p14:xfrm>
              <a:off x="6799853" y="3633065"/>
              <a:ext cx="824934" cy="871763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DE36742-C710-3B29-0B3A-4484A46A98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90855" y="3624067"/>
                <a:ext cx="842570" cy="8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E6D8039-8087-2BEB-97A7-C92BDE8F36B2}"/>
                  </a:ext>
                </a:extLst>
              </p14:cNvPr>
              <p14:cNvContentPartPr/>
              <p14:nvPr/>
            </p14:nvContentPartPr>
            <p14:xfrm>
              <a:off x="5413234" y="3640406"/>
              <a:ext cx="1362319" cy="1537988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E6D8039-8087-2BEB-97A7-C92BDE8F36B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04236" y="3631406"/>
                <a:ext cx="1379955" cy="15556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2F63B7A-0BF1-CD1B-6D1C-6ECEC46CCA7E}"/>
                  </a:ext>
                </a:extLst>
              </p14:cNvPr>
              <p14:cNvContentPartPr/>
              <p14:nvPr/>
            </p14:nvContentPartPr>
            <p14:xfrm>
              <a:off x="5660791" y="3612562"/>
              <a:ext cx="1970831" cy="843666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2F63B7A-0BF1-CD1B-6D1C-6ECEC46CCA7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51792" y="3603564"/>
                <a:ext cx="1988469" cy="861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D2FF124-2A3D-9FFB-39C4-C804F6B0C303}"/>
                  </a:ext>
                </a:extLst>
              </p14:cNvPr>
              <p14:cNvContentPartPr/>
              <p14:nvPr/>
            </p14:nvContentPartPr>
            <p14:xfrm>
              <a:off x="5648640" y="3645215"/>
              <a:ext cx="878091" cy="1548872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D2FF124-2A3D-9FFB-39C4-C804F6B0C30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39639" y="3636216"/>
                <a:ext cx="895732" cy="1566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719CF21-A090-6596-B7A3-A3988B0F5669}"/>
                  </a:ext>
                </a:extLst>
              </p14:cNvPr>
              <p14:cNvContentPartPr/>
              <p14:nvPr/>
            </p14:nvContentPartPr>
            <p14:xfrm>
              <a:off x="5303885" y="5127515"/>
              <a:ext cx="134409" cy="119222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719CF21-A090-6596-B7A3-A3988B0F566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94900" y="5118537"/>
                <a:ext cx="152019" cy="136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0C45D84-DFAA-BB10-1742-9DB25E996EC8}"/>
                  </a:ext>
                </a:extLst>
              </p14:cNvPr>
              <p14:cNvContentPartPr/>
              <p14:nvPr/>
            </p14:nvContentPartPr>
            <p14:xfrm>
              <a:off x="5257562" y="4388896"/>
              <a:ext cx="2433291" cy="1963491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0C45D84-DFAA-BB10-1742-9DB25E996EC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48562" y="4379896"/>
                <a:ext cx="2450931" cy="19811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33DD55F-8723-F150-C425-24AFC506B26D}"/>
                  </a:ext>
                </a:extLst>
              </p14:cNvPr>
              <p14:cNvContentPartPr/>
              <p14:nvPr/>
            </p14:nvContentPartPr>
            <p14:xfrm>
              <a:off x="5392478" y="5213325"/>
              <a:ext cx="991997" cy="1188928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33DD55F-8723-F150-C425-24AFC506B26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83479" y="5204326"/>
                <a:ext cx="1009634" cy="1206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070EE1A-849C-E8B3-6F1B-ACD043AEC94D}"/>
                  </a:ext>
                </a:extLst>
              </p14:cNvPr>
              <p14:cNvContentPartPr/>
              <p14:nvPr/>
            </p14:nvContentPartPr>
            <p14:xfrm>
              <a:off x="5443356" y="5151309"/>
              <a:ext cx="2074613" cy="485241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070EE1A-849C-E8B3-6F1B-ACD043AEC94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34356" y="5142310"/>
                <a:ext cx="2092252" cy="50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FECAE41-5689-843F-18C1-DBC1E5D2FDF2}"/>
                  </a:ext>
                </a:extLst>
              </p14:cNvPr>
              <p14:cNvContentPartPr/>
              <p14:nvPr/>
            </p14:nvContentPartPr>
            <p14:xfrm>
              <a:off x="5321603" y="5162193"/>
              <a:ext cx="1184625" cy="1256006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FECAE41-5689-843F-18C1-DBC1E5D2FDF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12604" y="5153193"/>
                <a:ext cx="1202263" cy="12736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24B5DFB-89F9-3BAF-62D3-21BB04411523}"/>
                  </a:ext>
                </a:extLst>
              </p14:cNvPr>
              <p14:cNvContentPartPr/>
              <p14:nvPr/>
            </p14:nvContentPartPr>
            <p14:xfrm>
              <a:off x="6527744" y="5130553"/>
              <a:ext cx="943903" cy="619144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24B5DFB-89F9-3BAF-62D3-21BB0441152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18744" y="5121554"/>
                <a:ext cx="961543" cy="636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2CE357D-9A47-2FD3-393F-3BF615FE38B3}"/>
                  </a:ext>
                </a:extLst>
              </p14:cNvPr>
              <p14:cNvContentPartPr/>
              <p14:nvPr/>
            </p14:nvContentPartPr>
            <p14:xfrm>
              <a:off x="8822322" y="2970637"/>
              <a:ext cx="874041" cy="3443513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2CE357D-9A47-2FD3-393F-3BF615FE38B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813322" y="2961638"/>
                <a:ext cx="891680" cy="34611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ED43B90-3566-9CE6-E5DC-8A283EA98DA7}"/>
                  </a:ext>
                </a:extLst>
              </p14:cNvPr>
              <p14:cNvContentPartPr/>
              <p14:nvPr/>
            </p14:nvContentPartPr>
            <p14:xfrm>
              <a:off x="5198331" y="6320493"/>
              <a:ext cx="131372" cy="138206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ED43B90-3566-9CE6-E5DC-8A283EA98DA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89358" y="6311495"/>
                <a:ext cx="148960" cy="155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5D386C5-E8B9-9A28-345F-07391929836E}"/>
                  </a:ext>
                </a:extLst>
              </p14:cNvPr>
              <p14:cNvContentPartPr/>
              <p14:nvPr/>
            </p14:nvContentPartPr>
            <p14:xfrm>
              <a:off x="6071106" y="5661102"/>
              <a:ext cx="120488" cy="130866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5D386C5-E8B9-9A28-345F-07391929836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062114" y="5652114"/>
                <a:ext cx="138112" cy="148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2D00B07-0B02-8FAD-F8F8-9163A16A6204}"/>
                  </a:ext>
                </a:extLst>
              </p14:cNvPr>
              <p14:cNvContentPartPr/>
              <p14:nvPr/>
            </p14:nvContentPartPr>
            <p14:xfrm>
              <a:off x="6322965" y="6281512"/>
              <a:ext cx="134916" cy="118463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2D00B07-0B02-8FAD-F8F8-9163A16A620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313971" y="6272538"/>
                <a:ext cx="152545" cy="136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43CB326-EFD7-3D41-607D-B8CB3D759D98}"/>
                  </a:ext>
                </a:extLst>
              </p14:cNvPr>
              <p14:cNvContentPartPr/>
              <p14:nvPr/>
            </p14:nvContentPartPr>
            <p14:xfrm>
              <a:off x="7472660" y="5618071"/>
              <a:ext cx="126309" cy="131878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43CB326-EFD7-3D41-607D-B8CB3D759D9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463664" y="5609087"/>
                <a:ext cx="143942" cy="1494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279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06090-5CEB-A4A3-8583-7530260F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Course Website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39BE74-2BEB-EDEF-4576-3B861FF8C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9412" y="1676400"/>
            <a:ext cx="2535490" cy="44624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91256B-E563-8A65-3F08-D52C07DFD08E}"/>
              </a:ext>
            </a:extLst>
          </p:cNvPr>
          <p:cNvSpPr txBox="1"/>
          <p:nvPr/>
        </p:nvSpPr>
        <p:spPr>
          <a:xfrm>
            <a:off x="1065212" y="1664898"/>
            <a:ext cx="640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Linked from Piazza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Grading Breakdown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Office Hours / Locations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References on DL / GDL / Group Theory</a:t>
            </a:r>
          </a:p>
        </p:txBody>
      </p:sp>
    </p:spTree>
    <p:extLst>
      <p:ext uri="{BB962C8B-B14F-4D97-AF65-F5344CB8AC3E}">
        <p14:creationId xmlns:p14="http://schemas.microsoft.com/office/powerpoint/2010/main" val="78884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EDAA-E90E-E5B5-D85C-77D9DB3AD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858" y="452735"/>
            <a:ext cx="8099109" cy="757419"/>
          </a:xfrm>
        </p:spPr>
        <p:txBody>
          <a:bodyPr/>
          <a:lstStyle/>
          <a:p>
            <a:r>
              <a:rPr lang="en-US" dirty="0"/>
              <a:t>Flavors of GNNs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AA74C-1135-5CDA-C06C-777094426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943" y="1393031"/>
            <a:ext cx="8123494" cy="2196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BCDD1-B2A3-443D-3F50-52C4A580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91" y="4561034"/>
            <a:ext cx="3248198" cy="8706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F0C6DE-1AF9-93D0-6BC1-7BA13D4B4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354" y="5357813"/>
            <a:ext cx="2786083" cy="743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0240F3-C99A-53EB-6838-3FA921B74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678" y="3589735"/>
            <a:ext cx="2652137" cy="796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E4D874-B57C-8F6D-C693-04AA13CDAED5}"/>
              </a:ext>
            </a:extLst>
          </p:cNvPr>
          <p:cNvSpPr txBox="1"/>
          <p:nvPr/>
        </p:nvSpPr>
        <p:spPr>
          <a:xfrm>
            <a:off x="3427412" y="6629400"/>
            <a:ext cx="525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credit: </a:t>
            </a:r>
            <a:r>
              <a:rPr lang="en-US" sz="1200" b="0" i="0" u="none" strike="noStrike" dirty="0">
                <a:effectLst/>
                <a:latin typeface="Lucida Grande"/>
                <a:hlinkClick r:id="rId6"/>
              </a:rPr>
              <a:t>Michael M. Bronstein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sz="1200" b="0" i="0" u="none" strike="noStrike" dirty="0">
                <a:effectLst/>
                <a:latin typeface="Lucida Grande"/>
                <a:hlinkClick r:id="rId7"/>
              </a:rPr>
              <a:t>Joan Bruna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sz="1200" b="0" i="0" u="none" strike="noStrike" dirty="0">
                <a:effectLst/>
                <a:latin typeface="Lucida Grande"/>
                <a:hlinkClick r:id="rId8"/>
              </a:rPr>
              <a:t>Taco Cohen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ucida Grande"/>
              </a:rPr>
              <a:t>, </a:t>
            </a:r>
            <a:r>
              <a:rPr lang="en-US" sz="1200" b="0" i="0" u="none" strike="noStrike" dirty="0" err="1">
                <a:effectLst/>
                <a:latin typeface="Lucida Grande"/>
                <a:hlinkClick r:id="rId9"/>
              </a:rPr>
              <a:t>Petar</a:t>
            </a:r>
            <a:r>
              <a:rPr lang="en-US" sz="1200" b="0" i="0" u="none" strike="noStrike" dirty="0">
                <a:effectLst/>
                <a:latin typeface="Lucida Grande"/>
                <a:hlinkClick r:id="rId9"/>
              </a:rPr>
              <a:t> </a:t>
            </a:r>
            <a:r>
              <a:rPr lang="en-US" sz="1200" b="0" i="0" u="none" strike="noStrike" dirty="0" err="1">
                <a:effectLst/>
                <a:latin typeface="Lucida Grande"/>
                <a:hlinkClick r:id="rId9"/>
              </a:rPr>
              <a:t>Veličković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8521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45BD-03A7-7707-4BD5-C2381B36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Exploit the Geometric Structure of Data in the design of the neural network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5C0B04B-9AA4-ABC3-3D0E-27E04271BA73}"/>
                  </a:ext>
                </a:extLst>
              </p14:cNvPr>
              <p14:cNvContentPartPr/>
              <p14:nvPr/>
            </p14:nvContentPartPr>
            <p14:xfrm>
              <a:off x="7814421" y="3237780"/>
              <a:ext cx="58320" cy="867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5C0B04B-9AA4-ABC3-3D0E-27E04271BA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5421" y="3228780"/>
                <a:ext cx="759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A60C6E80-C54A-1704-58AA-9F5F0F919BF9}"/>
                  </a:ext>
                </a:extLst>
              </p14:cNvPr>
              <p14:cNvContentPartPr/>
              <p14:nvPr/>
            </p14:nvContentPartPr>
            <p14:xfrm>
              <a:off x="7850061" y="3667260"/>
              <a:ext cx="38160" cy="604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A60C6E80-C54A-1704-58AA-9F5F0F919B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41061" y="3658260"/>
                <a:ext cx="558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20B5DECB-0EDC-902B-2D61-4462B8DE305F}"/>
                  </a:ext>
                </a:extLst>
              </p14:cNvPr>
              <p14:cNvContentPartPr/>
              <p14:nvPr/>
            </p14:nvContentPartPr>
            <p14:xfrm>
              <a:off x="971785" y="2102941"/>
              <a:ext cx="1717920" cy="51084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20B5DECB-0EDC-902B-2D61-4462B8DE30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2785" y="2093941"/>
                <a:ext cx="173556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7A02F052-9734-E3FB-FEFA-AB506669E491}"/>
                  </a:ext>
                </a:extLst>
              </p14:cNvPr>
              <p14:cNvContentPartPr/>
              <p14:nvPr/>
            </p14:nvContentPartPr>
            <p14:xfrm>
              <a:off x="2137825" y="4646341"/>
              <a:ext cx="355680" cy="14364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7A02F052-9734-E3FB-FEFA-AB506669E4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8825" y="4637341"/>
                <a:ext cx="3733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CA14CBF1-C495-430D-F864-430DA639853F}"/>
                  </a:ext>
                </a:extLst>
              </p14:cNvPr>
              <p14:cNvContentPartPr/>
              <p14:nvPr/>
            </p14:nvContentPartPr>
            <p14:xfrm>
              <a:off x="1268425" y="4382821"/>
              <a:ext cx="405000" cy="37512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CA14CBF1-C495-430D-F864-430DA639853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9425" y="4373821"/>
                <a:ext cx="42264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DE079A3-8F65-342C-1A02-50DF2A17DDBE}"/>
                  </a:ext>
                </a:extLst>
              </p14:cNvPr>
              <p14:cNvContentPartPr/>
              <p14:nvPr/>
            </p14:nvContentPartPr>
            <p14:xfrm>
              <a:off x="3141865" y="4512781"/>
              <a:ext cx="968760" cy="36720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DE079A3-8F65-342C-1A02-50DF2A17DD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32865" y="4503781"/>
                <a:ext cx="98640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5D4733D4-730F-8727-9284-439F2D953042}"/>
                  </a:ext>
                </a:extLst>
              </p14:cNvPr>
              <p14:cNvContentPartPr/>
              <p14:nvPr/>
            </p14:nvContentPartPr>
            <p14:xfrm>
              <a:off x="4560985" y="4584061"/>
              <a:ext cx="702000" cy="27000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5D4733D4-730F-8727-9284-439F2D95304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51985" y="4575061"/>
                <a:ext cx="71964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7C187FA-0758-DCBF-7D76-E6DE3064E489}"/>
                  </a:ext>
                </a:extLst>
              </p14:cNvPr>
              <p14:cNvContentPartPr/>
              <p14:nvPr/>
            </p14:nvContentPartPr>
            <p14:xfrm>
              <a:off x="5711905" y="4595581"/>
              <a:ext cx="829440" cy="30780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7C187FA-0758-DCBF-7D76-E6DE3064E4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02905" y="4586581"/>
                <a:ext cx="84708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37D78C11-7248-574B-D00B-1D7CC3B50386}"/>
                  </a:ext>
                </a:extLst>
              </p14:cNvPr>
              <p14:cNvContentPartPr/>
              <p14:nvPr/>
            </p14:nvContentPartPr>
            <p14:xfrm>
              <a:off x="6975145" y="4741381"/>
              <a:ext cx="644760" cy="37836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37D78C11-7248-574B-D00B-1D7CC3B5038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66145" y="4732381"/>
                <a:ext cx="6624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E0BFC4EB-8000-68A8-F0FA-6CF3750C75C9}"/>
                  </a:ext>
                </a:extLst>
              </p14:cNvPr>
              <p14:cNvContentPartPr/>
              <p14:nvPr/>
            </p14:nvContentPartPr>
            <p14:xfrm>
              <a:off x="8073865" y="4752901"/>
              <a:ext cx="998280" cy="25812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E0BFC4EB-8000-68A8-F0FA-6CF3750C75C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64865" y="4743901"/>
                <a:ext cx="101592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D38489B5-23B3-D7A3-D591-419570204E61}"/>
                  </a:ext>
                </a:extLst>
              </p14:cNvPr>
              <p14:cNvContentPartPr/>
              <p14:nvPr/>
            </p14:nvContentPartPr>
            <p14:xfrm>
              <a:off x="9543745" y="4649581"/>
              <a:ext cx="614880" cy="30636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D38489B5-23B3-D7A3-D591-419570204E6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34745" y="4640581"/>
                <a:ext cx="6325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3892B5CB-AB3E-2D15-99DD-23755D3C3E51}"/>
                  </a:ext>
                </a:extLst>
              </p14:cNvPr>
              <p14:cNvContentPartPr/>
              <p14:nvPr/>
            </p14:nvContentPartPr>
            <p14:xfrm>
              <a:off x="10468945" y="4591261"/>
              <a:ext cx="374760" cy="33840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3892B5CB-AB3E-2D15-99DD-23755D3C3E5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459945" y="4582261"/>
                <a:ext cx="39240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903885AD-BE79-D18B-B890-D3D3F9C83ACD}"/>
                  </a:ext>
                </a:extLst>
              </p14:cNvPr>
              <p14:cNvContentPartPr/>
              <p14:nvPr/>
            </p14:nvContentPartPr>
            <p14:xfrm>
              <a:off x="1361305" y="4955581"/>
              <a:ext cx="959760" cy="27864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903885AD-BE79-D18B-B890-D3D3F9C83AC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52305" y="4946581"/>
                <a:ext cx="97740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2A6C9239-47CC-DE7E-A7E5-3FCF47462878}"/>
                  </a:ext>
                </a:extLst>
              </p14:cNvPr>
              <p14:cNvContentPartPr/>
              <p14:nvPr/>
            </p14:nvContentPartPr>
            <p14:xfrm>
              <a:off x="2813905" y="5026861"/>
              <a:ext cx="549360" cy="21060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2A6C9239-47CC-DE7E-A7E5-3FCF4746287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04905" y="5017861"/>
                <a:ext cx="56700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CDA711BF-926C-5751-42D4-F837FA4B1079}"/>
                  </a:ext>
                </a:extLst>
              </p14:cNvPr>
              <p14:cNvContentPartPr/>
              <p14:nvPr/>
            </p14:nvContentPartPr>
            <p14:xfrm>
              <a:off x="3883465" y="5072221"/>
              <a:ext cx="1064880" cy="35388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CDA711BF-926C-5751-42D4-F837FA4B107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74465" y="5063221"/>
                <a:ext cx="108252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68A3EE65-2AC7-C280-7C5E-8114B3B36B89}"/>
                  </a:ext>
                </a:extLst>
              </p14:cNvPr>
              <p14:cNvContentPartPr/>
              <p14:nvPr/>
            </p14:nvContentPartPr>
            <p14:xfrm>
              <a:off x="5339665" y="5217661"/>
              <a:ext cx="454680" cy="28476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68A3EE65-2AC7-C280-7C5E-8114B3B36B8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30665" y="5208661"/>
                <a:ext cx="47232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B4857D15-6BC9-7F9B-BCB1-2AD482176AE6}"/>
                  </a:ext>
                </a:extLst>
              </p14:cNvPr>
              <p14:cNvContentPartPr/>
              <p14:nvPr/>
            </p14:nvContentPartPr>
            <p14:xfrm>
              <a:off x="6056065" y="5179861"/>
              <a:ext cx="489960" cy="25236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B4857D15-6BC9-7F9B-BCB1-2AD482176AE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47065" y="5170861"/>
                <a:ext cx="5076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1FB224E6-F10F-184B-D4FD-FA259F32EDC1}"/>
                  </a:ext>
                </a:extLst>
              </p14:cNvPr>
              <p14:cNvContentPartPr/>
              <p14:nvPr/>
            </p14:nvContentPartPr>
            <p14:xfrm>
              <a:off x="6809905" y="5408821"/>
              <a:ext cx="20160" cy="3096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1FB224E6-F10F-184B-D4FD-FA259F32EDC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00905" y="5399821"/>
                <a:ext cx="378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A5843B03-890C-FB06-D054-F150F46B17F4}"/>
                  </a:ext>
                </a:extLst>
              </p14:cNvPr>
              <p14:cNvContentPartPr/>
              <p14:nvPr/>
            </p14:nvContentPartPr>
            <p14:xfrm>
              <a:off x="6788665" y="5238181"/>
              <a:ext cx="31320" cy="180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A5843B03-890C-FB06-D054-F150F46B17F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779665" y="5229181"/>
                <a:ext cx="489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867A694B-6D03-7B72-EDA8-3F1FF946FC21}"/>
                  </a:ext>
                </a:extLst>
              </p14:cNvPr>
              <p14:cNvContentPartPr/>
              <p14:nvPr/>
            </p14:nvContentPartPr>
            <p14:xfrm>
              <a:off x="7757065" y="4134061"/>
              <a:ext cx="76320" cy="8136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867A694B-6D03-7B72-EDA8-3F1FF946FC2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48065" y="4125061"/>
                <a:ext cx="9396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EC0396E7-0B6B-2C7B-6F11-AE8B52EEB1A7}"/>
                  </a:ext>
                </a:extLst>
              </p14:cNvPr>
              <p14:cNvContentPartPr/>
              <p14:nvPr/>
            </p14:nvContentPartPr>
            <p14:xfrm>
              <a:off x="5869225" y="5304421"/>
              <a:ext cx="162360" cy="6804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EC0396E7-0B6B-2C7B-6F11-AE8B52EEB1A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60225" y="5295421"/>
                <a:ext cx="1800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7250B22B-8377-8B9F-D796-91EBA0672E94}"/>
                  </a:ext>
                </a:extLst>
              </p14:cNvPr>
              <p14:cNvContentPartPr/>
              <p14:nvPr/>
            </p14:nvContentPartPr>
            <p14:xfrm>
              <a:off x="6259337" y="5909032"/>
              <a:ext cx="360" cy="36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7250B22B-8377-8B9F-D796-91EBA0672E9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49977" y="5899672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A1BF17D-CF04-86B0-E01F-F4B63628E19A}"/>
                  </a:ext>
                </a:extLst>
              </p14:cNvPr>
              <p14:cNvContentPartPr/>
              <p14:nvPr/>
            </p14:nvContentPartPr>
            <p14:xfrm>
              <a:off x="119800" y="3076050"/>
              <a:ext cx="2830680" cy="694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A1BF17D-CF04-86B0-E01F-F4B63628E19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0800" y="3067050"/>
                <a:ext cx="284832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927DA42-B7C9-4F7E-E97C-06B49AFDEC4E}"/>
                  </a:ext>
                </a:extLst>
              </p14:cNvPr>
              <p14:cNvContentPartPr/>
              <p14:nvPr/>
            </p14:nvContentPartPr>
            <p14:xfrm>
              <a:off x="3022120" y="6003930"/>
              <a:ext cx="2520" cy="162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927DA42-B7C9-4F7E-E97C-06B49AFDEC4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13120" y="5994930"/>
                <a:ext cx="201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9C69912-3290-F031-1359-BC74A8ACD431}"/>
                  </a:ext>
                </a:extLst>
              </p14:cNvPr>
              <p14:cNvContentPartPr/>
              <p14:nvPr/>
            </p14:nvContentPartPr>
            <p14:xfrm>
              <a:off x="2697040" y="5904930"/>
              <a:ext cx="1924200" cy="5965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9C69912-3290-F031-1359-BC74A8ACD43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88040" y="5895930"/>
                <a:ext cx="194184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B3B20EB3-9EAA-DC71-BDBA-F841DB8F7BDB}"/>
                  </a:ext>
                </a:extLst>
              </p14:cNvPr>
              <p14:cNvContentPartPr/>
              <p14:nvPr/>
            </p14:nvContentPartPr>
            <p14:xfrm>
              <a:off x="5316760" y="5992770"/>
              <a:ext cx="1280520" cy="53568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B3B20EB3-9EAA-DC71-BDBA-F841DB8F7BD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07760" y="5983770"/>
                <a:ext cx="129816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59B787AF-53A6-9AFD-EB05-D3440541E2AA}"/>
                  </a:ext>
                </a:extLst>
              </p14:cNvPr>
              <p14:cNvContentPartPr/>
              <p14:nvPr/>
            </p14:nvContentPartPr>
            <p14:xfrm>
              <a:off x="7305040" y="6017250"/>
              <a:ext cx="1549080" cy="50868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59B787AF-53A6-9AFD-EB05-D3440541E2A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296040" y="6008250"/>
                <a:ext cx="15667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944D1DC6-C660-D766-6E04-BBE33C96E1AF}"/>
                  </a:ext>
                </a:extLst>
              </p14:cNvPr>
              <p14:cNvContentPartPr/>
              <p14:nvPr/>
            </p14:nvContentPartPr>
            <p14:xfrm>
              <a:off x="3362680" y="2857530"/>
              <a:ext cx="838440" cy="38484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944D1DC6-C660-D766-6E04-BBE33C96E1A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53680" y="2848530"/>
                <a:ext cx="85608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84B962E4-8C83-AD57-AE61-39AAFA9CA3E7}"/>
                  </a:ext>
                </a:extLst>
              </p14:cNvPr>
              <p14:cNvContentPartPr/>
              <p14:nvPr/>
            </p14:nvContentPartPr>
            <p14:xfrm>
              <a:off x="4525840" y="2900370"/>
              <a:ext cx="1133280" cy="59040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84B962E4-8C83-AD57-AE61-39AAFA9CA3E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516840" y="2891370"/>
                <a:ext cx="115092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89106ABB-2F08-D701-58C9-D604D8A37CF1}"/>
                  </a:ext>
                </a:extLst>
              </p14:cNvPr>
              <p14:cNvContentPartPr/>
              <p14:nvPr/>
            </p14:nvContentPartPr>
            <p14:xfrm>
              <a:off x="5953960" y="2933130"/>
              <a:ext cx="1068480" cy="48924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89106ABB-2F08-D701-58C9-D604D8A37CF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944960" y="2924130"/>
                <a:ext cx="108612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47EF88A5-3448-0ECD-AFFE-DFB3ED8D3041}"/>
                  </a:ext>
                </a:extLst>
              </p14:cNvPr>
              <p14:cNvContentPartPr/>
              <p14:nvPr/>
            </p14:nvContentPartPr>
            <p14:xfrm>
              <a:off x="3441880" y="3572850"/>
              <a:ext cx="126720" cy="14868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47EF88A5-3448-0ECD-AFFE-DFB3ED8D304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32880" y="3563850"/>
                <a:ext cx="1443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6F67F62-F87F-51E3-36E5-1D67676263CD}"/>
                  </a:ext>
                </a:extLst>
              </p14:cNvPr>
              <p14:cNvContentPartPr/>
              <p14:nvPr/>
            </p14:nvContentPartPr>
            <p14:xfrm>
              <a:off x="3591280" y="3726570"/>
              <a:ext cx="2163600" cy="2761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6F67F62-F87F-51E3-36E5-1D67676263C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82280" y="3717570"/>
                <a:ext cx="218124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1EA941C-321C-7CF0-1D70-1664FA7DACCD}"/>
                  </a:ext>
                </a:extLst>
              </p14:cNvPr>
              <p14:cNvContentPartPr/>
              <p14:nvPr/>
            </p14:nvContentPartPr>
            <p14:xfrm>
              <a:off x="5987080" y="3669330"/>
              <a:ext cx="123840" cy="1220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1EA941C-321C-7CF0-1D70-1664FA7DACC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978080" y="3660330"/>
                <a:ext cx="1414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C9CBA85-D024-C038-D91F-95FD82DBA76A}"/>
                  </a:ext>
                </a:extLst>
              </p14:cNvPr>
              <p14:cNvContentPartPr/>
              <p14:nvPr/>
            </p14:nvContentPartPr>
            <p14:xfrm>
              <a:off x="-143360" y="208290"/>
              <a:ext cx="124200" cy="45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C9CBA85-D024-C038-D91F-95FD82DBA76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-152360" y="199290"/>
                <a:ext cx="1418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00A24A8B-A587-CE84-31BC-46DE55B330B1}"/>
                  </a:ext>
                </a:extLst>
              </p14:cNvPr>
              <p14:cNvContentPartPr/>
              <p14:nvPr/>
            </p14:nvContentPartPr>
            <p14:xfrm>
              <a:off x="10107063" y="2893530"/>
              <a:ext cx="1441800" cy="472680"/>
            </p14:xfrm>
          </p:contentPart>
        </mc:Choice>
        <mc:Fallback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00A24A8B-A587-CE84-31BC-46DE55B330B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098063" y="2884530"/>
                <a:ext cx="145944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229997BE-86DD-0D5E-A70F-FE56D576E635}"/>
                  </a:ext>
                </a:extLst>
              </p14:cNvPr>
              <p14:cNvContentPartPr/>
              <p14:nvPr/>
            </p14:nvContentPartPr>
            <p14:xfrm>
              <a:off x="8151543" y="2929530"/>
              <a:ext cx="1702440" cy="51984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229997BE-86DD-0D5E-A70F-FE56D576E63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142543" y="2920530"/>
                <a:ext cx="172008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652F18E1-8843-EFE0-C898-A1FCA9695F9F}"/>
                  </a:ext>
                </a:extLst>
              </p14:cNvPr>
              <p14:cNvContentPartPr/>
              <p14:nvPr/>
            </p14:nvContentPartPr>
            <p14:xfrm>
              <a:off x="8192943" y="3467010"/>
              <a:ext cx="1417680" cy="34884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652F18E1-8843-EFE0-C898-A1FCA9695F9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183943" y="3458010"/>
                <a:ext cx="143532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DB72CDEE-07A6-6CC1-BF58-17010DC1E4D7}"/>
                  </a:ext>
                </a:extLst>
              </p14:cNvPr>
              <p14:cNvContentPartPr/>
              <p14:nvPr/>
            </p14:nvContentPartPr>
            <p14:xfrm>
              <a:off x="8124903" y="4028970"/>
              <a:ext cx="1293120" cy="34920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DB72CDEE-07A6-6CC1-BF58-17010DC1E4D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115903" y="4019970"/>
                <a:ext cx="131076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690E4270-24BD-C28F-D528-4ACD2584BA50}"/>
                  </a:ext>
                </a:extLst>
              </p14:cNvPr>
              <p14:cNvContentPartPr/>
              <p14:nvPr/>
            </p14:nvContentPartPr>
            <p14:xfrm>
              <a:off x="9409383" y="4022490"/>
              <a:ext cx="565560" cy="37584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690E4270-24BD-C28F-D528-4ACD2584BA5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400383" y="4013490"/>
                <a:ext cx="58320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995B1F01-6336-3B38-6134-EF5722CA8B26}"/>
                  </a:ext>
                </a:extLst>
              </p14:cNvPr>
              <p14:cNvContentPartPr/>
              <p14:nvPr/>
            </p14:nvContentPartPr>
            <p14:xfrm>
              <a:off x="7785783" y="4541970"/>
              <a:ext cx="23400" cy="3420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995B1F01-6336-3B38-6134-EF5722CA8B2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776783" y="4532970"/>
                <a:ext cx="410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4BF86A0A-D15B-376E-C701-8CCB3CA1B9E7}"/>
                  </a:ext>
                </a:extLst>
              </p14:cNvPr>
              <p14:cNvContentPartPr/>
              <p14:nvPr/>
            </p14:nvContentPartPr>
            <p14:xfrm>
              <a:off x="8140023" y="4481490"/>
              <a:ext cx="681120" cy="238680"/>
            </p14:xfrm>
          </p:contentPart>
        </mc:Choice>
        <mc:Fallback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4BF86A0A-D15B-376E-C701-8CCB3CA1B9E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131023" y="4472490"/>
                <a:ext cx="698760" cy="2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2048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9435" y="362111"/>
            <a:ext cx="6770043" cy="1523919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lnSpc>
                <a:spcPct val="100000"/>
              </a:lnSpc>
              <a:spcBef>
                <a:spcPts val="70"/>
              </a:spcBef>
            </a:pPr>
            <a:r>
              <a:rPr sz="4922" spc="-70" dirty="0"/>
              <a:t>task:</a:t>
            </a:r>
            <a:r>
              <a:rPr sz="4922" spc="-274" dirty="0"/>
              <a:t> </a:t>
            </a:r>
            <a:r>
              <a:rPr sz="4922" spc="-18" dirty="0"/>
              <a:t>speech</a:t>
            </a:r>
            <a:r>
              <a:rPr sz="4922" spc="-285" dirty="0"/>
              <a:t> </a:t>
            </a:r>
            <a:r>
              <a:rPr sz="4922" spc="63" dirty="0"/>
              <a:t>recognition</a:t>
            </a:r>
            <a:r>
              <a:rPr lang="en-US" sz="4922" spc="63" dirty="0"/>
              <a:t> from audio data</a:t>
            </a:r>
            <a:endParaRPr sz="4922" dirty="0"/>
          </a:p>
        </p:txBody>
      </p:sp>
      <p:sp>
        <p:nvSpPr>
          <p:cNvPr id="3" name="object 3"/>
          <p:cNvSpPr txBox="1"/>
          <p:nvPr/>
        </p:nvSpPr>
        <p:spPr>
          <a:xfrm>
            <a:off x="2717828" y="5832870"/>
            <a:ext cx="6753523" cy="65816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109" spc="46" dirty="0">
                <a:latin typeface="Arial"/>
                <a:cs typeface="Arial"/>
              </a:rPr>
              <a:t>mapping</a:t>
            </a:r>
            <a:r>
              <a:rPr sz="2109" spc="-49" dirty="0">
                <a:latin typeface="Arial"/>
                <a:cs typeface="Arial"/>
              </a:rPr>
              <a:t> </a:t>
            </a:r>
            <a:r>
              <a:rPr sz="2109" dirty="0">
                <a:latin typeface="Arial"/>
                <a:cs typeface="Arial"/>
              </a:rPr>
              <a:t>from</a:t>
            </a:r>
            <a:r>
              <a:rPr sz="2109" spc="-49" dirty="0">
                <a:latin typeface="Arial"/>
                <a:cs typeface="Arial"/>
              </a:rPr>
              <a:t> </a:t>
            </a:r>
            <a:r>
              <a:rPr sz="2109" spc="46" dirty="0">
                <a:latin typeface="Arial"/>
                <a:cs typeface="Arial"/>
              </a:rPr>
              <a:t>input</a:t>
            </a:r>
            <a:r>
              <a:rPr sz="2109" spc="-49" dirty="0">
                <a:latin typeface="Arial"/>
                <a:cs typeface="Arial"/>
              </a:rPr>
              <a:t> </a:t>
            </a:r>
            <a:r>
              <a:rPr sz="2109" dirty="0">
                <a:latin typeface="Arial"/>
                <a:cs typeface="Arial"/>
              </a:rPr>
              <a:t>waveform</a:t>
            </a:r>
            <a:r>
              <a:rPr sz="2109" spc="-49" dirty="0">
                <a:latin typeface="Arial"/>
                <a:cs typeface="Arial"/>
              </a:rPr>
              <a:t> </a:t>
            </a:r>
            <a:r>
              <a:rPr sz="2109" spc="95" dirty="0">
                <a:latin typeface="Arial"/>
                <a:cs typeface="Arial"/>
              </a:rPr>
              <a:t>to</a:t>
            </a:r>
            <a:r>
              <a:rPr sz="2109" spc="-49" dirty="0">
                <a:latin typeface="Arial"/>
                <a:cs typeface="Arial"/>
              </a:rPr>
              <a:t> </a:t>
            </a:r>
            <a:r>
              <a:rPr sz="2109" dirty="0">
                <a:latin typeface="Arial"/>
                <a:cs typeface="Arial"/>
              </a:rPr>
              <a:t>sequence</a:t>
            </a:r>
            <a:r>
              <a:rPr sz="2109" spc="-49" dirty="0">
                <a:latin typeface="Arial"/>
                <a:cs typeface="Arial"/>
              </a:rPr>
              <a:t> </a:t>
            </a:r>
            <a:r>
              <a:rPr sz="2109" spc="53" dirty="0">
                <a:latin typeface="Arial"/>
                <a:cs typeface="Arial"/>
              </a:rPr>
              <a:t>of</a:t>
            </a:r>
            <a:r>
              <a:rPr sz="2109" spc="-49" dirty="0">
                <a:latin typeface="Arial"/>
                <a:cs typeface="Arial"/>
              </a:rPr>
              <a:t> </a:t>
            </a:r>
            <a:r>
              <a:rPr sz="2109" spc="-14" dirty="0">
                <a:latin typeface="Arial"/>
                <a:cs typeface="Arial"/>
              </a:rPr>
              <a:t>characters</a:t>
            </a:r>
            <a:endParaRPr sz="2109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6421" y="3249503"/>
            <a:ext cx="7612559" cy="93310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864363" y="4781623"/>
            <a:ext cx="1234976" cy="171369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055" spc="-25" dirty="0">
                <a:latin typeface="Arial"/>
                <a:cs typeface="Arial"/>
              </a:rPr>
              <a:t>Graves</a:t>
            </a:r>
            <a:r>
              <a:rPr sz="1055" spc="-32" dirty="0">
                <a:latin typeface="Arial"/>
                <a:cs typeface="Arial"/>
              </a:rPr>
              <a:t> </a:t>
            </a:r>
            <a:r>
              <a:rPr sz="1055" spc="35" dirty="0">
                <a:latin typeface="Arial"/>
                <a:cs typeface="Arial"/>
              </a:rPr>
              <a:t>&amp;</a:t>
            </a:r>
            <a:r>
              <a:rPr sz="1055" spc="-28" dirty="0">
                <a:latin typeface="Arial"/>
                <a:cs typeface="Arial"/>
              </a:rPr>
              <a:t> </a:t>
            </a:r>
            <a:r>
              <a:rPr sz="1055" spc="-18" dirty="0">
                <a:latin typeface="Arial"/>
                <a:cs typeface="Arial"/>
              </a:rPr>
              <a:t>Jaitly,</a:t>
            </a:r>
            <a:r>
              <a:rPr sz="1055" spc="-32" dirty="0">
                <a:latin typeface="Arial"/>
                <a:cs typeface="Arial"/>
              </a:rPr>
              <a:t> </a:t>
            </a:r>
            <a:r>
              <a:rPr sz="1055" spc="-25" dirty="0">
                <a:latin typeface="Arial"/>
                <a:cs typeface="Arial"/>
              </a:rPr>
              <a:t>2014</a:t>
            </a:r>
            <a:endParaRPr sz="1055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6421" y="2171906"/>
            <a:ext cx="7777758" cy="8329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A75429-1141-5E1A-F21D-D3AE2666AAA9}"/>
              </a:ext>
            </a:extLst>
          </p:cNvPr>
          <p:cNvSpPr txBox="1"/>
          <p:nvPr/>
        </p:nvSpPr>
        <p:spPr>
          <a:xfrm>
            <a:off x="3427412" y="6629400"/>
            <a:ext cx="525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credit: Rose Yu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486" y="-71115"/>
            <a:ext cx="11398225" cy="1362978"/>
          </a:xfrm>
          <a:prstGeom prst="rect">
            <a:avLst/>
          </a:prstGeom>
        </p:spPr>
        <p:txBody>
          <a:bodyPr vert="horz" wrap="square" lIns="0" tIns="8930" rIns="0" bIns="0" rtlCol="0" anchor="ctr">
            <a:spAutoFit/>
          </a:bodyPr>
          <a:lstStyle/>
          <a:p>
            <a:pPr marL="8929">
              <a:lnSpc>
                <a:spcPct val="100000"/>
              </a:lnSpc>
              <a:spcBef>
                <a:spcPts val="70"/>
              </a:spcBef>
            </a:pPr>
            <a:r>
              <a:rPr spc="-14" dirty="0"/>
              <a:t>let’s</a:t>
            </a:r>
            <a:r>
              <a:rPr spc="-39" dirty="0"/>
              <a:t> </a:t>
            </a:r>
            <a:r>
              <a:rPr dirty="0"/>
              <a:t>translate</a:t>
            </a:r>
            <a:r>
              <a:rPr spc="-35" dirty="0"/>
              <a:t> </a:t>
            </a:r>
            <a:r>
              <a:rPr b="1" spc="-25" dirty="0">
                <a:latin typeface="Arial"/>
                <a:cs typeface="Arial"/>
              </a:rPr>
              <a:t>locality</a:t>
            </a:r>
            <a:r>
              <a:rPr b="1" spc="-39" dirty="0">
                <a:latin typeface="Arial"/>
                <a:cs typeface="Arial"/>
              </a:rPr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b="1" spc="-21" dirty="0">
                <a:latin typeface="Arial"/>
                <a:cs typeface="Arial"/>
              </a:rPr>
              <a:t>translation</a:t>
            </a:r>
            <a:r>
              <a:rPr b="1" spc="-4" dirty="0">
                <a:latin typeface="Arial"/>
                <a:cs typeface="Arial"/>
              </a:rPr>
              <a:t> </a:t>
            </a:r>
            <a:r>
              <a:rPr b="1" spc="-42" dirty="0">
                <a:latin typeface="Arial"/>
                <a:cs typeface="Arial"/>
              </a:rPr>
              <a:t>invariance</a:t>
            </a:r>
            <a:r>
              <a:rPr b="1" spc="-39" dirty="0">
                <a:latin typeface="Arial"/>
                <a:cs typeface="Arial"/>
              </a:rPr>
              <a:t> </a:t>
            </a:r>
            <a:r>
              <a:rPr spc="49" dirty="0"/>
              <a:t>into</a:t>
            </a:r>
            <a:r>
              <a:rPr spc="-35" dirty="0"/>
              <a:t> </a:t>
            </a:r>
            <a:r>
              <a:rPr i="1" dirty="0">
                <a:latin typeface="Arial"/>
                <a:cs typeface="Arial"/>
              </a:rPr>
              <a:t>inductive</a:t>
            </a:r>
            <a:r>
              <a:rPr i="1" spc="-39" dirty="0">
                <a:latin typeface="Arial"/>
                <a:cs typeface="Arial"/>
              </a:rPr>
              <a:t> </a:t>
            </a:r>
            <a:r>
              <a:rPr i="1" spc="-7" dirty="0">
                <a:latin typeface="Arial"/>
                <a:cs typeface="Arial"/>
              </a:rPr>
              <a:t>biases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05098" y="1540093"/>
            <a:ext cx="1532334" cy="1211903"/>
          </a:xfrm>
          <a:prstGeom prst="rect">
            <a:avLst/>
          </a:prstGeom>
        </p:spPr>
        <p:txBody>
          <a:bodyPr vert="horz" wrap="square" lIns="0" tIns="121444" rIns="0" bIns="0" rtlCol="0">
            <a:spAutoFit/>
          </a:bodyPr>
          <a:lstStyle/>
          <a:p>
            <a:pPr algn="ctr">
              <a:spcBef>
                <a:spcPts val="956"/>
              </a:spcBef>
            </a:pPr>
            <a:r>
              <a:rPr sz="2109" b="1" spc="-7" dirty="0">
                <a:latin typeface="Arial"/>
                <a:cs typeface="Arial"/>
              </a:rPr>
              <a:t>locality</a:t>
            </a:r>
            <a:endParaRPr sz="2109">
              <a:latin typeface="Arial"/>
              <a:cs typeface="Arial"/>
            </a:endParaRPr>
          </a:p>
          <a:p>
            <a:pPr marL="8929" marR="3572" algn="ctr">
              <a:lnSpc>
                <a:spcPct val="112500"/>
              </a:lnSpc>
              <a:spcBef>
                <a:spcPts val="383"/>
              </a:spcBef>
            </a:pPr>
            <a:r>
              <a:rPr sz="1406" i="1" dirty="0">
                <a:latin typeface="Arial"/>
                <a:cs typeface="Arial"/>
              </a:rPr>
              <a:t>nearby</a:t>
            </a:r>
            <a:r>
              <a:rPr sz="1406" i="1" spc="-42" dirty="0">
                <a:latin typeface="Arial"/>
                <a:cs typeface="Arial"/>
              </a:rPr>
              <a:t> areas </a:t>
            </a:r>
            <a:r>
              <a:rPr sz="1406" i="1" spc="-14" dirty="0">
                <a:latin typeface="Arial"/>
                <a:cs typeface="Arial"/>
              </a:rPr>
              <a:t>tend </a:t>
            </a:r>
            <a:r>
              <a:rPr sz="1406" i="1" spc="56" dirty="0">
                <a:latin typeface="Arial"/>
                <a:cs typeface="Arial"/>
              </a:rPr>
              <a:t>to</a:t>
            </a:r>
            <a:r>
              <a:rPr sz="1406" i="1" spc="25" dirty="0">
                <a:latin typeface="Arial"/>
                <a:cs typeface="Arial"/>
              </a:rPr>
              <a:t> </a:t>
            </a:r>
            <a:r>
              <a:rPr sz="1406" i="1" dirty="0">
                <a:latin typeface="Arial"/>
                <a:cs typeface="Arial"/>
              </a:rPr>
              <a:t>contain</a:t>
            </a:r>
            <a:r>
              <a:rPr sz="1406" i="1" spc="25" dirty="0">
                <a:latin typeface="Arial"/>
                <a:cs typeface="Arial"/>
              </a:rPr>
              <a:t> </a:t>
            </a:r>
            <a:r>
              <a:rPr sz="1406" i="1" spc="-7" dirty="0">
                <a:latin typeface="Arial"/>
                <a:cs typeface="Arial"/>
              </a:rPr>
              <a:t>stronger patterns</a:t>
            </a:r>
            <a:endParaRPr sz="140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9484" y="4202342"/>
            <a:ext cx="1363563" cy="121800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6519" marR="11162" algn="ctr">
              <a:lnSpc>
                <a:spcPct val="113900"/>
              </a:lnSpc>
              <a:spcBef>
                <a:spcPts val="70"/>
              </a:spcBef>
            </a:pPr>
            <a:r>
              <a:rPr sz="2109" b="1" spc="-35" dirty="0">
                <a:latin typeface="Arial"/>
                <a:cs typeface="Arial"/>
              </a:rPr>
              <a:t>translation </a:t>
            </a:r>
            <a:r>
              <a:rPr sz="2109" b="1" spc="-7" dirty="0">
                <a:latin typeface="Arial"/>
                <a:cs typeface="Arial"/>
              </a:rPr>
              <a:t>invariance</a:t>
            </a:r>
            <a:endParaRPr sz="2109">
              <a:latin typeface="Arial"/>
              <a:cs typeface="Arial"/>
            </a:endParaRPr>
          </a:p>
          <a:p>
            <a:pPr marL="8929" marR="3572" algn="ctr">
              <a:lnSpc>
                <a:spcPct val="112500"/>
              </a:lnSpc>
              <a:spcBef>
                <a:spcPts val="28"/>
              </a:spcBef>
            </a:pPr>
            <a:r>
              <a:rPr sz="1406" i="1" dirty="0">
                <a:latin typeface="Arial"/>
                <a:cs typeface="Arial"/>
              </a:rPr>
              <a:t>relative</a:t>
            </a:r>
            <a:r>
              <a:rPr sz="1406" i="1" spc="7" dirty="0">
                <a:latin typeface="Arial"/>
                <a:cs typeface="Arial"/>
              </a:rPr>
              <a:t> </a:t>
            </a:r>
            <a:r>
              <a:rPr sz="1406" i="1" spc="-7" dirty="0">
                <a:latin typeface="Arial"/>
                <a:cs typeface="Arial"/>
              </a:rPr>
              <a:t>positions are</a:t>
            </a:r>
            <a:r>
              <a:rPr sz="1406" i="1" spc="-84" dirty="0">
                <a:latin typeface="Arial"/>
                <a:cs typeface="Arial"/>
              </a:rPr>
              <a:t> </a:t>
            </a:r>
            <a:r>
              <a:rPr sz="1406" i="1" spc="-7" dirty="0">
                <a:latin typeface="Arial"/>
                <a:cs typeface="Arial"/>
              </a:rPr>
              <a:t>relevant</a:t>
            </a:r>
            <a:endParaRPr sz="1406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314179" y="2061715"/>
            <a:ext cx="1106388" cy="182165"/>
            <a:chOff x="3970513" y="2932217"/>
            <a:chExt cx="1573530" cy="259079"/>
          </a:xfrm>
        </p:grpSpPr>
        <p:sp>
          <p:nvSpPr>
            <p:cNvPr id="6" name="object 6"/>
            <p:cNvSpPr/>
            <p:nvPr/>
          </p:nvSpPr>
          <p:spPr>
            <a:xfrm>
              <a:off x="3970513" y="3061757"/>
              <a:ext cx="1346200" cy="0"/>
            </a:xfrm>
            <a:custGeom>
              <a:avLst/>
              <a:gdLst/>
              <a:ahLst/>
              <a:cxnLst/>
              <a:rect l="l" t="t" r="r" b="b"/>
              <a:pathLst>
                <a:path w="1346200">
                  <a:moveTo>
                    <a:pt x="0" y="0"/>
                  </a:moveTo>
                  <a:lnTo>
                    <a:pt x="1314091" y="0"/>
                  </a:lnTo>
                  <a:lnTo>
                    <a:pt x="1345841" y="0"/>
                  </a:lnTo>
                </a:path>
              </a:pathLst>
            </a:custGeom>
            <a:ln w="635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7"/>
            <p:cNvSpPr/>
            <p:nvPr/>
          </p:nvSpPr>
          <p:spPr>
            <a:xfrm>
              <a:off x="5284606" y="2932217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80">
                  <a:moveTo>
                    <a:pt x="0" y="0"/>
                  </a:moveTo>
                  <a:lnTo>
                    <a:pt x="0" y="259080"/>
                  </a:lnTo>
                  <a:lnTo>
                    <a:pt x="259080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174275" y="1131243"/>
            <a:ext cx="2017663" cy="59526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indent="329940">
              <a:lnSpc>
                <a:spcPct val="113300"/>
              </a:lnSpc>
              <a:spcBef>
                <a:spcPts val="70"/>
              </a:spcBef>
            </a:pPr>
            <a:r>
              <a:rPr sz="1758" dirty="0">
                <a:latin typeface="Arial"/>
                <a:cs typeface="Arial"/>
              </a:rPr>
              <a:t>inputs</a:t>
            </a:r>
            <a:r>
              <a:rPr sz="1758" spc="-35" dirty="0">
                <a:latin typeface="Arial"/>
                <a:cs typeface="Arial"/>
              </a:rPr>
              <a:t> </a:t>
            </a:r>
            <a:r>
              <a:rPr sz="1758" dirty="0">
                <a:latin typeface="Arial"/>
                <a:cs typeface="Arial"/>
              </a:rPr>
              <a:t>can</a:t>
            </a:r>
            <a:r>
              <a:rPr sz="1758" spc="-32" dirty="0">
                <a:latin typeface="Arial"/>
                <a:cs typeface="Arial"/>
              </a:rPr>
              <a:t> </a:t>
            </a:r>
            <a:r>
              <a:rPr sz="1758" spc="21" dirty="0">
                <a:latin typeface="Arial"/>
                <a:cs typeface="Arial"/>
              </a:rPr>
              <a:t>be </a:t>
            </a:r>
            <a:r>
              <a:rPr sz="1758" dirty="0">
                <a:latin typeface="Arial"/>
                <a:cs typeface="Arial"/>
              </a:rPr>
              <a:t>restricted</a:t>
            </a:r>
            <a:r>
              <a:rPr sz="1758" spc="49" dirty="0">
                <a:latin typeface="Arial"/>
                <a:cs typeface="Arial"/>
              </a:rPr>
              <a:t> </a:t>
            </a:r>
            <a:r>
              <a:rPr sz="1758" spc="70" dirty="0">
                <a:latin typeface="Arial"/>
                <a:cs typeface="Arial"/>
              </a:rPr>
              <a:t>to</a:t>
            </a:r>
            <a:r>
              <a:rPr sz="1758" spc="49" dirty="0">
                <a:latin typeface="Arial"/>
                <a:cs typeface="Arial"/>
              </a:rPr>
              <a:t> </a:t>
            </a:r>
            <a:r>
              <a:rPr sz="1758" spc="-7" dirty="0">
                <a:latin typeface="Arial"/>
                <a:cs typeface="Arial"/>
              </a:rPr>
              <a:t>regions</a:t>
            </a:r>
            <a:endParaRPr sz="1758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71728" y="1461492"/>
            <a:ext cx="4300091" cy="1397049"/>
            <a:chOff x="6043471" y="2078567"/>
            <a:chExt cx="6115685" cy="1986914"/>
          </a:xfrm>
        </p:grpSpPr>
        <p:sp>
          <p:nvSpPr>
            <p:cNvPr id="10" name="object 10"/>
            <p:cNvSpPr/>
            <p:nvPr/>
          </p:nvSpPr>
          <p:spPr>
            <a:xfrm>
              <a:off x="6356988" y="2801378"/>
              <a:ext cx="290830" cy="433070"/>
            </a:xfrm>
            <a:custGeom>
              <a:avLst/>
              <a:gdLst/>
              <a:ahLst/>
              <a:cxnLst/>
              <a:rect l="l" t="t" r="r" b="b"/>
              <a:pathLst>
                <a:path w="290829" h="433069">
                  <a:moveTo>
                    <a:pt x="277858" y="0"/>
                  </a:moveTo>
                  <a:lnTo>
                    <a:pt x="0" y="127481"/>
                  </a:lnTo>
                  <a:lnTo>
                    <a:pt x="12964" y="432912"/>
                  </a:lnTo>
                  <a:lnTo>
                    <a:pt x="290822" y="305431"/>
                  </a:lnTo>
                  <a:lnTo>
                    <a:pt x="277858" y="0"/>
                  </a:lnTo>
                  <a:close/>
                </a:path>
              </a:pathLst>
            </a:custGeom>
            <a:solidFill>
              <a:srgbClr val="1E3C6E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" name="object 11"/>
            <p:cNvSpPr/>
            <p:nvPr/>
          </p:nvSpPr>
          <p:spPr>
            <a:xfrm>
              <a:off x="6676936" y="2369222"/>
              <a:ext cx="934719" cy="713105"/>
            </a:xfrm>
            <a:custGeom>
              <a:avLst/>
              <a:gdLst/>
              <a:ahLst/>
              <a:cxnLst/>
              <a:rect l="l" t="t" r="r" b="b"/>
              <a:pathLst>
                <a:path w="934720" h="713105">
                  <a:moveTo>
                    <a:pt x="290817" y="585190"/>
                  </a:moveTo>
                  <a:lnTo>
                    <a:pt x="277863" y="279755"/>
                  </a:lnTo>
                  <a:lnTo>
                    <a:pt x="0" y="407238"/>
                  </a:lnTo>
                  <a:lnTo>
                    <a:pt x="12966" y="712673"/>
                  </a:lnTo>
                  <a:lnTo>
                    <a:pt x="290817" y="585190"/>
                  </a:lnTo>
                  <a:close/>
                </a:path>
                <a:path w="934720" h="713105">
                  <a:moveTo>
                    <a:pt x="612559" y="441261"/>
                  </a:moveTo>
                  <a:lnTo>
                    <a:pt x="599592" y="135826"/>
                  </a:lnTo>
                  <a:lnTo>
                    <a:pt x="321729" y="263309"/>
                  </a:lnTo>
                  <a:lnTo>
                    <a:pt x="334695" y="568744"/>
                  </a:lnTo>
                  <a:lnTo>
                    <a:pt x="612559" y="441261"/>
                  </a:lnTo>
                  <a:close/>
                </a:path>
                <a:path w="934720" h="713105">
                  <a:moveTo>
                    <a:pt x="934288" y="305435"/>
                  </a:moveTo>
                  <a:lnTo>
                    <a:pt x="921321" y="0"/>
                  </a:lnTo>
                  <a:lnTo>
                    <a:pt x="643470" y="127482"/>
                  </a:lnTo>
                  <a:lnTo>
                    <a:pt x="656424" y="432917"/>
                  </a:lnTo>
                  <a:lnTo>
                    <a:pt x="934288" y="305435"/>
                  </a:lnTo>
                  <a:close/>
                </a:path>
              </a:pathLst>
            </a:custGeom>
            <a:solidFill>
              <a:srgbClr val="BE500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12"/>
            <p:cNvSpPr/>
            <p:nvPr/>
          </p:nvSpPr>
          <p:spPr>
            <a:xfrm>
              <a:off x="6369685" y="2078570"/>
              <a:ext cx="1872614" cy="1503045"/>
            </a:xfrm>
            <a:custGeom>
              <a:avLst/>
              <a:gdLst/>
              <a:ahLst/>
              <a:cxnLst/>
              <a:rect l="l" t="t" r="r" b="b"/>
              <a:pathLst>
                <a:path w="1872615" h="1503045">
                  <a:moveTo>
                    <a:pt x="290817" y="1375384"/>
                  </a:moveTo>
                  <a:lnTo>
                    <a:pt x="277850" y="1069949"/>
                  </a:lnTo>
                  <a:lnTo>
                    <a:pt x="0" y="1197432"/>
                  </a:lnTo>
                  <a:lnTo>
                    <a:pt x="12966" y="1502854"/>
                  </a:lnTo>
                  <a:lnTo>
                    <a:pt x="290817" y="1375384"/>
                  </a:lnTo>
                  <a:close/>
                </a:path>
                <a:path w="1872615" h="1503045">
                  <a:moveTo>
                    <a:pt x="1563268" y="443687"/>
                  </a:moveTo>
                  <a:lnTo>
                    <a:pt x="1550314" y="138252"/>
                  </a:lnTo>
                  <a:lnTo>
                    <a:pt x="1272451" y="265734"/>
                  </a:lnTo>
                  <a:lnTo>
                    <a:pt x="1285417" y="571169"/>
                  </a:lnTo>
                  <a:lnTo>
                    <a:pt x="1563268" y="443687"/>
                  </a:lnTo>
                  <a:close/>
                </a:path>
                <a:path w="1872615" h="1503045">
                  <a:moveTo>
                    <a:pt x="1872310" y="305435"/>
                  </a:moveTo>
                  <a:lnTo>
                    <a:pt x="1859343" y="0"/>
                  </a:lnTo>
                  <a:lnTo>
                    <a:pt x="1581480" y="127482"/>
                  </a:lnTo>
                  <a:lnTo>
                    <a:pt x="1594446" y="432917"/>
                  </a:lnTo>
                  <a:lnTo>
                    <a:pt x="1872310" y="305435"/>
                  </a:lnTo>
                  <a:close/>
                </a:path>
              </a:pathLst>
            </a:custGeom>
            <a:solidFill>
              <a:srgbClr val="1E3C6E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13"/>
            <p:cNvSpPr/>
            <p:nvPr/>
          </p:nvSpPr>
          <p:spPr>
            <a:xfrm>
              <a:off x="6691414" y="2725178"/>
              <a:ext cx="936625" cy="708660"/>
            </a:xfrm>
            <a:custGeom>
              <a:avLst/>
              <a:gdLst/>
              <a:ahLst/>
              <a:cxnLst/>
              <a:rect l="l" t="t" r="r" b="b"/>
              <a:pathLst>
                <a:path w="936625" h="708660">
                  <a:moveTo>
                    <a:pt x="290830" y="580605"/>
                  </a:moveTo>
                  <a:lnTo>
                    <a:pt x="277863" y="275170"/>
                  </a:lnTo>
                  <a:lnTo>
                    <a:pt x="0" y="402653"/>
                  </a:lnTo>
                  <a:lnTo>
                    <a:pt x="12966" y="708088"/>
                  </a:lnTo>
                  <a:lnTo>
                    <a:pt x="290830" y="580605"/>
                  </a:lnTo>
                  <a:close/>
                </a:path>
                <a:path w="936625" h="708660">
                  <a:moveTo>
                    <a:pt x="612559" y="436753"/>
                  </a:moveTo>
                  <a:lnTo>
                    <a:pt x="599592" y="131318"/>
                  </a:lnTo>
                  <a:lnTo>
                    <a:pt x="321741" y="258800"/>
                  </a:lnTo>
                  <a:lnTo>
                    <a:pt x="334695" y="564235"/>
                  </a:lnTo>
                  <a:lnTo>
                    <a:pt x="612559" y="436753"/>
                  </a:lnTo>
                  <a:close/>
                </a:path>
                <a:path w="936625" h="708660">
                  <a:moveTo>
                    <a:pt x="936066" y="305435"/>
                  </a:moveTo>
                  <a:lnTo>
                    <a:pt x="923112" y="0"/>
                  </a:lnTo>
                  <a:lnTo>
                    <a:pt x="645248" y="127482"/>
                  </a:lnTo>
                  <a:lnTo>
                    <a:pt x="658215" y="432917"/>
                  </a:lnTo>
                  <a:lnTo>
                    <a:pt x="936066" y="305435"/>
                  </a:lnTo>
                  <a:close/>
                </a:path>
              </a:pathLst>
            </a:custGeom>
            <a:solidFill>
              <a:srgbClr val="BE500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4"/>
            <p:cNvSpPr/>
            <p:nvPr/>
          </p:nvSpPr>
          <p:spPr>
            <a:xfrm>
              <a:off x="6382385" y="2441549"/>
              <a:ext cx="1866900" cy="1492885"/>
            </a:xfrm>
            <a:custGeom>
              <a:avLst/>
              <a:gdLst/>
              <a:ahLst/>
              <a:cxnLst/>
              <a:rect l="l" t="t" r="r" b="b"/>
              <a:pathLst>
                <a:path w="1866900" h="1492885">
                  <a:moveTo>
                    <a:pt x="290817" y="1365186"/>
                  </a:moveTo>
                  <a:lnTo>
                    <a:pt x="277850" y="1059751"/>
                  </a:lnTo>
                  <a:lnTo>
                    <a:pt x="0" y="1187234"/>
                  </a:lnTo>
                  <a:lnTo>
                    <a:pt x="12966" y="1492669"/>
                  </a:lnTo>
                  <a:lnTo>
                    <a:pt x="290817" y="1365186"/>
                  </a:lnTo>
                  <a:close/>
                </a:path>
                <a:path w="1866900" h="1492885">
                  <a:moveTo>
                    <a:pt x="1555915" y="445135"/>
                  </a:moveTo>
                  <a:lnTo>
                    <a:pt x="1542948" y="139700"/>
                  </a:lnTo>
                  <a:lnTo>
                    <a:pt x="1265097" y="267182"/>
                  </a:lnTo>
                  <a:lnTo>
                    <a:pt x="1278051" y="572617"/>
                  </a:lnTo>
                  <a:lnTo>
                    <a:pt x="1555915" y="445135"/>
                  </a:lnTo>
                  <a:close/>
                </a:path>
                <a:path w="1866900" h="1492885">
                  <a:moveTo>
                    <a:pt x="1866722" y="305435"/>
                  </a:moveTo>
                  <a:lnTo>
                    <a:pt x="1853768" y="0"/>
                  </a:lnTo>
                  <a:lnTo>
                    <a:pt x="1575904" y="127482"/>
                  </a:lnTo>
                  <a:lnTo>
                    <a:pt x="1588871" y="432917"/>
                  </a:lnTo>
                  <a:lnTo>
                    <a:pt x="1866722" y="305435"/>
                  </a:lnTo>
                  <a:close/>
                </a:path>
              </a:pathLst>
            </a:custGeom>
            <a:solidFill>
              <a:srgbClr val="1E3C6E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5"/>
            <p:cNvSpPr/>
            <p:nvPr/>
          </p:nvSpPr>
          <p:spPr>
            <a:xfrm>
              <a:off x="6704114" y="3076549"/>
              <a:ext cx="934719" cy="705485"/>
            </a:xfrm>
            <a:custGeom>
              <a:avLst/>
              <a:gdLst/>
              <a:ahLst/>
              <a:cxnLst/>
              <a:rect l="l" t="t" r="r" b="b"/>
              <a:pathLst>
                <a:path w="934720" h="705485">
                  <a:moveTo>
                    <a:pt x="290830" y="577786"/>
                  </a:moveTo>
                  <a:lnTo>
                    <a:pt x="277863" y="272351"/>
                  </a:lnTo>
                  <a:lnTo>
                    <a:pt x="0" y="399834"/>
                  </a:lnTo>
                  <a:lnTo>
                    <a:pt x="12966" y="705269"/>
                  </a:lnTo>
                  <a:lnTo>
                    <a:pt x="290830" y="577786"/>
                  </a:lnTo>
                  <a:close/>
                </a:path>
                <a:path w="934720" h="705485">
                  <a:moveTo>
                    <a:pt x="612559" y="440982"/>
                  </a:moveTo>
                  <a:lnTo>
                    <a:pt x="599592" y="135559"/>
                  </a:lnTo>
                  <a:lnTo>
                    <a:pt x="321741" y="263029"/>
                  </a:lnTo>
                  <a:lnTo>
                    <a:pt x="334695" y="568464"/>
                  </a:lnTo>
                  <a:lnTo>
                    <a:pt x="612559" y="440982"/>
                  </a:lnTo>
                  <a:close/>
                </a:path>
                <a:path w="934720" h="705485">
                  <a:moveTo>
                    <a:pt x="934288" y="305435"/>
                  </a:moveTo>
                  <a:lnTo>
                    <a:pt x="921321" y="0"/>
                  </a:lnTo>
                  <a:lnTo>
                    <a:pt x="643470" y="127482"/>
                  </a:lnTo>
                  <a:lnTo>
                    <a:pt x="656437" y="432917"/>
                  </a:lnTo>
                  <a:lnTo>
                    <a:pt x="934288" y="305435"/>
                  </a:lnTo>
                  <a:close/>
                </a:path>
              </a:pathLst>
            </a:custGeom>
            <a:solidFill>
              <a:srgbClr val="BE500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6"/>
            <p:cNvSpPr/>
            <p:nvPr/>
          </p:nvSpPr>
          <p:spPr>
            <a:xfrm>
              <a:off x="6043460" y="2801378"/>
              <a:ext cx="2218690" cy="1264285"/>
            </a:xfrm>
            <a:custGeom>
              <a:avLst/>
              <a:gdLst/>
              <a:ahLst/>
              <a:cxnLst/>
              <a:rect l="l" t="t" r="r" b="b"/>
              <a:pathLst>
                <a:path w="2218690" h="1264285">
                  <a:moveTo>
                    <a:pt x="290830" y="436753"/>
                  </a:moveTo>
                  <a:lnTo>
                    <a:pt x="277863" y="131318"/>
                  </a:lnTo>
                  <a:lnTo>
                    <a:pt x="0" y="258800"/>
                  </a:lnTo>
                  <a:lnTo>
                    <a:pt x="12966" y="564235"/>
                  </a:lnTo>
                  <a:lnTo>
                    <a:pt x="290830" y="436753"/>
                  </a:lnTo>
                  <a:close/>
                </a:path>
                <a:path w="2218690" h="1264285">
                  <a:moveTo>
                    <a:pt x="302666" y="792353"/>
                  </a:moveTo>
                  <a:lnTo>
                    <a:pt x="289712" y="486918"/>
                  </a:lnTo>
                  <a:lnTo>
                    <a:pt x="11849" y="614400"/>
                  </a:lnTo>
                  <a:lnTo>
                    <a:pt x="24815" y="919835"/>
                  </a:lnTo>
                  <a:lnTo>
                    <a:pt x="302666" y="792353"/>
                  </a:lnTo>
                  <a:close/>
                </a:path>
                <a:path w="2218690" h="1264285">
                  <a:moveTo>
                    <a:pt x="316230" y="1136370"/>
                  </a:moveTo>
                  <a:lnTo>
                    <a:pt x="303263" y="830935"/>
                  </a:lnTo>
                  <a:lnTo>
                    <a:pt x="25400" y="958418"/>
                  </a:lnTo>
                  <a:lnTo>
                    <a:pt x="38366" y="1263853"/>
                  </a:lnTo>
                  <a:lnTo>
                    <a:pt x="316230" y="1136370"/>
                  </a:lnTo>
                  <a:close/>
                </a:path>
                <a:path w="2218690" h="1264285">
                  <a:moveTo>
                    <a:pt x="1907540" y="436753"/>
                  </a:moveTo>
                  <a:lnTo>
                    <a:pt x="1894573" y="131318"/>
                  </a:lnTo>
                  <a:lnTo>
                    <a:pt x="1616722" y="258800"/>
                  </a:lnTo>
                  <a:lnTo>
                    <a:pt x="1629676" y="564235"/>
                  </a:lnTo>
                  <a:lnTo>
                    <a:pt x="1907540" y="436753"/>
                  </a:lnTo>
                  <a:close/>
                </a:path>
                <a:path w="2218690" h="1264285">
                  <a:moveTo>
                    <a:pt x="2218347" y="305435"/>
                  </a:moveTo>
                  <a:lnTo>
                    <a:pt x="2205393" y="0"/>
                  </a:lnTo>
                  <a:lnTo>
                    <a:pt x="1927529" y="127482"/>
                  </a:lnTo>
                  <a:lnTo>
                    <a:pt x="1940496" y="432917"/>
                  </a:lnTo>
                  <a:lnTo>
                    <a:pt x="2218347" y="305435"/>
                  </a:lnTo>
                  <a:close/>
                </a:path>
              </a:pathLst>
            </a:custGeom>
            <a:solidFill>
              <a:srgbClr val="1E3C6E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7"/>
            <p:cNvSpPr/>
            <p:nvPr/>
          </p:nvSpPr>
          <p:spPr>
            <a:xfrm>
              <a:off x="6805917" y="2583941"/>
              <a:ext cx="3549015" cy="1019810"/>
            </a:xfrm>
            <a:custGeom>
              <a:avLst/>
              <a:gdLst/>
              <a:ahLst/>
              <a:cxnLst/>
              <a:rect l="l" t="t" r="r" b="b"/>
              <a:pathLst>
                <a:path w="3549015" h="1019810">
                  <a:moveTo>
                    <a:pt x="3548456" y="597814"/>
                  </a:moveTo>
                  <a:lnTo>
                    <a:pt x="675652" y="0"/>
                  </a:lnTo>
                  <a:lnTo>
                    <a:pt x="667893" y="37299"/>
                  </a:lnTo>
                  <a:lnTo>
                    <a:pt x="3042907" y="531533"/>
                  </a:lnTo>
                  <a:lnTo>
                    <a:pt x="282917" y="169951"/>
                  </a:lnTo>
                  <a:lnTo>
                    <a:pt x="277964" y="207733"/>
                  </a:lnTo>
                  <a:lnTo>
                    <a:pt x="2601239" y="512102"/>
                  </a:lnTo>
                  <a:lnTo>
                    <a:pt x="3429" y="277342"/>
                  </a:lnTo>
                  <a:lnTo>
                    <a:pt x="0" y="315290"/>
                  </a:lnTo>
                  <a:lnTo>
                    <a:pt x="659663" y="374904"/>
                  </a:lnTo>
                  <a:lnTo>
                    <a:pt x="659396" y="377913"/>
                  </a:lnTo>
                  <a:lnTo>
                    <a:pt x="2948355" y="582358"/>
                  </a:lnTo>
                  <a:lnTo>
                    <a:pt x="355257" y="516839"/>
                  </a:lnTo>
                  <a:lnTo>
                    <a:pt x="354304" y="554926"/>
                  </a:lnTo>
                  <a:lnTo>
                    <a:pt x="2691904" y="613981"/>
                  </a:lnTo>
                  <a:lnTo>
                    <a:pt x="32677" y="665645"/>
                  </a:lnTo>
                  <a:lnTo>
                    <a:pt x="33413" y="703745"/>
                  </a:lnTo>
                  <a:lnTo>
                    <a:pt x="1651457" y="672312"/>
                  </a:lnTo>
                  <a:lnTo>
                    <a:pt x="678268" y="710806"/>
                  </a:lnTo>
                  <a:lnTo>
                    <a:pt x="679780" y="748880"/>
                  </a:lnTo>
                  <a:lnTo>
                    <a:pt x="1182509" y="728992"/>
                  </a:lnTo>
                  <a:lnTo>
                    <a:pt x="417220" y="771626"/>
                  </a:lnTo>
                  <a:lnTo>
                    <a:pt x="419341" y="809663"/>
                  </a:lnTo>
                  <a:lnTo>
                    <a:pt x="2832735" y="675208"/>
                  </a:lnTo>
                  <a:lnTo>
                    <a:pt x="30975" y="981837"/>
                  </a:lnTo>
                  <a:lnTo>
                    <a:pt x="35115" y="1019721"/>
                  </a:lnTo>
                  <a:lnTo>
                    <a:pt x="3546652" y="635406"/>
                  </a:lnTo>
                  <a:lnTo>
                    <a:pt x="3544570" y="616470"/>
                  </a:lnTo>
                  <a:lnTo>
                    <a:pt x="3548456" y="5978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8"/>
            <p:cNvSpPr/>
            <p:nvPr/>
          </p:nvSpPr>
          <p:spPr>
            <a:xfrm>
              <a:off x="10512592" y="3149153"/>
              <a:ext cx="611505" cy="0"/>
            </a:xfrm>
            <a:custGeom>
              <a:avLst/>
              <a:gdLst/>
              <a:ahLst/>
              <a:cxnLst/>
              <a:rect l="l" t="t" r="r" b="b"/>
              <a:pathLst>
                <a:path w="611504">
                  <a:moveTo>
                    <a:pt x="0" y="0"/>
                  </a:moveTo>
                  <a:lnTo>
                    <a:pt x="61122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9"/>
            <p:cNvSpPr/>
            <p:nvPr/>
          </p:nvSpPr>
          <p:spPr>
            <a:xfrm>
              <a:off x="11132801" y="2942840"/>
              <a:ext cx="399415" cy="401320"/>
            </a:xfrm>
            <a:custGeom>
              <a:avLst/>
              <a:gdLst/>
              <a:ahLst/>
              <a:cxnLst/>
              <a:rect l="l" t="t" r="r" b="b"/>
              <a:pathLst>
                <a:path w="399415" h="401320">
                  <a:moveTo>
                    <a:pt x="341637" y="57865"/>
                  </a:moveTo>
                  <a:lnTo>
                    <a:pt x="370448" y="94331"/>
                  </a:lnTo>
                  <a:lnTo>
                    <a:pt x="389655" y="135077"/>
                  </a:lnTo>
                  <a:lnTo>
                    <a:pt x="399259" y="178391"/>
                  </a:lnTo>
                  <a:lnTo>
                    <a:pt x="399259" y="222561"/>
                  </a:lnTo>
                  <a:lnTo>
                    <a:pt x="389655" y="265876"/>
                  </a:lnTo>
                  <a:lnTo>
                    <a:pt x="370448" y="306622"/>
                  </a:lnTo>
                  <a:lnTo>
                    <a:pt x="341637" y="343087"/>
                  </a:lnTo>
                  <a:lnTo>
                    <a:pt x="305326" y="372020"/>
                  </a:lnTo>
                  <a:lnTo>
                    <a:pt x="264752" y="391309"/>
                  </a:lnTo>
                  <a:lnTo>
                    <a:pt x="221621" y="400953"/>
                  </a:lnTo>
                  <a:lnTo>
                    <a:pt x="177637" y="400953"/>
                  </a:lnTo>
                  <a:lnTo>
                    <a:pt x="134506" y="391309"/>
                  </a:lnTo>
                  <a:lnTo>
                    <a:pt x="93933" y="372020"/>
                  </a:lnTo>
                  <a:lnTo>
                    <a:pt x="57621" y="343087"/>
                  </a:lnTo>
                  <a:lnTo>
                    <a:pt x="28810" y="306622"/>
                  </a:lnTo>
                  <a:lnTo>
                    <a:pt x="9603" y="265876"/>
                  </a:lnTo>
                  <a:lnTo>
                    <a:pt x="0" y="222561"/>
                  </a:lnTo>
                  <a:lnTo>
                    <a:pt x="0" y="178391"/>
                  </a:lnTo>
                  <a:lnTo>
                    <a:pt x="9603" y="135077"/>
                  </a:lnTo>
                  <a:lnTo>
                    <a:pt x="28810" y="94331"/>
                  </a:lnTo>
                  <a:lnTo>
                    <a:pt x="57621" y="57865"/>
                  </a:lnTo>
                  <a:lnTo>
                    <a:pt x="93933" y="28932"/>
                  </a:lnTo>
                  <a:lnTo>
                    <a:pt x="134506" y="9644"/>
                  </a:lnTo>
                  <a:lnTo>
                    <a:pt x="177637" y="0"/>
                  </a:lnTo>
                  <a:lnTo>
                    <a:pt x="221621" y="0"/>
                  </a:lnTo>
                  <a:lnTo>
                    <a:pt x="264752" y="9644"/>
                  </a:lnTo>
                  <a:lnTo>
                    <a:pt x="305326" y="28932"/>
                  </a:lnTo>
                  <a:lnTo>
                    <a:pt x="341637" y="57865"/>
                  </a:lnTo>
                  <a:close/>
                </a:path>
              </a:pathLst>
            </a:custGeom>
            <a:ln w="25400">
              <a:solidFill>
                <a:srgbClr val="4F4F4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89818" y="3017491"/>
              <a:ext cx="285225" cy="25066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528592" y="3149153"/>
              <a:ext cx="611505" cy="0"/>
            </a:xfrm>
            <a:custGeom>
              <a:avLst/>
              <a:gdLst/>
              <a:ahLst/>
              <a:cxnLst/>
              <a:rect l="l" t="t" r="r" b="b"/>
              <a:pathLst>
                <a:path w="611504">
                  <a:moveTo>
                    <a:pt x="0" y="0"/>
                  </a:moveTo>
                  <a:lnTo>
                    <a:pt x="61122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231601" y="2959634"/>
              <a:ext cx="399415" cy="401320"/>
            </a:xfrm>
            <a:custGeom>
              <a:avLst/>
              <a:gdLst/>
              <a:ahLst/>
              <a:cxnLst/>
              <a:rect l="l" t="t" r="r" b="b"/>
              <a:pathLst>
                <a:path w="399415" h="401320">
                  <a:moveTo>
                    <a:pt x="221621" y="0"/>
                  </a:moveTo>
                  <a:lnTo>
                    <a:pt x="177637" y="0"/>
                  </a:lnTo>
                  <a:lnTo>
                    <a:pt x="134506" y="9644"/>
                  </a:lnTo>
                  <a:lnTo>
                    <a:pt x="93932" y="28932"/>
                  </a:lnTo>
                  <a:lnTo>
                    <a:pt x="57621" y="57865"/>
                  </a:lnTo>
                  <a:lnTo>
                    <a:pt x="28810" y="94331"/>
                  </a:lnTo>
                  <a:lnTo>
                    <a:pt x="9603" y="135077"/>
                  </a:lnTo>
                  <a:lnTo>
                    <a:pt x="0" y="178392"/>
                  </a:lnTo>
                  <a:lnTo>
                    <a:pt x="0" y="222562"/>
                  </a:lnTo>
                  <a:lnTo>
                    <a:pt x="9603" y="265876"/>
                  </a:lnTo>
                  <a:lnTo>
                    <a:pt x="28810" y="306622"/>
                  </a:lnTo>
                  <a:lnTo>
                    <a:pt x="57621" y="343088"/>
                  </a:lnTo>
                  <a:lnTo>
                    <a:pt x="93932" y="372021"/>
                  </a:lnTo>
                  <a:lnTo>
                    <a:pt x="134506" y="391309"/>
                  </a:lnTo>
                  <a:lnTo>
                    <a:pt x="177637" y="400954"/>
                  </a:lnTo>
                  <a:lnTo>
                    <a:pt x="221621" y="400954"/>
                  </a:lnTo>
                  <a:lnTo>
                    <a:pt x="264752" y="391309"/>
                  </a:lnTo>
                  <a:lnTo>
                    <a:pt x="305325" y="372021"/>
                  </a:lnTo>
                  <a:lnTo>
                    <a:pt x="341637" y="343088"/>
                  </a:lnTo>
                  <a:lnTo>
                    <a:pt x="370448" y="306622"/>
                  </a:lnTo>
                  <a:lnTo>
                    <a:pt x="389656" y="265876"/>
                  </a:lnTo>
                  <a:lnTo>
                    <a:pt x="399259" y="222562"/>
                  </a:lnTo>
                  <a:lnTo>
                    <a:pt x="399259" y="178392"/>
                  </a:lnTo>
                  <a:lnTo>
                    <a:pt x="389656" y="135077"/>
                  </a:lnTo>
                  <a:lnTo>
                    <a:pt x="370448" y="94331"/>
                  </a:lnTo>
                  <a:lnTo>
                    <a:pt x="341637" y="57865"/>
                  </a:lnTo>
                  <a:lnTo>
                    <a:pt x="305325" y="28932"/>
                  </a:lnTo>
                  <a:lnTo>
                    <a:pt x="264752" y="9644"/>
                  </a:lnTo>
                  <a:lnTo>
                    <a:pt x="2216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231601" y="2959633"/>
              <a:ext cx="399415" cy="401320"/>
            </a:xfrm>
            <a:custGeom>
              <a:avLst/>
              <a:gdLst/>
              <a:ahLst/>
              <a:cxnLst/>
              <a:rect l="l" t="t" r="r" b="b"/>
              <a:pathLst>
                <a:path w="399415" h="401320">
                  <a:moveTo>
                    <a:pt x="341637" y="57865"/>
                  </a:moveTo>
                  <a:lnTo>
                    <a:pt x="370448" y="94331"/>
                  </a:lnTo>
                  <a:lnTo>
                    <a:pt x="389655" y="135077"/>
                  </a:lnTo>
                  <a:lnTo>
                    <a:pt x="399259" y="178391"/>
                  </a:lnTo>
                  <a:lnTo>
                    <a:pt x="399259" y="222561"/>
                  </a:lnTo>
                  <a:lnTo>
                    <a:pt x="389655" y="265876"/>
                  </a:lnTo>
                  <a:lnTo>
                    <a:pt x="370448" y="306622"/>
                  </a:lnTo>
                  <a:lnTo>
                    <a:pt x="341637" y="343087"/>
                  </a:lnTo>
                  <a:lnTo>
                    <a:pt x="305326" y="372020"/>
                  </a:lnTo>
                  <a:lnTo>
                    <a:pt x="264752" y="391309"/>
                  </a:lnTo>
                  <a:lnTo>
                    <a:pt x="221621" y="400953"/>
                  </a:lnTo>
                  <a:lnTo>
                    <a:pt x="177637" y="400953"/>
                  </a:lnTo>
                  <a:lnTo>
                    <a:pt x="134506" y="391309"/>
                  </a:lnTo>
                  <a:lnTo>
                    <a:pt x="93933" y="372020"/>
                  </a:lnTo>
                  <a:lnTo>
                    <a:pt x="57621" y="343087"/>
                  </a:lnTo>
                  <a:lnTo>
                    <a:pt x="28810" y="306622"/>
                  </a:lnTo>
                  <a:lnTo>
                    <a:pt x="9603" y="265876"/>
                  </a:lnTo>
                  <a:lnTo>
                    <a:pt x="0" y="222561"/>
                  </a:lnTo>
                  <a:lnTo>
                    <a:pt x="0" y="178391"/>
                  </a:lnTo>
                  <a:lnTo>
                    <a:pt x="9603" y="135077"/>
                  </a:lnTo>
                  <a:lnTo>
                    <a:pt x="28810" y="94331"/>
                  </a:lnTo>
                  <a:lnTo>
                    <a:pt x="57621" y="57865"/>
                  </a:lnTo>
                  <a:lnTo>
                    <a:pt x="93933" y="28932"/>
                  </a:lnTo>
                  <a:lnTo>
                    <a:pt x="134506" y="9644"/>
                  </a:lnTo>
                  <a:lnTo>
                    <a:pt x="177637" y="0"/>
                  </a:lnTo>
                  <a:lnTo>
                    <a:pt x="221621" y="0"/>
                  </a:lnTo>
                  <a:lnTo>
                    <a:pt x="264752" y="9644"/>
                  </a:lnTo>
                  <a:lnTo>
                    <a:pt x="305326" y="28932"/>
                  </a:lnTo>
                  <a:lnTo>
                    <a:pt x="341637" y="57865"/>
                  </a:lnTo>
                  <a:close/>
                </a:path>
              </a:pathLst>
            </a:custGeom>
            <a:ln w="25400">
              <a:solidFill>
                <a:srgbClr val="4F4F4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787691" y="2102750"/>
            <a:ext cx="138410" cy="210551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301" spc="225" dirty="0">
                <a:latin typeface="Cambria"/>
                <a:cs typeface="Cambria"/>
              </a:rPr>
              <a:t>⌃</a:t>
            </a:r>
            <a:endParaRPr sz="1301">
              <a:latin typeface="Cambria"/>
              <a:cs typeface="Cambri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784965" y="1411806"/>
            <a:ext cx="4396978" cy="955030"/>
            <a:chOff x="6062298" y="2007901"/>
            <a:chExt cx="6253480" cy="1358265"/>
          </a:xfrm>
        </p:grpSpPr>
        <p:sp>
          <p:nvSpPr>
            <p:cNvPr id="26" name="object 26"/>
            <p:cNvSpPr/>
            <p:nvPr/>
          </p:nvSpPr>
          <p:spPr>
            <a:xfrm>
              <a:off x="12024831" y="2932696"/>
              <a:ext cx="290830" cy="433070"/>
            </a:xfrm>
            <a:custGeom>
              <a:avLst/>
              <a:gdLst/>
              <a:ahLst/>
              <a:cxnLst/>
              <a:rect l="l" t="t" r="r" b="b"/>
              <a:pathLst>
                <a:path w="290829" h="433070">
                  <a:moveTo>
                    <a:pt x="277856" y="0"/>
                  </a:moveTo>
                  <a:lnTo>
                    <a:pt x="0" y="127481"/>
                  </a:lnTo>
                  <a:lnTo>
                    <a:pt x="12962" y="432912"/>
                  </a:lnTo>
                  <a:lnTo>
                    <a:pt x="290821" y="305431"/>
                  </a:lnTo>
                  <a:lnTo>
                    <a:pt x="277856" y="0"/>
                  </a:lnTo>
                  <a:close/>
                </a:path>
              </a:pathLst>
            </a:custGeom>
            <a:solidFill>
              <a:srgbClr val="1E3C6E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7"/>
            <p:cNvSpPr/>
            <p:nvPr/>
          </p:nvSpPr>
          <p:spPr>
            <a:xfrm>
              <a:off x="6081348" y="2076421"/>
              <a:ext cx="1881505" cy="850900"/>
            </a:xfrm>
            <a:custGeom>
              <a:avLst/>
              <a:gdLst/>
              <a:ahLst/>
              <a:cxnLst/>
              <a:rect l="l" t="t" r="r" b="b"/>
              <a:pathLst>
                <a:path w="1881504" h="850900">
                  <a:moveTo>
                    <a:pt x="0" y="850781"/>
                  </a:moveTo>
                  <a:lnTo>
                    <a:pt x="1863549" y="7850"/>
                  </a:lnTo>
                  <a:lnTo>
                    <a:pt x="1880906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8"/>
            <p:cNvSpPr/>
            <p:nvPr/>
          </p:nvSpPr>
          <p:spPr>
            <a:xfrm>
              <a:off x="7910352" y="2007901"/>
              <a:ext cx="187325" cy="153035"/>
            </a:xfrm>
            <a:custGeom>
              <a:avLst/>
              <a:gdLst/>
              <a:ahLst/>
              <a:cxnLst/>
              <a:rect l="l" t="t" r="r" b="b"/>
              <a:pathLst>
                <a:path w="187325" h="153035">
                  <a:moveTo>
                    <a:pt x="0" y="0"/>
                  </a:moveTo>
                  <a:lnTo>
                    <a:pt x="69088" y="152741"/>
                  </a:lnTo>
                  <a:lnTo>
                    <a:pt x="187285" y="7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810391" y="2600177"/>
            <a:ext cx="2745432" cy="2795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758" dirty="0">
                <a:latin typeface="Arial"/>
                <a:cs typeface="Arial"/>
              </a:rPr>
              <a:t>maintain</a:t>
            </a:r>
            <a:r>
              <a:rPr sz="1758" spc="102" dirty="0">
                <a:latin typeface="Arial"/>
                <a:cs typeface="Arial"/>
              </a:rPr>
              <a:t> </a:t>
            </a:r>
            <a:r>
              <a:rPr sz="1758" dirty="0">
                <a:latin typeface="Arial"/>
                <a:cs typeface="Arial"/>
              </a:rPr>
              <a:t>temporal</a:t>
            </a:r>
            <a:r>
              <a:rPr sz="1758" spc="102" dirty="0">
                <a:latin typeface="Arial"/>
                <a:cs typeface="Arial"/>
              </a:rPr>
              <a:t> </a:t>
            </a:r>
            <a:r>
              <a:rPr sz="1758" spc="-7" dirty="0">
                <a:latin typeface="Arial"/>
                <a:cs typeface="Arial"/>
              </a:rPr>
              <a:t>ordering</a:t>
            </a:r>
            <a:endParaRPr sz="1758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35854" y="1319503"/>
            <a:ext cx="133499" cy="396252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2496" i="1" spc="-141" dirty="0">
                <a:latin typeface="Trebuchet MS"/>
                <a:cs typeface="Trebuchet MS"/>
              </a:rPr>
              <a:t>t</a:t>
            </a:r>
            <a:endParaRPr sz="2496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314179" y="4820989"/>
            <a:ext cx="1106388" cy="182165"/>
            <a:chOff x="3970513" y="6856517"/>
            <a:chExt cx="1573530" cy="259079"/>
          </a:xfrm>
        </p:grpSpPr>
        <p:sp>
          <p:nvSpPr>
            <p:cNvPr id="32" name="object 32"/>
            <p:cNvSpPr/>
            <p:nvPr/>
          </p:nvSpPr>
          <p:spPr>
            <a:xfrm>
              <a:off x="3970513" y="6986057"/>
              <a:ext cx="1346200" cy="0"/>
            </a:xfrm>
            <a:custGeom>
              <a:avLst/>
              <a:gdLst/>
              <a:ahLst/>
              <a:cxnLst/>
              <a:rect l="l" t="t" r="r" b="b"/>
              <a:pathLst>
                <a:path w="1346200">
                  <a:moveTo>
                    <a:pt x="0" y="0"/>
                  </a:moveTo>
                  <a:lnTo>
                    <a:pt x="1314091" y="0"/>
                  </a:lnTo>
                  <a:lnTo>
                    <a:pt x="1345841" y="0"/>
                  </a:lnTo>
                </a:path>
              </a:pathLst>
            </a:custGeom>
            <a:ln w="6350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33"/>
            <p:cNvSpPr/>
            <p:nvPr/>
          </p:nvSpPr>
          <p:spPr>
            <a:xfrm>
              <a:off x="5284606" y="6856517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80" y="12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720870" y="3795453"/>
            <a:ext cx="2924473" cy="59526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424592" marR="3572" indent="-416109">
              <a:lnSpc>
                <a:spcPct val="113300"/>
              </a:lnSpc>
              <a:spcBef>
                <a:spcPts val="70"/>
              </a:spcBef>
            </a:pPr>
            <a:r>
              <a:rPr sz="1758" spc="-18" dirty="0">
                <a:latin typeface="Arial"/>
                <a:cs typeface="Arial"/>
              </a:rPr>
              <a:t>same</a:t>
            </a:r>
            <a:r>
              <a:rPr sz="1758" spc="-39" dirty="0">
                <a:latin typeface="Arial"/>
                <a:cs typeface="Arial"/>
              </a:rPr>
              <a:t> </a:t>
            </a:r>
            <a:r>
              <a:rPr sz="1758" dirty="0">
                <a:latin typeface="Arial"/>
                <a:cs typeface="Arial"/>
              </a:rPr>
              <a:t>weights</a:t>
            </a:r>
            <a:r>
              <a:rPr sz="1758" spc="-39" dirty="0">
                <a:latin typeface="Arial"/>
                <a:cs typeface="Arial"/>
              </a:rPr>
              <a:t> </a:t>
            </a:r>
            <a:r>
              <a:rPr sz="1758" dirty="0">
                <a:latin typeface="Arial"/>
                <a:cs typeface="Arial"/>
              </a:rPr>
              <a:t>can</a:t>
            </a:r>
            <a:r>
              <a:rPr sz="1758" spc="-39" dirty="0">
                <a:latin typeface="Arial"/>
                <a:cs typeface="Arial"/>
              </a:rPr>
              <a:t> </a:t>
            </a:r>
            <a:r>
              <a:rPr sz="1758" spc="39" dirty="0">
                <a:latin typeface="Arial"/>
                <a:cs typeface="Arial"/>
              </a:rPr>
              <a:t>be</a:t>
            </a:r>
            <a:r>
              <a:rPr sz="1758" spc="-39" dirty="0">
                <a:latin typeface="Arial"/>
                <a:cs typeface="Arial"/>
              </a:rPr>
              <a:t> </a:t>
            </a:r>
            <a:r>
              <a:rPr sz="1758" spc="32" dirty="0">
                <a:latin typeface="Arial"/>
                <a:cs typeface="Arial"/>
              </a:rPr>
              <a:t>applied </a:t>
            </a:r>
            <a:r>
              <a:rPr sz="1758" spc="35" dirty="0">
                <a:latin typeface="Arial"/>
                <a:cs typeface="Arial"/>
              </a:rPr>
              <a:t>throughout</a:t>
            </a:r>
            <a:r>
              <a:rPr sz="1758" spc="42" dirty="0">
                <a:latin typeface="Arial"/>
                <a:cs typeface="Arial"/>
              </a:rPr>
              <a:t> </a:t>
            </a:r>
            <a:r>
              <a:rPr sz="1758" dirty="0">
                <a:latin typeface="Arial"/>
                <a:cs typeface="Arial"/>
              </a:rPr>
              <a:t>the</a:t>
            </a:r>
            <a:r>
              <a:rPr sz="1758" spc="46" dirty="0">
                <a:latin typeface="Arial"/>
                <a:cs typeface="Arial"/>
              </a:rPr>
              <a:t> </a:t>
            </a:r>
            <a:r>
              <a:rPr sz="1758" spc="28" dirty="0">
                <a:latin typeface="Arial"/>
                <a:cs typeface="Arial"/>
              </a:rPr>
              <a:t>input</a:t>
            </a:r>
            <a:endParaRPr sz="1758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390904" y="4532727"/>
            <a:ext cx="4149626" cy="1617613"/>
            <a:chOff x="5501856" y="6446544"/>
            <a:chExt cx="5901690" cy="2300605"/>
          </a:xfrm>
        </p:grpSpPr>
        <p:sp>
          <p:nvSpPr>
            <p:cNvPr id="36" name="object 36"/>
            <p:cNvSpPr/>
            <p:nvPr/>
          </p:nvSpPr>
          <p:spPr>
            <a:xfrm>
              <a:off x="6156236" y="7142568"/>
              <a:ext cx="640080" cy="1275715"/>
            </a:xfrm>
            <a:custGeom>
              <a:avLst/>
              <a:gdLst/>
              <a:ahLst/>
              <a:cxnLst/>
              <a:rect l="l" t="t" r="r" b="b"/>
              <a:pathLst>
                <a:path w="640079" h="1275715">
                  <a:moveTo>
                    <a:pt x="290817" y="453961"/>
                  </a:moveTo>
                  <a:lnTo>
                    <a:pt x="277863" y="148526"/>
                  </a:lnTo>
                  <a:lnTo>
                    <a:pt x="0" y="276009"/>
                  </a:lnTo>
                  <a:lnTo>
                    <a:pt x="12966" y="581444"/>
                  </a:lnTo>
                  <a:lnTo>
                    <a:pt x="290817" y="453961"/>
                  </a:lnTo>
                  <a:close/>
                </a:path>
                <a:path w="640079" h="1275715">
                  <a:moveTo>
                    <a:pt x="305308" y="801090"/>
                  </a:moveTo>
                  <a:lnTo>
                    <a:pt x="292341" y="495668"/>
                  </a:lnTo>
                  <a:lnTo>
                    <a:pt x="14478" y="623150"/>
                  </a:lnTo>
                  <a:lnTo>
                    <a:pt x="27444" y="928573"/>
                  </a:lnTo>
                  <a:lnTo>
                    <a:pt x="305308" y="801090"/>
                  </a:lnTo>
                  <a:close/>
                </a:path>
                <a:path w="640079" h="1275715">
                  <a:moveTo>
                    <a:pt x="318008" y="1148232"/>
                  </a:moveTo>
                  <a:lnTo>
                    <a:pt x="305041" y="842797"/>
                  </a:lnTo>
                  <a:lnTo>
                    <a:pt x="27178" y="970280"/>
                  </a:lnTo>
                  <a:lnTo>
                    <a:pt x="40144" y="1275715"/>
                  </a:lnTo>
                  <a:lnTo>
                    <a:pt x="318008" y="1148232"/>
                  </a:lnTo>
                  <a:close/>
                </a:path>
                <a:path w="640079" h="1275715">
                  <a:moveTo>
                    <a:pt x="612559" y="305435"/>
                  </a:moveTo>
                  <a:lnTo>
                    <a:pt x="599592" y="0"/>
                  </a:lnTo>
                  <a:lnTo>
                    <a:pt x="321729" y="127482"/>
                  </a:lnTo>
                  <a:lnTo>
                    <a:pt x="334695" y="432917"/>
                  </a:lnTo>
                  <a:lnTo>
                    <a:pt x="612559" y="305435"/>
                  </a:lnTo>
                  <a:close/>
                </a:path>
                <a:path w="640079" h="1275715">
                  <a:moveTo>
                    <a:pt x="625259" y="648690"/>
                  </a:moveTo>
                  <a:lnTo>
                    <a:pt x="612292" y="343268"/>
                  </a:lnTo>
                  <a:lnTo>
                    <a:pt x="334429" y="470750"/>
                  </a:lnTo>
                  <a:lnTo>
                    <a:pt x="347395" y="776173"/>
                  </a:lnTo>
                  <a:lnTo>
                    <a:pt x="625259" y="648690"/>
                  </a:lnTo>
                  <a:close/>
                </a:path>
                <a:path w="640079" h="1275715">
                  <a:moveTo>
                    <a:pt x="639737" y="1000061"/>
                  </a:moveTo>
                  <a:lnTo>
                    <a:pt x="626770" y="694626"/>
                  </a:lnTo>
                  <a:lnTo>
                    <a:pt x="348919" y="822109"/>
                  </a:lnTo>
                  <a:lnTo>
                    <a:pt x="361873" y="1127544"/>
                  </a:lnTo>
                  <a:lnTo>
                    <a:pt x="639737" y="1000061"/>
                  </a:lnTo>
                  <a:close/>
                </a:path>
              </a:pathLst>
            </a:custGeom>
            <a:solidFill>
              <a:srgbClr val="BE500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7"/>
            <p:cNvSpPr/>
            <p:nvPr/>
          </p:nvSpPr>
          <p:spPr>
            <a:xfrm>
              <a:off x="6788788" y="7020245"/>
              <a:ext cx="290830" cy="433070"/>
            </a:xfrm>
            <a:custGeom>
              <a:avLst/>
              <a:gdLst/>
              <a:ahLst/>
              <a:cxnLst/>
              <a:rect l="l" t="t" r="r" b="b"/>
              <a:pathLst>
                <a:path w="290829" h="433070">
                  <a:moveTo>
                    <a:pt x="277858" y="0"/>
                  </a:moveTo>
                  <a:lnTo>
                    <a:pt x="0" y="127481"/>
                  </a:lnTo>
                  <a:lnTo>
                    <a:pt x="12964" y="432913"/>
                  </a:lnTo>
                  <a:lnTo>
                    <a:pt x="290822" y="305432"/>
                  </a:lnTo>
                  <a:lnTo>
                    <a:pt x="277858" y="0"/>
                  </a:lnTo>
                  <a:close/>
                </a:path>
              </a:pathLst>
            </a:custGeom>
            <a:solidFill>
              <a:srgbClr val="1E3C6E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8" name="object 38"/>
            <p:cNvSpPr/>
            <p:nvPr/>
          </p:nvSpPr>
          <p:spPr>
            <a:xfrm>
              <a:off x="7110514" y="6740855"/>
              <a:ext cx="603885" cy="577215"/>
            </a:xfrm>
            <a:custGeom>
              <a:avLst/>
              <a:gdLst/>
              <a:ahLst/>
              <a:cxnLst/>
              <a:rect l="l" t="t" r="r" b="b"/>
              <a:pathLst>
                <a:path w="603884" h="577215">
                  <a:moveTo>
                    <a:pt x="290830" y="449275"/>
                  </a:moveTo>
                  <a:lnTo>
                    <a:pt x="277863" y="143840"/>
                  </a:lnTo>
                  <a:lnTo>
                    <a:pt x="0" y="271322"/>
                  </a:lnTo>
                  <a:lnTo>
                    <a:pt x="12966" y="576757"/>
                  </a:lnTo>
                  <a:lnTo>
                    <a:pt x="290830" y="449275"/>
                  </a:lnTo>
                  <a:close/>
                </a:path>
                <a:path w="603884" h="577215">
                  <a:moveTo>
                    <a:pt x="603415" y="305422"/>
                  </a:moveTo>
                  <a:lnTo>
                    <a:pt x="590448" y="0"/>
                  </a:lnTo>
                  <a:lnTo>
                    <a:pt x="312597" y="127482"/>
                  </a:lnTo>
                  <a:lnTo>
                    <a:pt x="325564" y="432904"/>
                  </a:lnTo>
                  <a:lnTo>
                    <a:pt x="603415" y="305422"/>
                  </a:lnTo>
                  <a:close/>
                </a:path>
              </a:pathLst>
            </a:custGeom>
            <a:solidFill>
              <a:srgbClr val="BE500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9"/>
            <p:cNvSpPr/>
            <p:nvPr/>
          </p:nvSpPr>
          <p:spPr>
            <a:xfrm>
              <a:off x="8044739" y="6446545"/>
              <a:ext cx="298450" cy="1156970"/>
            </a:xfrm>
            <a:custGeom>
              <a:avLst/>
              <a:gdLst/>
              <a:ahLst/>
              <a:cxnLst/>
              <a:rect l="l" t="t" r="r" b="b"/>
              <a:pathLst>
                <a:path w="298450" h="1156970">
                  <a:moveTo>
                    <a:pt x="290817" y="666356"/>
                  </a:moveTo>
                  <a:lnTo>
                    <a:pt x="277863" y="360921"/>
                  </a:lnTo>
                  <a:lnTo>
                    <a:pt x="0" y="488403"/>
                  </a:lnTo>
                  <a:lnTo>
                    <a:pt x="12966" y="793838"/>
                  </a:lnTo>
                  <a:lnTo>
                    <a:pt x="290817" y="666356"/>
                  </a:lnTo>
                  <a:close/>
                </a:path>
                <a:path w="298450" h="1156970">
                  <a:moveTo>
                    <a:pt x="290817" y="305435"/>
                  </a:moveTo>
                  <a:lnTo>
                    <a:pt x="277863" y="0"/>
                  </a:lnTo>
                  <a:lnTo>
                    <a:pt x="0" y="127482"/>
                  </a:lnTo>
                  <a:lnTo>
                    <a:pt x="12966" y="432917"/>
                  </a:lnTo>
                  <a:lnTo>
                    <a:pt x="290817" y="305435"/>
                  </a:lnTo>
                  <a:close/>
                </a:path>
                <a:path w="298450" h="1156970">
                  <a:moveTo>
                    <a:pt x="297942" y="1029335"/>
                  </a:moveTo>
                  <a:lnTo>
                    <a:pt x="284975" y="723900"/>
                  </a:lnTo>
                  <a:lnTo>
                    <a:pt x="7124" y="851382"/>
                  </a:lnTo>
                  <a:lnTo>
                    <a:pt x="20078" y="1156817"/>
                  </a:lnTo>
                  <a:lnTo>
                    <a:pt x="297942" y="1029335"/>
                  </a:lnTo>
                  <a:close/>
                </a:path>
              </a:pathLst>
            </a:custGeom>
            <a:solidFill>
              <a:srgbClr val="1E3C6E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40"/>
            <p:cNvSpPr/>
            <p:nvPr/>
          </p:nvSpPr>
          <p:spPr>
            <a:xfrm>
              <a:off x="7733930" y="6609527"/>
              <a:ext cx="290830" cy="433070"/>
            </a:xfrm>
            <a:custGeom>
              <a:avLst/>
              <a:gdLst/>
              <a:ahLst/>
              <a:cxnLst/>
              <a:rect l="l" t="t" r="r" b="b"/>
              <a:pathLst>
                <a:path w="290829" h="433070">
                  <a:moveTo>
                    <a:pt x="277856" y="0"/>
                  </a:moveTo>
                  <a:lnTo>
                    <a:pt x="0" y="127481"/>
                  </a:lnTo>
                  <a:lnTo>
                    <a:pt x="12962" y="432913"/>
                  </a:lnTo>
                  <a:lnTo>
                    <a:pt x="290821" y="305431"/>
                  </a:lnTo>
                  <a:lnTo>
                    <a:pt x="277856" y="0"/>
                  </a:lnTo>
                  <a:close/>
                </a:path>
              </a:pathLst>
            </a:custGeom>
            <a:solidFill>
              <a:srgbClr val="BE500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1" name="object 41"/>
            <p:cNvSpPr/>
            <p:nvPr/>
          </p:nvSpPr>
          <p:spPr>
            <a:xfrm>
              <a:off x="5501856" y="7366380"/>
              <a:ext cx="1577975" cy="1019175"/>
            </a:xfrm>
            <a:custGeom>
              <a:avLst/>
              <a:gdLst/>
              <a:ahLst/>
              <a:cxnLst/>
              <a:rect l="l" t="t" r="r" b="b"/>
              <a:pathLst>
                <a:path w="1577975" h="1019175">
                  <a:moveTo>
                    <a:pt x="290817" y="891641"/>
                  </a:moveTo>
                  <a:lnTo>
                    <a:pt x="277850" y="586206"/>
                  </a:lnTo>
                  <a:lnTo>
                    <a:pt x="0" y="713689"/>
                  </a:lnTo>
                  <a:lnTo>
                    <a:pt x="12954" y="1019124"/>
                  </a:lnTo>
                  <a:lnTo>
                    <a:pt x="290817" y="891641"/>
                  </a:lnTo>
                  <a:close/>
                </a:path>
                <a:path w="1577975" h="1019175">
                  <a:moveTo>
                    <a:pt x="290817" y="540600"/>
                  </a:moveTo>
                  <a:lnTo>
                    <a:pt x="277850" y="235165"/>
                  </a:lnTo>
                  <a:lnTo>
                    <a:pt x="0" y="362648"/>
                  </a:lnTo>
                  <a:lnTo>
                    <a:pt x="12954" y="668083"/>
                  </a:lnTo>
                  <a:lnTo>
                    <a:pt x="290817" y="540600"/>
                  </a:lnTo>
                  <a:close/>
                </a:path>
                <a:path w="1577975" h="1019175">
                  <a:moveTo>
                    <a:pt x="599846" y="380212"/>
                  </a:moveTo>
                  <a:lnTo>
                    <a:pt x="586879" y="74777"/>
                  </a:lnTo>
                  <a:lnTo>
                    <a:pt x="309029" y="202260"/>
                  </a:lnTo>
                  <a:lnTo>
                    <a:pt x="321995" y="507695"/>
                  </a:lnTo>
                  <a:lnTo>
                    <a:pt x="599846" y="380212"/>
                  </a:lnTo>
                  <a:close/>
                </a:path>
                <a:path w="1577975" h="1019175">
                  <a:moveTo>
                    <a:pt x="612546" y="729157"/>
                  </a:moveTo>
                  <a:lnTo>
                    <a:pt x="599579" y="423722"/>
                  </a:lnTo>
                  <a:lnTo>
                    <a:pt x="321729" y="551205"/>
                  </a:lnTo>
                  <a:lnTo>
                    <a:pt x="334695" y="856640"/>
                  </a:lnTo>
                  <a:lnTo>
                    <a:pt x="612546" y="729157"/>
                  </a:lnTo>
                  <a:close/>
                </a:path>
                <a:path w="1577975" h="1019175">
                  <a:moveTo>
                    <a:pt x="1577746" y="305435"/>
                  </a:moveTo>
                  <a:lnTo>
                    <a:pt x="1564779" y="0"/>
                  </a:lnTo>
                  <a:lnTo>
                    <a:pt x="1286929" y="127482"/>
                  </a:lnTo>
                  <a:lnTo>
                    <a:pt x="1299895" y="432917"/>
                  </a:lnTo>
                  <a:lnTo>
                    <a:pt x="1577746" y="305435"/>
                  </a:lnTo>
                  <a:close/>
                </a:path>
              </a:pathLst>
            </a:custGeom>
            <a:solidFill>
              <a:srgbClr val="1E3C6E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42"/>
            <p:cNvSpPr/>
            <p:nvPr/>
          </p:nvSpPr>
          <p:spPr>
            <a:xfrm>
              <a:off x="7110514" y="6943966"/>
              <a:ext cx="927100" cy="725805"/>
            </a:xfrm>
            <a:custGeom>
              <a:avLst/>
              <a:gdLst/>
              <a:ahLst/>
              <a:cxnLst/>
              <a:rect l="l" t="t" r="r" b="b"/>
              <a:pathLst>
                <a:path w="927100" h="725804">
                  <a:moveTo>
                    <a:pt x="290830" y="598170"/>
                  </a:moveTo>
                  <a:lnTo>
                    <a:pt x="277863" y="292735"/>
                  </a:lnTo>
                  <a:lnTo>
                    <a:pt x="0" y="420217"/>
                  </a:lnTo>
                  <a:lnTo>
                    <a:pt x="12966" y="725652"/>
                  </a:lnTo>
                  <a:lnTo>
                    <a:pt x="290830" y="598170"/>
                  </a:lnTo>
                  <a:close/>
                </a:path>
                <a:path w="927100" h="725804">
                  <a:moveTo>
                    <a:pt x="612559" y="449922"/>
                  </a:moveTo>
                  <a:lnTo>
                    <a:pt x="599592" y="144487"/>
                  </a:lnTo>
                  <a:lnTo>
                    <a:pt x="321741" y="271970"/>
                  </a:lnTo>
                  <a:lnTo>
                    <a:pt x="334695" y="577405"/>
                  </a:lnTo>
                  <a:lnTo>
                    <a:pt x="612559" y="449922"/>
                  </a:lnTo>
                  <a:close/>
                </a:path>
                <a:path w="927100" h="725804">
                  <a:moveTo>
                    <a:pt x="926934" y="305435"/>
                  </a:moveTo>
                  <a:lnTo>
                    <a:pt x="913968" y="0"/>
                  </a:lnTo>
                  <a:lnTo>
                    <a:pt x="636104" y="127482"/>
                  </a:lnTo>
                  <a:lnTo>
                    <a:pt x="649071" y="432917"/>
                  </a:lnTo>
                  <a:lnTo>
                    <a:pt x="926934" y="305435"/>
                  </a:lnTo>
                  <a:close/>
                </a:path>
              </a:pathLst>
            </a:custGeom>
            <a:solidFill>
              <a:srgbClr val="BE500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43"/>
            <p:cNvSpPr/>
            <p:nvPr/>
          </p:nvSpPr>
          <p:spPr>
            <a:xfrm>
              <a:off x="5514556" y="7714881"/>
              <a:ext cx="1577975" cy="1031875"/>
            </a:xfrm>
            <a:custGeom>
              <a:avLst/>
              <a:gdLst/>
              <a:ahLst/>
              <a:cxnLst/>
              <a:rect l="l" t="t" r="r" b="b"/>
              <a:pathLst>
                <a:path w="1577975" h="1031875">
                  <a:moveTo>
                    <a:pt x="290817" y="904392"/>
                  </a:moveTo>
                  <a:lnTo>
                    <a:pt x="277850" y="598957"/>
                  </a:lnTo>
                  <a:lnTo>
                    <a:pt x="0" y="726440"/>
                  </a:lnTo>
                  <a:lnTo>
                    <a:pt x="12954" y="1031875"/>
                  </a:lnTo>
                  <a:lnTo>
                    <a:pt x="290817" y="904392"/>
                  </a:lnTo>
                  <a:close/>
                </a:path>
                <a:path w="1577975" h="1031875">
                  <a:moveTo>
                    <a:pt x="612546" y="735672"/>
                  </a:moveTo>
                  <a:lnTo>
                    <a:pt x="599579" y="430237"/>
                  </a:lnTo>
                  <a:lnTo>
                    <a:pt x="321729" y="557720"/>
                  </a:lnTo>
                  <a:lnTo>
                    <a:pt x="334695" y="863155"/>
                  </a:lnTo>
                  <a:lnTo>
                    <a:pt x="612546" y="735672"/>
                  </a:lnTo>
                  <a:close/>
                </a:path>
                <a:path w="1577975" h="1031875">
                  <a:moveTo>
                    <a:pt x="1577746" y="305435"/>
                  </a:moveTo>
                  <a:lnTo>
                    <a:pt x="1564779" y="0"/>
                  </a:lnTo>
                  <a:lnTo>
                    <a:pt x="1286929" y="127482"/>
                  </a:lnTo>
                  <a:lnTo>
                    <a:pt x="1299895" y="432904"/>
                  </a:lnTo>
                  <a:lnTo>
                    <a:pt x="1577746" y="305435"/>
                  </a:lnTo>
                  <a:close/>
                </a:path>
              </a:pathLst>
            </a:custGeom>
            <a:solidFill>
              <a:srgbClr val="1E3C6E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4" name="object 44"/>
            <p:cNvSpPr/>
            <p:nvPr/>
          </p:nvSpPr>
          <p:spPr>
            <a:xfrm>
              <a:off x="7123214" y="7296746"/>
              <a:ext cx="922019" cy="727075"/>
            </a:xfrm>
            <a:custGeom>
              <a:avLst/>
              <a:gdLst/>
              <a:ahLst/>
              <a:cxnLst/>
              <a:rect l="l" t="t" r="r" b="b"/>
              <a:pathLst>
                <a:path w="922020" h="727075">
                  <a:moveTo>
                    <a:pt x="290830" y="599059"/>
                  </a:moveTo>
                  <a:lnTo>
                    <a:pt x="277863" y="293624"/>
                  </a:lnTo>
                  <a:lnTo>
                    <a:pt x="0" y="421106"/>
                  </a:lnTo>
                  <a:lnTo>
                    <a:pt x="12966" y="726541"/>
                  </a:lnTo>
                  <a:lnTo>
                    <a:pt x="290830" y="599059"/>
                  </a:lnTo>
                  <a:close/>
                </a:path>
                <a:path w="922020" h="727075">
                  <a:moveTo>
                    <a:pt x="612559" y="449148"/>
                  </a:moveTo>
                  <a:lnTo>
                    <a:pt x="599592" y="143713"/>
                  </a:lnTo>
                  <a:lnTo>
                    <a:pt x="321741" y="271195"/>
                  </a:lnTo>
                  <a:lnTo>
                    <a:pt x="334695" y="576630"/>
                  </a:lnTo>
                  <a:lnTo>
                    <a:pt x="612559" y="449148"/>
                  </a:lnTo>
                  <a:close/>
                </a:path>
                <a:path w="922020" h="727075">
                  <a:moveTo>
                    <a:pt x="921588" y="305435"/>
                  </a:moveTo>
                  <a:lnTo>
                    <a:pt x="908621" y="0"/>
                  </a:lnTo>
                  <a:lnTo>
                    <a:pt x="630770" y="127482"/>
                  </a:lnTo>
                  <a:lnTo>
                    <a:pt x="643737" y="432917"/>
                  </a:lnTo>
                  <a:lnTo>
                    <a:pt x="921588" y="305435"/>
                  </a:lnTo>
                  <a:close/>
                </a:path>
              </a:pathLst>
            </a:custGeom>
            <a:solidFill>
              <a:srgbClr val="BE500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5"/>
            <p:cNvSpPr/>
            <p:nvPr/>
          </p:nvSpPr>
          <p:spPr>
            <a:xfrm>
              <a:off x="6050255" y="7370368"/>
              <a:ext cx="3549015" cy="1019810"/>
            </a:xfrm>
            <a:custGeom>
              <a:avLst/>
              <a:gdLst/>
              <a:ahLst/>
              <a:cxnLst/>
              <a:rect l="l" t="t" r="r" b="b"/>
              <a:pathLst>
                <a:path w="3549015" h="1019809">
                  <a:moveTo>
                    <a:pt x="3548469" y="597827"/>
                  </a:moveTo>
                  <a:lnTo>
                    <a:pt x="675652" y="0"/>
                  </a:lnTo>
                  <a:lnTo>
                    <a:pt x="667893" y="37299"/>
                  </a:lnTo>
                  <a:lnTo>
                    <a:pt x="3042945" y="531545"/>
                  </a:lnTo>
                  <a:lnTo>
                    <a:pt x="282930" y="169964"/>
                  </a:lnTo>
                  <a:lnTo>
                    <a:pt x="277977" y="207746"/>
                  </a:lnTo>
                  <a:lnTo>
                    <a:pt x="2600998" y="512089"/>
                  </a:lnTo>
                  <a:lnTo>
                    <a:pt x="3429" y="277355"/>
                  </a:lnTo>
                  <a:lnTo>
                    <a:pt x="0" y="315302"/>
                  </a:lnTo>
                  <a:lnTo>
                    <a:pt x="659663" y="374916"/>
                  </a:lnTo>
                  <a:lnTo>
                    <a:pt x="659396" y="377926"/>
                  </a:lnTo>
                  <a:lnTo>
                    <a:pt x="2948470" y="582371"/>
                  </a:lnTo>
                  <a:lnTo>
                    <a:pt x="355269" y="516851"/>
                  </a:lnTo>
                  <a:lnTo>
                    <a:pt x="354304" y="554939"/>
                  </a:lnTo>
                  <a:lnTo>
                    <a:pt x="2691904" y="613994"/>
                  </a:lnTo>
                  <a:lnTo>
                    <a:pt x="32689" y="665657"/>
                  </a:lnTo>
                  <a:lnTo>
                    <a:pt x="33426" y="703757"/>
                  </a:lnTo>
                  <a:lnTo>
                    <a:pt x="1651266" y="672325"/>
                  </a:lnTo>
                  <a:lnTo>
                    <a:pt x="678281" y="710819"/>
                  </a:lnTo>
                  <a:lnTo>
                    <a:pt x="679792" y="748893"/>
                  </a:lnTo>
                  <a:lnTo>
                    <a:pt x="1182535" y="729005"/>
                  </a:lnTo>
                  <a:lnTo>
                    <a:pt x="417233" y="771639"/>
                  </a:lnTo>
                  <a:lnTo>
                    <a:pt x="419354" y="809675"/>
                  </a:lnTo>
                  <a:lnTo>
                    <a:pt x="2832747" y="675220"/>
                  </a:lnTo>
                  <a:lnTo>
                    <a:pt x="30988" y="981849"/>
                  </a:lnTo>
                  <a:lnTo>
                    <a:pt x="35128" y="1019721"/>
                  </a:lnTo>
                  <a:lnTo>
                    <a:pt x="3546652" y="635406"/>
                  </a:lnTo>
                  <a:lnTo>
                    <a:pt x="3544582" y="616546"/>
                  </a:lnTo>
                  <a:lnTo>
                    <a:pt x="3544582" y="616407"/>
                  </a:lnTo>
                  <a:lnTo>
                    <a:pt x="3548469" y="5978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6"/>
            <p:cNvSpPr/>
            <p:nvPr/>
          </p:nvSpPr>
          <p:spPr>
            <a:xfrm>
              <a:off x="9756938" y="7935589"/>
              <a:ext cx="611505" cy="0"/>
            </a:xfrm>
            <a:custGeom>
              <a:avLst/>
              <a:gdLst/>
              <a:ahLst/>
              <a:cxnLst/>
              <a:rect l="l" t="t" r="r" b="b"/>
              <a:pathLst>
                <a:path w="611504">
                  <a:moveTo>
                    <a:pt x="0" y="0"/>
                  </a:moveTo>
                  <a:lnTo>
                    <a:pt x="61122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377147" y="7729277"/>
              <a:ext cx="399415" cy="401320"/>
            </a:xfrm>
            <a:custGeom>
              <a:avLst/>
              <a:gdLst/>
              <a:ahLst/>
              <a:cxnLst/>
              <a:rect l="l" t="t" r="r" b="b"/>
              <a:pathLst>
                <a:path w="399415" h="401320">
                  <a:moveTo>
                    <a:pt x="341637" y="57865"/>
                  </a:moveTo>
                  <a:lnTo>
                    <a:pt x="370448" y="94331"/>
                  </a:lnTo>
                  <a:lnTo>
                    <a:pt x="389655" y="135077"/>
                  </a:lnTo>
                  <a:lnTo>
                    <a:pt x="399259" y="178391"/>
                  </a:lnTo>
                  <a:lnTo>
                    <a:pt x="399259" y="222561"/>
                  </a:lnTo>
                  <a:lnTo>
                    <a:pt x="389655" y="265876"/>
                  </a:lnTo>
                  <a:lnTo>
                    <a:pt x="370448" y="306622"/>
                  </a:lnTo>
                  <a:lnTo>
                    <a:pt x="341637" y="343087"/>
                  </a:lnTo>
                  <a:lnTo>
                    <a:pt x="305326" y="372020"/>
                  </a:lnTo>
                  <a:lnTo>
                    <a:pt x="264752" y="391309"/>
                  </a:lnTo>
                  <a:lnTo>
                    <a:pt x="221621" y="400953"/>
                  </a:lnTo>
                  <a:lnTo>
                    <a:pt x="177637" y="400953"/>
                  </a:lnTo>
                  <a:lnTo>
                    <a:pt x="134506" y="391309"/>
                  </a:lnTo>
                  <a:lnTo>
                    <a:pt x="93933" y="372020"/>
                  </a:lnTo>
                  <a:lnTo>
                    <a:pt x="57621" y="343087"/>
                  </a:lnTo>
                  <a:lnTo>
                    <a:pt x="28810" y="306622"/>
                  </a:lnTo>
                  <a:lnTo>
                    <a:pt x="9603" y="265876"/>
                  </a:lnTo>
                  <a:lnTo>
                    <a:pt x="0" y="222561"/>
                  </a:lnTo>
                  <a:lnTo>
                    <a:pt x="0" y="178391"/>
                  </a:lnTo>
                  <a:lnTo>
                    <a:pt x="9603" y="135077"/>
                  </a:lnTo>
                  <a:lnTo>
                    <a:pt x="28810" y="94331"/>
                  </a:lnTo>
                  <a:lnTo>
                    <a:pt x="57621" y="57865"/>
                  </a:lnTo>
                  <a:lnTo>
                    <a:pt x="93933" y="28932"/>
                  </a:lnTo>
                  <a:lnTo>
                    <a:pt x="134506" y="9644"/>
                  </a:lnTo>
                  <a:lnTo>
                    <a:pt x="177637" y="0"/>
                  </a:lnTo>
                  <a:lnTo>
                    <a:pt x="221621" y="0"/>
                  </a:lnTo>
                  <a:lnTo>
                    <a:pt x="264752" y="9644"/>
                  </a:lnTo>
                  <a:lnTo>
                    <a:pt x="305326" y="28932"/>
                  </a:lnTo>
                  <a:lnTo>
                    <a:pt x="341637" y="57865"/>
                  </a:lnTo>
                  <a:close/>
                </a:path>
              </a:pathLst>
            </a:custGeom>
            <a:ln w="25400">
              <a:solidFill>
                <a:srgbClr val="4F4F4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34163" y="7803928"/>
              <a:ext cx="285226" cy="25066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0772938" y="7935589"/>
              <a:ext cx="611505" cy="0"/>
            </a:xfrm>
            <a:custGeom>
              <a:avLst/>
              <a:gdLst/>
              <a:ahLst/>
              <a:cxnLst/>
              <a:rect l="l" t="t" r="r" b="b"/>
              <a:pathLst>
                <a:path w="611504">
                  <a:moveTo>
                    <a:pt x="0" y="0"/>
                  </a:moveTo>
                  <a:lnTo>
                    <a:pt x="61122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0" name="object 50"/>
            <p:cNvSpPr/>
            <p:nvPr/>
          </p:nvSpPr>
          <p:spPr>
            <a:xfrm>
              <a:off x="9475947" y="7746070"/>
              <a:ext cx="399415" cy="401320"/>
            </a:xfrm>
            <a:custGeom>
              <a:avLst/>
              <a:gdLst/>
              <a:ahLst/>
              <a:cxnLst/>
              <a:rect l="l" t="t" r="r" b="b"/>
              <a:pathLst>
                <a:path w="399415" h="401320">
                  <a:moveTo>
                    <a:pt x="221621" y="0"/>
                  </a:moveTo>
                  <a:lnTo>
                    <a:pt x="177637" y="0"/>
                  </a:lnTo>
                  <a:lnTo>
                    <a:pt x="134506" y="9644"/>
                  </a:lnTo>
                  <a:lnTo>
                    <a:pt x="93932" y="28932"/>
                  </a:lnTo>
                  <a:lnTo>
                    <a:pt x="57621" y="57865"/>
                  </a:lnTo>
                  <a:lnTo>
                    <a:pt x="28810" y="94331"/>
                  </a:lnTo>
                  <a:lnTo>
                    <a:pt x="9603" y="135077"/>
                  </a:lnTo>
                  <a:lnTo>
                    <a:pt x="0" y="178391"/>
                  </a:lnTo>
                  <a:lnTo>
                    <a:pt x="0" y="222561"/>
                  </a:lnTo>
                  <a:lnTo>
                    <a:pt x="9603" y="265875"/>
                  </a:lnTo>
                  <a:lnTo>
                    <a:pt x="28810" y="306621"/>
                  </a:lnTo>
                  <a:lnTo>
                    <a:pt x="57621" y="343087"/>
                  </a:lnTo>
                  <a:lnTo>
                    <a:pt x="93932" y="372020"/>
                  </a:lnTo>
                  <a:lnTo>
                    <a:pt x="134506" y="391309"/>
                  </a:lnTo>
                  <a:lnTo>
                    <a:pt x="177637" y="400953"/>
                  </a:lnTo>
                  <a:lnTo>
                    <a:pt x="221621" y="400953"/>
                  </a:lnTo>
                  <a:lnTo>
                    <a:pt x="264752" y="391309"/>
                  </a:lnTo>
                  <a:lnTo>
                    <a:pt x="305325" y="372020"/>
                  </a:lnTo>
                  <a:lnTo>
                    <a:pt x="341637" y="343087"/>
                  </a:lnTo>
                  <a:lnTo>
                    <a:pt x="370448" y="306621"/>
                  </a:lnTo>
                  <a:lnTo>
                    <a:pt x="389655" y="265875"/>
                  </a:lnTo>
                  <a:lnTo>
                    <a:pt x="399258" y="222561"/>
                  </a:lnTo>
                  <a:lnTo>
                    <a:pt x="399258" y="178391"/>
                  </a:lnTo>
                  <a:lnTo>
                    <a:pt x="389655" y="135077"/>
                  </a:lnTo>
                  <a:lnTo>
                    <a:pt x="370448" y="94331"/>
                  </a:lnTo>
                  <a:lnTo>
                    <a:pt x="341637" y="57865"/>
                  </a:lnTo>
                  <a:lnTo>
                    <a:pt x="305325" y="28932"/>
                  </a:lnTo>
                  <a:lnTo>
                    <a:pt x="264752" y="9644"/>
                  </a:lnTo>
                  <a:lnTo>
                    <a:pt x="2216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51"/>
            <p:cNvSpPr/>
            <p:nvPr/>
          </p:nvSpPr>
          <p:spPr>
            <a:xfrm>
              <a:off x="9475946" y="7746070"/>
              <a:ext cx="399415" cy="401320"/>
            </a:xfrm>
            <a:custGeom>
              <a:avLst/>
              <a:gdLst/>
              <a:ahLst/>
              <a:cxnLst/>
              <a:rect l="l" t="t" r="r" b="b"/>
              <a:pathLst>
                <a:path w="399415" h="401320">
                  <a:moveTo>
                    <a:pt x="341637" y="57865"/>
                  </a:moveTo>
                  <a:lnTo>
                    <a:pt x="370448" y="94331"/>
                  </a:lnTo>
                  <a:lnTo>
                    <a:pt x="389655" y="135077"/>
                  </a:lnTo>
                  <a:lnTo>
                    <a:pt x="399259" y="178391"/>
                  </a:lnTo>
                  <a:lnTo>
                    <a:pt x="399259" y="222561"/>
                  </a:lnTo>
                  <a:lnTo>
                    <a:pt x="389655" y="265876"/>
                  </a:lnTo>
                  <a:lnTo>
                    <a:pt x="370448" y="306622"/>
                  </a:lnTo>
                  <a:lnTo>
                    <a:pt x="341637" y="343087"/>
                  </a:lnTo>
                  <a:lnTo>
                    <a:pt x="305326" y="372020"/>
                  </a:lnTo>
                  <a:lnTo>
                    <a:pt x="264752" y="391309"/>
                  </a:lnTo>
                  <a:lnTo>
                    <a:pt x="221621" y="400953"/>
                  </a:lnTo>
                  <a:lnTo>
                    <a:pt x="177637" y="400953"/>
                  </a:lnTo>
                  <a:lnTo>
                    <a:pt x="134506" y="391309"/>
                  </a:lnTo>
                  <a:lnTo>
                    <a:pt x="93933" y="372020"/>
                  </a:lnTo>
                  <a:lnTo>
                    <a:pt x="57621" y="343087"/>
                  </a:lnTo>
                  <a:lnTo>
                    <a:pt x="28810" y="306622"/>
                  </a:lnTo>
                  <a:lnTo>
                    <a:pt x="9603" y="265876"/>
                  </a:lnTo>
                  <a:lnTo>
                    <a:pt x="0" y="222561"/>
                  </a:lnTo>
                  <a:lnTo>
                    <a:pt x="0" y="178391"/>
                  </a:lnTo>
                  <a:lnTo>
                    <a:pt x="9603" y="135077"/>
                  </a:lnTo>
                  <a:lnTo>
                    <a:pt x="28810" y="94331"/>
                  </a:lnTo>
                  <a:lnTo>
                    <a:pt x="57621" y="57865"/>
                  </a:lnTo>
                  <a:lnTo>
                    <a:pt x="93933" y="28932"/>
                  </a:lnTo>
                  <a:lnTo>
                    <a:pt x="134506" y="9644"/>
                  </a:lnTo>
                  <a:lnTo>
                    <a:pt x="177637" y="0"/>
                  </a:lnTo>
                  <a:lnTo>
                    <a:pt x="221621" y="0"/>
                  </a:lnTo>
                  <a:lnTo>
                    <a:pt x="264752" y="9644"/>
                  </a:lnTo>
                  <a:lnTo>
                    <a:pt x="305326" y="28932"/>
                  </a:lnTo>
                  <a:lnTo>
                    <a:pt x="341637" y="57865"/>
                  </a:lnTo>
                  <a:close/>
                </a:path>
              </a:pathLst>
            </a:custGeom>
            <a:ln w="25400">
              <a:solidFill>
                <a:srgbClr val="4F4F4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256372" y="5468214"/>
            <a:ext cx="138410" cy="210551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301" spc="225" dirty="0">
                <a:latin typeface="Cambria"/>
                <a:cs typeface="Cambria"/>
              </a:rPr>
              <a:t>⌃</a:t>
            </a:r>
            <a:endParaRPr sz="1301">
              <a:latin typeface="Cambria"/>
              <a:cs typeface="Cambria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594993" y="4793499"/>
            <a:ext cx="3763863" cy="938510"/>
            <a:chOff x="7214337" y="6817420"/>
            <a:chExt cx="5353050" cy="1334770"/>
          </a:xfrm>
        </p:grpSpPr>
        <p:sp>
          <p:nvSpPr>
            <p:cNvPr id="54" name="object 54"/>
            <p:cNvSpPr/>
            <p:nvPr/>
          </p:nvSpPr>
          <p:spPr>
            <a:xfrm>
              <a:off x="11269176" y="7719132"/>
              <a:ext cx="290830" cy="433070"/>
            </a:xfrm>
            <a:custGeom>
              <a:avLst/>
              <a:gdLst/>
              <a:ahLst/>
              <a:cxnLst/>
              <a:rect l="l" t="t" r="r" b="b"/>
              <a:pathLst>
                <a:path w="290829" h="433070">
                  <a:moveTo>
                    <a:pt x="277858" y="0"/>
                  </a:moveTo>
                  <a:lnTo>
                    <a:pt x="0" y="127482"/>
                  </a:lnTo>
                  <a:lnTo>
                    <a:pt x="12964" y="432913"/>
                  </a:lnTo>
                  <a:lnTo>
                    <a:pt x="290821" y="305432"/>
                  </a:lnTo>
                  <a:lnTo>
                    <a:pt x="277858" y="0"/>
                  </a:lnTo>
                  <a:close/>
                </a:path>
              </a:pathLst>
            </a:custGeom>
            <a:solidFill>
              <a:srgbClr val="1E3C6E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5" name="object 55"/>
            <p:cNvSpPr/>
            <p:nvPr/>
          </p:nvSpPr>
          <p:spPr>
            <a:xfrm>
              <a:off x="7214336" y="6817423"/>
              <a:ext cx="3549015" cy="1019810"/>
            </a:xfrm>
            <a:custGeom>
              <a:avLst/>
              <a:gdLst/>
              <a:ahLst/>
              <a:cxnLst/>
              <a:rect l="l" t="t" r="r" b="b"/>
              <a:pathLst>
                <a:path w="3549015" h="1019809">
                  <a:moveTo>
                    <a:pt x="3548456" y="597827"/>
                  </a:moveTo>
                  <a:lnTo>
                    <a:pt x="675652" y="0"/>
                  </a:lnTo>
                  <a:lnTo>
                    <a:pt x="667893" y="37299"/>
                  </a:lnTo>
                  <a:lnTo>
                    <a:pt x="3042932" y="531545"/>
                  </a:lnTo>
                  <a:lnTo>
                    <a:pt x="282917" y="169964"/>
                  </a:lnTo>
                  <a:lnTo>
                    <a:pt x="277964" y="207733"/>
                  </a:lnTo>
                  <a:lnTo>
                    <a:pt x="2601328" y="512114"/>
                  </a:lnTo>
                  <a:lnTo>
                    <a:pt x="3429" y="277355"/>
                  </a:lnTo>
                  <a:lnTo>
                    <a:pt x="0" y="315302"/>
                  </a:lnTo>
                  <a:lnTo>
                    <a:pt x="659663" y="374916"/>
                  </a:lnTo>
                  <a:lnTo>
                    <a:pt x="659396" y="377926"/>
                  </a:lnTo>
                  <a:lnTo>
                    <a:pt x="2948457" y="582371"/>
                  </a:lnTo>
                  <a:lnTo>
                    <a:pt x="355257" y="516851"/>
                  </a:lnTo>
                  <a:lnTo>
                    <a:pt x="354304" y="554939"/>
                  </a:lnTo>
                  <a:lnTo>
                    <a:pt x="2691676" y="613994"/>
                  </a:lnTo>
                  <a:lnTo>
                    <a:pt x="32677" y="665657"/>
                  </a:lnTo>
                  <a:lnTo>
                    <a:pt x="33413" y="703757"/>
                  </a:lnTo>
                  <a:lnTo>
                    <a:pt x="1651241" y="672325"/>
                  </a:lnTo>
                  <a:lnTo>
                    <a:pt x="678268" y="710819"/>
                  </a:lnTo>
                  <a:lnTo>
                    <a:pt x="679780" y="748893"/>
                  </a:lnTo>
                  <a:lnTo>
                    <a:pt x="1182319" y="729018"/>
                  </a:lnTo>
                  <a:lnTo>
                    <a:pt x="417220" y="771639"/>
                  </a:lnTo>
                  <a:lnTo>
                    <a:pt x="419341" y="809675"/>
                  </a:lnTo>
                  <a:lnTo>
                    <a:pt x="2832735" y="675220"/>
                  </a:lnTo>
                  <a:lnTo>
                    <a:pt x="30975" y="981849"/>
                  </a:lnTo>
                  <a:lnTo>
                    <a:pt x="35115" y="1019721"/>
                  </a:lnTo>
                  <a:lnTo>
                    <a:pt x="3546652" y="635406"/>
                  </a:lnTo>
                  <a:lnTo>
                    <a:pt x="3544570" y="616496"/>
                  </a:lnTo>
                  <a:lnTo>
                    <a:pt x="3548456" y="5978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6" name="object 56"/>
            <p:cNvSpPr/>
            <p:nvPr/>
          </p:nvSpPr>
          <p:spPr>
            <a:xfrm>
              <a:off x="10921012" y="7382641"/>
              <a:ext cx="611505" cy="0"/>
            </a:xfrm>
            <a:custGeom>
              <a:avLst/>
              <a:gdLst/>
              <a:ahLst/>
              <a:cxnLst/>
              <a:rect l="l" t="t" r="r" b="b"/>
              <a:pathLst>
                <a:path w="611504">
                  <a:moveTo>
                    <a:pt x="0" y="0"/>
                  </a:moveTo>
                  <a:lnTo>
                    <a:pt x="61122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7" name="object 57"/>
            <p:cNvSpPr/>
            <p:nvPr/>
          </p:nvSpPr>
          <p:spPr>
            <a:xfrm>
              <a:off x="11541220" y="7176329"/>
              <a:ext cx="399415" cy="401320"/>
            </a:xfrm>
            <a:custGeom>
              <a:avLst/>
              <a:gdLst/>
              <a:ahLst/>
              <a:cxnLst/>
              <a:rect l="l" t="t" r="r" b="b"/>
              <a:pathLst>
                <a:path w="399415" h="401320">
                  <a:moveTo>
                    <a:pt x="341637" y="57865"/>
                  </a:moveTo>
                  <a:lnTo>
                    <a:pt x="370448" y="94331"/>
                  </a:lnTo>
                  <a:lnTo>
                    <a:pt x="389655" y="135077"/>
                  </a:lnTo>
                  <a:lnTo>
                    <a:pt x="399259" y="178391"/>
                  </a:lnTo>
                  <a:lnTo>
                    <a:pt x="399259" y="222561"/>
                  </a:lnTo>
                  <a:lnTo>
                    <a:pt x="389655" y="265876"/>
                  </a:lnTo>
                  <a:lnTo>
                    <a:pt x="370448" y="306622"/>
                  </a:lnTo>
                  <a:lnTo>
                    <a:pt x="341637" y="343087"/>
                  </a:lnTo>
                  <a:lnTo>
                    <a:pt x="305326" y="372020"/>
                  </a:lnTo>
                  <a:lnTo>
                    <a:pt x="264752" y="391309"/>
                  </a:lnTo>
                  <a:lnTo>
                    <a:pt x="221621" y="400953"/>
                  </a:lnTo>
                  <a:lnTo>
                    <a:pt x="177637" y="400953"/>
                  </a:lnTo>
                  <a:lnTo>
                    <a:pt x="134506" y="391309"/>
                  </a:lnTo>
                  <a:lnTo>
                    <a:pt x="93933" y="372020"/>
                  </a:lnTo>
                  <a:lnTo>
                    <a:pt x="57621" y="343087"/>
                  </a:lnTo>
                  <a:lnTo>
                    <a:pt x="28810" y="306622"/>
                  </a:lnTo>
                  <a:lnTo>
                    <a:pt x="9603" y="265876"/>
                  </a:lnTo>
                  <a:lnTo>
                    <a:pt x="0" y="222561"/>
                  </a:lnTo>
                  <a:lnTo>
                    <a:pt x="0" y="178391"/>
                  </a:lnTo>
                  <a:lnTo>
                    <a:pt x="9603" y="135077"/>
                  </a:lnTo>
                  <a:lnTo>
                    <a:pt x="28810" y="94331"/>
                  </a:lnTo>
                  <a:lnTo>
                    <a:pt x="57621" y="57865"/>
                  </a:lnTo>
                  <a:lnTo>
                    <a:pt x="93933" y="28932"/>
                  </a:lnTo>
                  <a:lnTo>
                    <a:pt x="134506" y="9644"/>
                  </a:lnTo>
                  <a:lnTo>
                    <a:pt x="177637" y="0"/>
                  </a:lnTo>
                  <a:lnTo>
                    <a:pt x="221621" y="0"/>
                  </a:lnTo>
                  <a:lnTo>
                    <a:pt x="264752" y="9644"/>
                  </a:lnTo>
                  <a:lnTo>
                    <a:pt x="305326" y="28932"/>
                  </a:lnTo>
                  <a:lnTo>
                    <a:pt x="341637" y="57865"/>
                  </a:lnTo>
                  <a:close/>
                </a:path>
              </a:pathLst>
            </a:custGeom>
            <a:ln w="25400">
              <a:solidFill>
                <a:srgbClr val="4F4F4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pic>
          <p:nvPicPr>
            <p:cNvPr id="58" name="object 5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98237" y="7250980"/>
              <a:ext cx="285226" cy="250662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1937012" y="7382641"/>
              <a:ext cx="611505" cy="0"/>
            </a:xfrm>
            <a:custGeom>
              <a:avLst/>
              <a:gdLst/>
              <a:ahLst/>
              <a:cxnLst/>
              <a:rect l="l" t="t" r="r" b="b"/>
              <a:pathLst>
                <a:path w="611504">
                  <a:moveTo>
                    <a:pt x="0" y="0"/>
                  </a:moveTo>
                  <a:lnTo>
                    <a:pt x="61122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0" name="object 60"/>
            <p:cNvSpPr/>
            <p:nvPr/>
          </p:nvSpPr>
          <p:spPr>
            <a:xfrm>
              <a:off x="10640020" y="7193123"/>
              <a:ext cx="399415" cy="401320"/>
            </a:xfrm>
            <a:custGeom>
              <a:avLst/>
              <a:gdLst/>
              <a:ahLst/>
              <a:cxnLst/>
              <a:rect l="l" t="t" r="r" b="b"/>
              <a:pathLst>
                <a:path w="399415" h="401320">
                  <a:moveTo>
                    <a:pt x="221621" y="0"/>
                  </a:moveTo>
                  <a:lnTo>
                    <a:pt x="177637" y="0"/>
                  </a:lnTo>
                  <a:lnTo>
                    <a:pt x="134506" y="9644"/>
                  </a:lnTo>
                  <a:lnTo>
                    <a:pt x="93932" y="28932"/>
                  </a:lnTo>
                  <a:lnTo>
                    <a:pt x="57621" y="57865"/>
                  </a:lnTo>
                  <a:lnTo>
                    <a:pt x="28810" y="94331"/>
                  </a:lnTo>
                  <a:lnTo>
                    <a:pt x="9603" y="135078"/>
                  </a:lnTo>
                  <a:lnTo>
                    <a:pt x="0" y="178392"/>
                  </a:lnTo>
                  <a:lnTo>
                    <a:pt x="0" y="222562"/>
                  </a:lnTo>
                  <a:lnTo>
                    <a:pt x="9603" y="265876"/>
                  </a:lnTo>
                  <a:lnTo>
                    <a:pt x="28810" y="306622"/>
                  </a:lnTo>
                  <a:lnTo>
                    <a:pt x="57621" y="343088"/>
                  </a:lnTo>
                  <a:lnTo>
                    <a:pt x="93932" y="372021"/>
                  </a:lnTo>
                  <a:lnTo>
                    <a:pt x="134506" y="391309"/>
                  </a:lnTo>
                  <a:lnTo>
                    <a:pt x="177637" y="400954"/>
                  </a:lnTo>
                  <a:lnTo>
                    <a:pt x="221621" y="400954"/>
                  </a:lnTo>
                  <a:lnTo>
                    <a:pt x="264752" y="391309"/>
                  </a:lnTo>
                  <a:lnTo>
                    <a:pt x="305325" y="372021"/>
                  </a:lnTo>
                  <a:lnTo>
                    <a:pt x="341637" y="343088"/>
                  </a:lnTo>
                  <a:lnTo>
                    <a:pt x="370448" y="306622"/>
                  </a:lnTo>
                  <a:lnTo>
                    <a:pt x="389655" y="265876"/>
                  </a:lnTo>
                  <a:lnTo>
                    <a:pt x="399258" y="222562"/>
                  </a:lnTo>
                  <a:lnTo>
                    <a:pt x="399258" y="178392"/>
                  </a:lnTo>
                  <a:lnTo>
                    <a:pt x="389655" y="135078"/>
                  </a:lnTo>
                  <a:lnTo>
                    <a:pt x="370448" y="94331"/>
                  </a:lnTo>
                  <a:lnTo>
                    <a:pt x="341637" y="57865"/>
                  </a:lnTo>
                  <a:lnTo>
                    <a:pt x="305325" y="28932"/>
                  </a:lnTo>
                  <a:lnTo>
                    <a:pt x="264752" y="9644"/>
                  </a:lnTo>
                  <a:lnTo>
                    <a:pt x="2216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1" name="object 61"/>
            <p:cNvSpPr/>
            <p:nvPr/>
          </p:nvSpPr>
          <p:spPr>
            <a:xfrm>
              <a:off x="10640019" y="7193123"/>
              <a:ext cx="399415" cy="401320"/>
            </a:xfrm>
            <a:custGeom>
              <a:avLst/>
              <a:gdLst/>
              <a:ahLst/>
              <a:cxnLst/>
              <a:rect l="l" t="t" r="r" b="b"/>
              <a:pathLst>
                <a:path w="399415" h="401320">
                  <a:moveTo>
                    <a:pt x="341637" y="57865"/>
                  </a:moveTo>
                  <a:lnTo>
                    <a:pt x="370448" y="94331"/>
                  </a:lnTo>
                  <a:lnTo>
                    <a:pt x="389655" y="135077"/>
                  </a:lnTo>
                  <a:lnTo>
                    <a:pt x="399259" y="178391"/>
                  </a:lnTo>
                  <a:lnTo>
                    <a:pt x="399259" y="222561"/>
                  </a:lnTo>
                  <a:lnTo>
                    <a:pt x="389655" y="265876"/>
                  </a:lnTo>
                  <a:lnTo>
                    <a:pt x="370448" y="306622"/>
                  </a:lnTo>
                  <a:lnTo>
                    <a:pt x="341637" y="343087"/>
                  </a:lnTo>
                  <a:lnTo>
                    <a:pt x="305326" y="372020"/>
                  </a:lnTo>
                  <a:lnTo>
                    <a:pt x="264752" y="391309"/>
                  </a:lnTo>
                  <a:lnTo>
                    <a:pt x="221621" y="400953"/>
                  </a:lnTo>
                  <a:lnTo>
                    <a:pt x="177637" y="400953"/>
                  </a:lnTo>
                  <a:lnTo>
                    <a:pt x="134506" y="391309"/>
                  </a:lnTo>
                  <a:lnTo>
                    <a:pt x="93933" y="372020"/>
                  </a:lnTo>
                  <a:lnTo>
                    <a:pt x="57621" y="343087"/>
                  </a:lnTo>
                  <a:lnTo>
                    <a:pt x="28810" y="306622"/>
                  </a:lnTo>
                  <a:lnTo>
                    <a:pt x="9603" y="265876"/>
                  </a:lnTo>
                  <a:lnTo>
                    <a:pt x="0" y="222561"/>
                  </a:lnTo>
                  <a:lnTo>
                    <a:pt x="0" y="178391"/>
                  </a:lnTo>
                  <a:lnTo>
                    <a:pt x="9603" y="135077"/>
                  </a:lnTo>
                  <a:lnTo>
                    <a:pt x="28810" y="94331"/>
                  </a:lnTo>
                  <a:lnTo>
                    <a:pt x="57621" y="57865"/>
                  </a:lnTo>
                  <a:lnTo>
                    <a:pt x="93933" y="28932"/>
                  </a:lnTo>
                  <a:lnTo>
                    <a:pt x="134506" y="9644"/>
                  </a:lnTo>
                  <a:lnTo>
                    <a:pt x="177637" y="0"/>
                  </a:lnTo>
                  <a:lnTo>
                    <a:pt x="221621" y="0"/>
                  </a:lnTo>
                  <a:lnTo>
                    <a:pt x="264752" y="9644"/>
                  </a:lnTo>
                  <a:lnTo>
                    <a:pt x="305326" y="28932"/>
                  </a:lnTo>
                  <a:lnTo>
                    <a:pt x="341637" y="57865"/>
                  </a:lnTo>
                  <a:close/>
                </a:path>
              </a:pathLst>
            </a:custGeom>
            <a:ln w="25400">
              <a:solidFill>
                <a:srgbClr val="4F4F4F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9074861" y="5079424"/>
            <a:ext cx="138410" cy="210551"/>
          </a:xfrm>
          <a:prstGeom prst="rect">
            <a:avLst/>
          </a:prstGeom>
        </p:spPr>
        <p:txBody>
          <a:bodyPr vert="horz" wrap="square" lIns="0" tIns="10268" rIns="0" bIns="0" rtlCol="0">
            <a:spAutoFit/>
          </a:bodyPr>
          <a:lstStyle/>
          <a:p>
            <a:pPr marL="8929">
              <a:spcBef>
                <a:spcPts val="80"/>
              </a:spcBef>
            </a:pPr>
            <a:r>
              <a:rPr sz="1301" spc="225" dirty="0">
                <a:latin typeface="Cambria"/>
                <a:cs typeface="Cambria"/>
              </a:rPr>
              <a:t>⌃</a:t>
            </a:r>
            <a:endParaRPr sz="1301">
              <a:latin typeface="Cambria"/>
              <a:cs typeface="Cambria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588512" y="4502376"/>
            <a:ext cx="4880520" cy="841177"/>
            <a:chOff x="5782898" y="6403379"/>
            <a:chExt cx="6941184" cy="1196340"/>
          </a:xfrm>
        </p:grpSpPr>
        <p:sp>
          <p:nvSpPr>
            <p:cNvPr id="64" name="object 64"/>
            <p:cNvSpPr/>
            <p:nvPr/>
          </p:nvSpPr>
          <p:spPr>
            <a:xfrm>
              <a:off x="12433249" y="7166185"/>
              <a:ext cx="290830" cy="433070"/>
            </a:xfrm>
            <a:custGeom>
              <a:avLst/>
              <a:gdLst/>
              <a:ahLst/>
              <a:cxnLst/>
              <a:rect l="l" t="t" r="r" b="b"/>
              <a:pathLst>
                <a:path w="290829" h="433070">
                  <a:moveTo>
                    <a:pt x="277863" y="0"/>
                  </a:moveTo>
                  <a:lnTo>
                    <a:pt x="0" y="127481"/>
                  </a:lnTo>
                  <a:lnTo>
                    <a:pt x="12964" y="432913"/>
                  </a:lnTo>
                  <a:lnTo>
                    <a:pt x="290817" y="305431"/>
                  </a:lnTo>
                  <a:lnTo>
                    <a:pt x="277863" y="0"/>
                  </a:lnTo>
                  <a:close/>
                </a:path>
              </a:pathLst>
            </a:custGeom>
            <a:solidFill>
              <a:srgbClr val="1E3C6E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5" name="object 65"/>
            <p:cNvSpPr/>
            <p:nvPr/>
          </p:nvSpPr>
          <p:spPr>
            <a:xfrm>
              <a:off x="5801948" y="6472467"/>
              <a:ext cx="2251710" cy="988694"/>
            </a:xfrm>
            <a:custGeom>
              <a:avLst/>
              <a:gdLst/>
              <a:ahLst/>
              <a:cxnLst/>
              <a:rect l="l" t="t" r="r" b="b"/>
              <a:pathLst>
                <a:path w="2251709" h="988695">
                  <a:moveTo>
                    <a:pt x="0" y="988457"/>
                  </a:moveTo>
                  <a:lnTo>
                    <a:pt x="2233724" y="7658"/>
                  </a:lnTo>
                  <a:lnTo>
                    <a:pt x="225116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6" name="object 66"/>
            <p:cNvSpPr/>
            <p:nvPr/>
          </p:nvSpPr>
          <p:spPr>
            <a:xfrm>
              <a:off x="8001974" y="6403379"/>
              <a:ext cx="187325" cy="153670"/>
            </a:xfrm>
            <a:custGeom>
              <a:avLst/>
              <a:gdLst/>
              <a:ahLst/>
              <a:cxnLst/>
              <a:rect l="l" t="t" r="r" b="b"/>
              <a:pathLst>
                <a:path w="187325" h="153670">
                  <a:moveTo>
                    <a:pt x="0" y="0"/>
                  </a:moveTo>
                  <a:lnTo>
                    <a:pt x="67397" y="153494"/>
                  </a:lnTo>
                  <a:lnTo>
                    <a:pt x="187192" y="9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6284049" y="4471682"/>
            <a:ext cx="133499" cy="396252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2496" i="1" spc="-141" dirty="0">
                <a:latin typeface="Trebuchet MS"/>
                <a:cs typeface="Trebuchet MS"/>
              </a:rPr>
              <a:t>t</a:t>
            </a:r>
            <a:endParaRPr sz="2496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612" y="25951"/>
            <a:ext cx="11870071" cy="1459358"/>
          </a:xfrm>
          <a:prstGeom prst="rect">
            <a:avLst/>
          </a:prstGeom>
        </p:spPr>
        <p:txBody>
          <a:bodyPr vert="horz" wrap="square" lIns="0" tIns="53578" rIns="0" bIns="0" rtlCol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422"/>
              </a:spcBef>
            </a:pPr>
            <a:r>
              <a:rPr dirty="0"/>
              <a:t>mirror</a:t>
            </a:r>
            <a:r>
              <a:rPr spc="-4" dirty="0"/>
              <a:t> </a:t>
            </a:r>
            <a:r>
              <a:rPr dirty="0"/>
              <a:t>the</a:t>
            </a:r>
            <a:r>
              <a:rPr spc="-4" dirty="0"/>
              <a:t> </a:t>
            </a:r>
            <a:r>
              <a:rPr dirty="0"/>
              <a:t>sequential</a:t>
            </a:r>
            <a:r>
              <a:rPr spc="-4" dirty="0"/>
              <a:t> </a:t>
            </a:r>
            <a:r>
              <a:rPr dirty="0"/>
              <a:t>structure</a:t>
            </a:r>
            <a:r>
              <a:rPr spc="-4" dirty="0"/>
              <a:t> </a:t>
            </a:r>
            <a:r>
              <a:rPr spc="53" dirty="0"/>
              <a:t>of</a:t>
            </a:r>
            <a:r>
              <a:rPr spc="-4" dirty="0"/>
              <a:t> </a:t>
            </a:r>
            <a:r>
              <a:rPr dirty="0"/>
              <a:t>the</a:t>
            </a:r>
            <a:r>
              <a:rPr spc="-4" dirty="0"/>
              <a:t> </a:t>
            </a:r>
            <a:r>
              <a:rPr spc="-7" dirty="0"/>
              <a:t>data,</a:t>
            </a:r>
          </a:p>
          <a:p>
            <a:pPr algn="ctr">
              <a:lnSpc>
                <a:spcPct val="100000"/>
              </a:lnSpc>
              <a:spcBef>
                <a:spcPts val="352"/>
              </a:spcBef>
            </a:pPr>
            <a:r>
              <a:rPr b="1" i="1" dirty="0">
                <a:latin typeface="Arial"/>
                <a:cs typeface="Arial"/>
              </a:rPr>
              <a:t>we</a:t>
            </a:r>
            <a:r>
              <a:rPr b="1" i="1" spc="28" dirty="0">
                <a:latin typeface="Arial"/>
                <a:cs typeface="Arial"/>
              </a:rPr>
              <a:t> </a:t>
            </a:r>
            <a:r>
              <a:rPr b="1" i="1" spc="-60" dirty="0">
                <a:latin typeface="Arial"/>
                <a:cs typeface="Arial"/>
              </a:rPr>
              <a:t>can</a:t>
            </a:r>
            <a:r>
              <a:rPr b="1" i="1" spc="32" dirty="0">
                <a:latin typeface="Arial"/>
                <a:cs typeface="Arial"/>
              </a:rPr>
              <a:t> </a:t>
            </a:r>
            <a:r>
              <a:rPr b="1" i="1" spc="-77" dirty="0">
                <a:latin typeface="Arial"/>
                <a:cs typeface="Arial"/>
              </a:rPr>
              <a:t>process</a:t>
            </a:r>
            <a:r>
              <a:rPr b="1" i="1" spc="32" dirty="0">
                <a:latin typeface="Arial"/>
                <a:cs typeface="Arial"/>
              </a:rPr>
              <a:t> </a:t>
            </a:r>
            <a:r>
              <a:rPr b="1" i="1" dirty="0">
                <a:latin typeface="Arial"/>
                <a:cs typeface="Arial"/>
              </a:rPr>
              <a:t>the</a:t>
            </a:r>
            <a:r>
              <a:rPr b="1" i="1" spc="28" dirty="0">
                <a:latin typeface="Arial"/>
                <a:cs typeface="Arial"/>
              </a:rPr>
              <a:t> </a:t>
            </a:r>
            <a:r>
              <a:rPr b="1" i="1" dirty="0">
                <a:latin typeface="Arial"/>
                <a:cs typeface="Arial"/>
              </a:rPr>
              <a:t>data</a:t>
            </a:r>
            <a:r>
              <a:rPr b="1" i="1" spc="32" dirty="0">
                <a:latin typeface="Arial"/>
                <a:cs typeface="Arial"/>
              </a:rPr>
              <a:t> </a:t>
            </a:r>
            <a:r>
              <a:rPr b="1" i="1" spc="-7" dirty="0">
                <a:latin typeface="Arial"/>
                <a:cs typeface="Arial"/>
              </a:rPr>
              <a:t>sequentially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970212" y="5181600"/>
            <a:ext cx="6375350" cy="1197662"/>
          </a:xfrm>
          <a:prstGeom prst="rect">
            <a:avLst/>
          </a:prstGeom>
        </p:spPr>
        <p:txBody>
          <a:bodyPr vert="horz" wrap="square" lIns="0" tIns="20092" rIns="0" bIns="0" rtlCol="0">
            <a:spAutoFit/>
          </a:bodyPr>
          <a:lstStyle/>
          <a:p>
            <a:pPr marL="1383159" marR="3572" indent="-1374676">
              <a:lnSpc>
                <a:spcPct val="125499"/>
              </a:lnSpc>
              <a:spcBef>
                <a:spcPts val="158"/>
              </a:spcBef>
            </a:pPr>
            <a:r>
              <a:rPr sz="2109" dirty="0">
                <a:latin typeface="Arial"/>
                <a:cs typeface="Arial"/>
              </a:rPr>
              <a:t>maintain</a:t>
            </a:r>
            <a:r>
              <a:rPr sz="2109" spc="-28" dirty="0">
                <a:latin typeface="Arial"/>
                <a:cs typeface="Arial"/>
              </a:rPr>
              <a:t> </a:t>
            </a:r>
            <a:r>
              <a:rPr sz="2109" dirty="0">
                <a:latin typeface="Arial"/>
                <a:cs typeface="Arial"/>
              </a:rPr>
              <a:t>an</a:t>
            </a:r>
            <a:r>
              <a:rPr sz="2109" spc="-25" dirty="0">
                <a:latin typeface="Arial"/>
                <a:cs typeface="Arial"/>
              </a:rPr>
              <a:t> </a:t>
            </a:r>
            <a:r>
              <a:rPr sz="2109" i="1" dirty="0">
                <a:latin typeface="Arial"/>
                <a:cs typeface="Arial"/>
              </a:rPr>
              <a:t>internal</a:t>
            </a:r>
            <a:r>
              <a:rPr sz="2109" i="1" spc="-25" dirty="0">
                <a:latin typeface="Arial"/>
                <a:cs typeface="Arial"/>
              </a:rPr>
              <a:t> </a:t>
            </a:r>
            <a:r>
              <a:rPr sz="2109" i="1" dirty="0">
                <a:latin typeface="Arial"/>
                <a:cs typeface="Arial"/>
              </a:rPr>
              <a:t>representation</a:t>
            </a:r>
            <a:r>
              <a:rPr sz="2109" i="1" spc="-25" dirty="0">
                <a:latin typeface="Arial"/>
                <a:cs typeface="Arial"/>
              </a:rPr>
              <a:t> </a:t>
            </a:r>
            <a:r>
              <a:rPr sz="2109" spc="39" dirty="0">
                <a:latin typeface="Arial"/>
                <a:cs typeface="Arial"/>
              </a:rPr>
              <a:t>during</a:t>
            </a:r>
            <a:r>
              <a:rPr sz="2109" spc="-25" dirty="0">
                <a:latin typeface="Arial"/>
                <a:cs typeface="Arial"/>
              </a:rPr>
              <a:t> </a:t>
            </a:r>
            <a:r>
              <a:rPr sz="2109" spc="-7" dirty="0">
                <a:latin typeface="Arial"/>
                <a:cs typeface="Arial"/>
              </a:rPr>
              <a:t>processing </a:t>
            </a:r>
            <a:r>
              <a:rPr sz="2109" dirty="0">
                <a:latin typeface="Arial"/>
                <a:cs typeface="Arial"/>
              </a:rPr>
              <a:t>potentially</a:t>
            </a:r>
            <a:r>
              <a:rPr sz="2109" spc="116" dirty="0">
                <a:latin typeface="Arial"/>
                <a:cs typeface="Arial"/>
              </a:rPr>
              <a:t> </a:t>
            </a:r>
            <a:r>
              <a:rPr sz="2109" i="1" dirty="0">
                <a:latin typeface="Arial"/>
                <a:cs typeface="Arial"/>
              </a:rPr>
              <a:t>infinite</a:t>
            </a:r>
            <a:r>
              <a:rPr sz="2109" i="1" spc="120" dirty="0">
                <a:latin typeface="Arial"/>
                <a:cs typeface="Arial"/>
              </a:rPr>
              <a:t> </a:t>
            </a:r>
            <a:r>
              <a:rPr sz="2109" dirty="0">
                <a:latin typeface="Arial"/>
                <a:cs typeface="Arial"/>
              </a:rPr>
              <a:t>effective</a:t>
            </a:r>
            <a:r>
              <a:rPr sz="2109" spc="120" dirty="0">
                <a:latin typeface="Arial"/>
                <a:cs typeface="Arial"/>
              </a:rPr>
              <a:t> </a:t>
            </a:r>
            <a:r>
              <a:rPr sz="2109" spc="46" dirty="0">
                <a:latin typeface="Arial"/>
                <a:cs typeface="Arial"/>
              </a:rPr>
              <a:t>input</a:t>
            </a:r>
            <a:r>
              <a:rPr sz="2109" spc="120" dirty="0">
                <a:latin typeface="Arial"/>
                <a:cs typeface="Arial"/>
              </a:rPr>
              <a:t> </a:t>
            </a:r>
            <a:r>
              <a:rPr sz="2109" spc="-7" dirty="0">
                <a:latin typeface="Arial"/>
                <a:cs typeface="Arial"/>
              </a:rPr>
              <a:t>window </a:t>
            </a:r>
            <a:r>
              <a:rPr sz="2109" dirty="0">
                <a:latin typeface="Arial"/>
                <a:cs typeface="Arial"/>
              </a:rPr>
              <a:t>fixed</a:t>
            </a:r>
            <a:r>
              <a:rPr sz="2109" spc="53" dirty="0">
                <a:latin typeface="Arial"/>
                <a:cs typeface="Arial"/>
              </a:rPr>
              <a:t> </a:t>
            </a:r>
            <a:r>
              <a:rPr sz="2109" dirty="0">
                <a:latin typeface="Arial"/>
                <a:cs typeface="Arial"/>
              </a:rPr>
              <a:t>number</a:t>
            </a:r>
            <a:r>
              <a:rPr sz="2109" spc="53" dirty="0">
                <a:latin typeface="Arial"/>
                <a:cs typeface="Arial"/>
              </a:rPr>
              <a:t> of </a:t>
            </a:r>
            <a:r>
              <a:rPr sz="2109" spc="-7" dirty="0">
                <a:latin typeface="Arial"/>
                <a:cs typeface="Arial"/>
              </a:rPr>
              <a:t>parameters</a:t>
            </a:r>
            <a:endParaRPr sz="2109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70532" y="5805977"/>
            <a:ext cx="892969" cy="150019"/>
            <a:chOff x="2396067" y="7962052"/>
            <a:chExt cx="1270000" cy="213360"/>
          </a:xfrm>
        </p:grpSpPr>
        <p:sp>
          <p:nvSpPr>
            <p:cNvPr id="5" name="object 5"/>
            <p:cNvSpPr/>
            <p:nvPr/>
          </p:nvSpPr>
          <p:spPr>
            <a:xfrm>
              <a:off x="2396067" y="8068732"/>
              <a:ext cx="1082040" cy="0"/>
            </a:xfrm>
            <a:custGeom>
              <a:avLst/>
              <a:gdLst/>
              <a:ahLst/>
              <a:cxnLst/>
              <a:rect l="l" t="t" r="r" b="b"/>
              <a:pathLst>
                <a:path w="1082039">
                  <a:moveTo>
                    <a:pt x="0" y="0"/>
                  </a:moveTo>
                  <a:lnTo>
                    <a:pt x="1056640" y="0"/>
                  </a:lnTo>
                  <a:lnTo>
                    <a:pt x="1082040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6"/>
            <p:cNvSpPr/>
            <p:nvPr/>
          </p:nvSpPr>
          <p:spPr>
            <a:xfrm>
              <a:off x="3452707" y="796205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59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282439" y="6198436"/>
            <a:ext cx="892969" cy="150019"/>
            <a:chOff x="2413000" y="8520217"/>
            <a:chExt cx="1270000" cy="213360"/>
          </a:xfrm>
        </p:grpSpPr>
        <p:sp>
          <p:nvSpPr>
            <p:cNvPr id="8" name="object 8"/>
            <p:cNvSpPr/>
            <p:nvPr/>
          </p:nvSpPr>
          <p:spPr>
            <a:xfrm>
              <a:off x="2413000" y="8626897"/>
              <a:ext cx="1082040" cy="0"/>
            </a:xfrm>
            <a:custGeom>
              <a:avLst/>
              <a:gdLst/>
              <a:ahLst/>
              <a:cxnLst/>
              <a:rect l="l" t="t" r="r" b="b"/>
              <a:pathLst>
                <a:path w="1082039">
                  <a:moveTo>
                    <a:pt x="0" y="0"/>
                  </a:moveTo>
                  <a:lnTo>
                    <a:pt x="1056640" y="0"/>
                  </a:lnTo>
                  <a:lnTo>
                    <a:pt x="1082040" y="0"/>
                  </a:lnTo>
                </a:path>
              </a:pathLst>
            </a:custGeom>
            <a:ln w="508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" name="object 9"/>
            <p:cNvSpPr/>
            <p:nvPr/>
          </p:nvSpPr>
          <p:spPr>
            <a:xfrm>
              <a:off x="3469639" y="8520217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59">
                  <a:moveTo>
                    <a:pt x="0" y="0"/>
                  </a:moveTo>
                  <a:lnTo>
                    <a:pt x="0" y="213359"/>
                  </a:lnTo>
                  <a:lnTo>
                    <a:pt x="213360" y="106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185235" y="1612020"/>
            <a:ext cx="6664672" cy="2667744"/>
            <a:chOff x="2274754" y="1997313"/>
            <a:chExt cx="9478645" cy="3794125"/>
          </a:xfrm>
        </p:grpSpPr>
        <p:sp>
          <p:nvSpPr>
            <p:cNvPr id="11" name="object 11"/>
            <p:cNvSpPr/>
            <p:nvPr/>
          </p:nvSpPr>
          <p:spPr>
            <a:xfrm>
              <a:off x="2274754" y="5157497"/>
              <a:ext cx="631190" cy="633730"/>
            </a:xfrm>
            <a:custGeom>
              <a:avLst/>
              <a:gdLst/>
              <a:ahLst/>
              <a:cxnLst/>
              <a:rect l="l" t="t" r="r" b="b"/>
              <a:pathLst>
                <a:path w="631189" h="633729">
                  <a:moveTo>
                    <a:pt x="337500" y="0"/>
                  </a:moveTo>
                  <a:lnTo>
                    <a:pt x="293388" y="0"/>
                  </a:lnTo>
                  <a:lnTo>
                    <a:pt x="249622" y="6148"/>
                  </a:lnTo>
                  <a:lnTo>
                    <a:pt x="206893" y="18444"/>
                  </a:lnTo>
                  <a:lnTo>
                    <a:pt x="165894" y="36889"/>
                  </a:lnTo>
                  <a:lnTo>
                    <a:pt x="127316" y="61483"/>
                  </a:lnTo>
                  <a:lnTo>
                    <a:pt x="91850" y="92224"/>
                  </a:lnTo>
                  <a:lnTo>
                    <a:pt x="61233" y="127835"/>
                  </a:lnTo>
                  <a:lnTo>
                    <a:pt x="36740" y="166570"/>
                  </a:lnTo>
                  <a:lnTo>
                    <a:pt x="18370" y="207737"/>
                  </a:lnTo>
                  <a:lnTo>
                    <a:pt x="6123" y="250640"/>
                  </a:lnTo>
                  <a:lnTo>
                    <a:pt x="0" y="294585"/>
                  </a:lnTo>
                  <a:lnTo>
                    <a:pt x="0" y="338877"/>
                  </a:lnTo>
                  <a:lnTo>
                    <a:pt x="6123" y="382822"/>
                  </a:lnTo>
                  <a:lnTo>
                    <a:pt x="18370" y="425724"/>
                  </a:lnTo>
                  <a:lnTo>
                    <a:pt x="36740" y="466891"/>
                  </a:lnTo>
                  <a:lnTo>
                    <a:pt x="61233" y="505627"/>
                  </a:lnTo>
                  <a:lnTo>
                    <a:pt x="91850" y="541237"/>
                  </a:lnTo>
                  <a:lnTo>
                    <a:pt x="127316" y="571978"/>
                  </a:lnTo>
                  <a:lnTo>
                    <a:pt x="165894" y="596572"/>
                  </a:lnTo>
                  <a:lnTo>
                    <a:pt x="206893" y="615017"/>
                  </a:lnTo>
                  <a:lnTo>
                    <a:pt x="249622" y="627313"/>
                  </a:lnTo>
                  <a:lnTo>
                    <a:pt x="293388" y="633462"/>
                  </a:lnTo>
                  <a:lnTo>
                    <a:pt x="337500" y="633462"/>
                  </a:lnTo>
                  <a:lnTo>
                    <a:pt x="381267" y="627313"/>
                  </a:lnTo>
                  <a:lnTo>
                    <a:pt x="423995" y="615017"/>
                  </a:lnTo>
                  <a:lnTo>
                    <a:pt x="464995" y="596572"/>
                  </a:lnTo>
                  <a:lnTo>
                    <a:pt x="503573" y="571978"/>
                  </a:lnTo>
                  <a:lnTo>
                    <a:pt x="539039" y="541237"/>
                  </a:lnTo>
                  <a:lnTo>
                    <a:pt x="569656" y="505627"/>
                  </a:lnTo>
                  <a:lnTo>
                    <a:pt x="594149" y="466891"/>
                  </a:lnTo>
                  <a:lnTo>
                    <a:pt x="612519" y="425724"/>
                  </a:lnTo>
                  <a:lnTo>
                    <a:pt x="624766" y="382822"/>
                  </a:lnTo>
                  <a:lnTo>
                    <a:pt x="630889" y="338877"/>
                  </a:lnTo>
                  <a:lnTo>
                    <a:pt x="630889" y="294585"/>
                  </a:lnTo>
                  <a:lnTo>
                    <a:pt x="624766" y="250640"/>
                  </a:lnTo>
                  <a:lnTo>
                    <a:pt x="612519" y="207737"/>
                  </a:lnTo>
                  <a:lnTo>
                    <a:pt x="594149" y="166570"/>
                  </a:lnTo>
                  <a:lnTo>
                    <a:pt x="569656" y="127835"/>
                  </a:lnTo>
                  <a:lnTo>
                    <a:pt x="539039" y="92224"/>
                  </a:lnTo>
                  <a:lnTo>
                    <a:pt x="503573" y="61483"/>
                  </a:lnTo>
                  <a:lnTo>
                    <a:pt x="464995" y="36889"/>
                  </a:lnTo>
                  <a:lnTo>
                    <a:pt x="423995" y="18444"/>
                  </a:lnTo>
                  <a:lnTo>
                    <a:pt x="381267" y="6148"/>
                  </a:lnTo>
                  <a:lnTo>
                    <a:pt x="337500" y="0"/>
                  </a:lnTo>
                  <a:close/>
                </a:path>
              </a:pathLst>
            </a:custGeom>
            <a:solidFill>
              <a:srgbClr val="1190EB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12"/>
            <p:cNvSpPr/>
            <p:nvPr/>
          </p:nvSpPr>
          <p:spPr>
            <a:xfrm>
              <a:off x="2590199" y="4397692"/>
              <a:ext cx="0" cy="815340"/>
            </a:xfrm>
            <a:custGeom>
              <a:avLst/>
              <a:gdLst/>
              <a:ahLst/>
              <a:cxnLst/>
              <a:rect l="l" t="t" r="r" b="b"/>
              <a:pathLst>
                <a:path h="815339">
                  <a:moveTo>
                    <a:pt x="0" y="815339"/>
                  </a:moveTo>
                  <a:lnTo>
                    <a:pt x="0" y="25399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8311E5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13"/>
            <p:cNvSpPr/>
            <p:nvPr/>
          </p:nvSpPr>
          <p:spPr>
            <a:xfrm>
              <a:off x="2274754" y="3574230"/>
              <a:ext cx="631190" cy="633730"/>
            </a:xfrm>
            <a:custGeom>
              <a:avLst/>
              <a:gdLst/>
              <a:ahLst/>
              <a:cxnLst/>
              <a:rect l="l" t="t" r="r" b="b"/>
              <a:pathLst>
                <a:path w="631189" h="633729">
                  <a:moveTo>
                    <a:pt x="337500" y="0"/>
                  </a:moveTo>
                  <a:lnTo>
                    <a:pt x="293388" y="0"/>
                  </a:lnTo>
                  <a:lnTo>
                    <a:pt x="249622" y="6148"/>
                  </a:lnTo>
                  <a:lnTo>
                    <a:pt x="206893" y="18444"/>
                  </a:lnTo>
                  <a:lnTo>
                    <a:pt x="165894" y="36889"/>
                  </a:lnTo>
                  <a:lnTo>
                    <a:pt x="127316" y="61483"/>
                  </a:lnTo>
                  <a:lnTo>
                    <a:pt x="91850" y="92224"/>
                  </a:lnTo>
                  <a:lnTo>
                    <a:pt x="61233" y="127835"/>
                  </a:lnTo>
                  <a:lnTo>
                    <a:pt x="36740" y="166570"/>
                  </a:lnTo>
                  <a:lnTo>
                    <a:pt x="18370" y="207737"/>
                  </a:lnTo>
                  <a:lnTo>
                    <a:pt x="6123" y="250640"/>
                  </a:lnTo>
                  <a:lnTo>
                    <a:pt x="0" y="294585"/>
                  </a:lnTo>
                  <a:lnTo>
                    <a:pt x="0" y="338877"/>
                  </a:lnTo>
                  <a:lnTo>
                    <a:pt x="6123" y="382822"/>
                  </a:lnTo>
                  <a:lnTo>
                    <a:pt x="18370" y="425726"/>
                  </a:lnTo>
                  <a:lnTo>
                    <a:pt x="36740" y="466892"/>
                  </a:lnTo>
                  <a:lnTo>
                    <a:pt x="61233" y="505628"/>
                  </a:lnTo>
                  <a:lnTo>
                    <a:pt x="91850" y="541238"/>
                  </a:lnTo>
                  <a:lnTo>
                    <a:pt x="127316" y="571980"/>
                  </a:lnTo>
                  <a:lnTo>
                    <a:pt x="165894" y="596573"/>
                  </a:lnTo>
                  <a:lnTo>
                    <a:pt x="206893" y="615018"/>
                  </a:lnTo>
                  <a:lnTo>
                    <a:pt x="249622" y="627315"/>
                  </a:lnTo>
                  <a:lnTo>
                    <a:pt x="293388" y="633463"/>
                  </a:lnTo>
                  <a:lnTo>
                    <a:pt x="337500" y="633463"/>
                  </a:lnTo>
                  <a:lnTo>
                    <a:pt x="381267" y="627315"/>
                  </a:lnTo>
                  <a:lnTo>
                    <a:pt x="423995" y="615018"/>
                  </a:lnTo>
                  <a:lnTo>
                    <a:pt x="464995" y="596573"/>
                  </a:lnTo>
                  <a:lnTo>
                    <a:pt x="503573" y="571980"/>
                  </a:lnTo>
                  <a:lnTo>
                    <a:pt x="539039" y="541238"/>
                  </a:lnTo>
                  <a:lnTo>
                    <a:pt x="569656" y="505628"/>
                  </a:lnTo>
                  <a:lnTo>
                    <a:pt x="594149" y="466892"/>
                  </a:lnTo>
                  <a:lnTo>
                    <a:pt x="612519" y="425726"/>
                  </a:lnTo>
                  <a:lnTo>
                    <a:pt x="624766" y="382822"/>
                  </a:lnTo>
                  <a:lnTo>
                    <a:pt x="630889" y="338877"/>
                  </a:lnTo>
                  <a:lnTo>
                    <a:pt x="630889" y="294585"/>
                  </a:lnTo>
                  <a:lnTo>
                    <a:pt x="624766" y="250640"/>
                  </a:lnTo>
                  <a:lnTo>
                    <a:pt x="612519" y="207737"/>
                  </a:lnTo>
                  <a:lnTo>
                    <a:pt x="594149" y="166570"/>
                  </a:lnTo>
                  <a:lnTo>
                    <a:pt x="569656" y="127835"/>
                  </a:lnTo>
                  <a:lnTo>
                    <a:pt x="539039" y="92224"/>
                  </a:lnTo>
                  <a:lnTo>
                    <a:pt x="503573" y="61483"/>
                  </a:lnTo>
                  <a:lnTo>
                    <a:pt x="464995" y="36889"/>
                  </a:lnTo>
                  <a:lnTo>
                    <a:pt x="423995" y="18444"/>
                  </a:lnTo>
                  <a:lnTo>
                    <a:pt x="381267" y="6148"/>
                  </a:lnTo>
                  <a:lnTo>
                    <a:pt x="337500" y="0"/>
                  </a:lnTo>
                  <a:close/>
                </a:path>
              </a:pathLst>
            </a:custGeom>
            <a:solidFill>
              <a:srgbClr val="FDA6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4"/>
            <p:cNvSpPr/>
            <p:nvPr/>
          </p:nvSpPr>
          <p:spPr>
            <a:xfrm>
              <a:off x="2858189" y="3890962"/>
              <a:ext cx="571500" cy="0"/>
            </a:xfrm>
            <a:custGeom>
              <a:avLst/>
              <a:gdLst/>
              <a:ahLst/>
              <a:cxnLst/>
              <a:rect l="l" t="t" r="r" b="b"/>
              <a:pathLst>
                <a:path w="571500">
                  <a:moveTo>
                    <a:pt x="0" y="0"/>
                  </a:moveTo>
                  <a:lnTo>
                    <a:pt x="546060" y="0"/>
                  </a:lnTo>
                  <a:lnTo>
                    <a:pt x="571460" y="0"/>
                  </a:lnTo>
                </a:path>
              </a:pathLst>
            </a:custGeom>
            <a:ln w="50800">
              <a:solidFill>
                <a:srgbClr val="5EA319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5"/>
            <p:cNvSpPr/>
            <p:nvPr/>
          </p:nvSpPr>
          <p:spPr>
            <a:xfrm>
              <a:off x="3620954" y="3574230"/>
              <a:ext cx="631190" cy="633730"/>
            </a:xfrm>
            <a:custGeom>
              <a:avLst/>
              <a:gdLst/>
              <a:ahLst/>
              <a:cxnLst/>
              <a:rect l="l" t="t" r="r" b="b"/>
              <a:pathLst>
                <a:path w="631189" h="633729">
                  <a:moveTo>
                    <a:pt x="337500" y="0"/>
                  </a:moveTo>
                  <a:lnTo>
                    <a:pt x="293388" y="0"/>
                  </a:lnTo>
                  <a:lnTo>
                    <a:pt x="249622" y="6148"/>
                  </a:lnTo>
                  <a:lnTo>
                    <a:pt x="206893" y="18444"/>
                  </a:lnTo>
                  <a:lnTo>
                    <a:pt x="165894" y="36889"/>
                  </a:lnTo>
                  <a:lnTo>
                    <a:pt x="127316" y="61483"/>
                  </a:lnTo>
                  <a:lnTo>
                    <a:pt x="91850" y="92224"/>
                  </a:lnTo>
                  <a:lnTo>
                    <a:pt x="61233" y="127835"/>
                  </a:lnTo>
                  <a:lnTo>
                    <a:pt x="36740" y="166570"/>
                  </a:lnTo>
                  <a:lnTo>
                    <a:pt x="18370" y="207737"/>
                  </a:lnTo>
                  <a:lnTo>
                    <a:pt x="6123" y="250640"/>
                  </a:lnTo>
                  <a:lnTo>
                    <a:pt x="0" y="294585"/>
                  </a:lnTo>
                  <a:lnTo>
                    <a:pt x="0" y="338877"/>
                  </a:lnTo>
                  <a:lnTo>
                    <a:pt x="6123" y="382822"/>
                  </a:lnTo>
                  <a:lnTo>
                    <a:pt x="18370" y="425726"/>
                  </a:lnTo>
                  <a:lnTo>
                    <a:pt x="36740" y="466892"/>
                  </a:lnTo>
                  <a:lnTo>
                    <a:pt x="61233" y="505628"/>
                  </a:lnTo>
                  <a:lnTo>
                    <a:pt x="91850" y="541238"/>
                  </a:lnTo>
                  <a:lnTo>
                    <a:pt x="127316" y="571980"/>
                  </a:lnTo>
                  <a:lnTo>
                    <a:pt x="165894" y="596573"/>
                  </a:lnTo>
                  <a:lnTo>
                    <a:pt x="206893" y="615018"/>
                  </a:lnTo>
                  <a:lnTo>
                    <a:pt x="249622" y="627315"/>
                  </a:lnTo>
                  <a:lnTo>
                    <a:pt x="293388" y="633463"/>
                  </a:lnTo>
                  <a:lnTo>
                    <a:pt x="337500" y="633463"/>
                  </a:lnTo>
                  <a:lnTo>
                    <a:pt x="381267" y="627315"/>
                  </a:lnTo>
                  <a:lnTo>
                    <a:pt x="423995" y="615018"/>
                  </a:lnTo>
                  <a:lnTo>
                    <a:pt x="464995" y="596573"/>
                  </a:lnTo>
                  <a:lnTo>
                    <a:pt x="503573" y="571980"/>
                  </a:lnTo>
                  <a:lnTo>
                    <a:pt x="539039" y="541238"/>
                  </a:lnTo>
                  <a:lnTo>
                    <a:pt x="569656" y="505628"/>
                  </a:lnTo>
                  <a:lnTo>
                    <a:pt x="594149" y="466892"/>
                  </a:lnTo>
                  <a:lnTo>
                    <a:pt x="612519" y="425726"/>
                  </a:lnTo>
                  <a:lnTo>
                    <a:pt x="624766" y="382822"/>
                  </a:lnTo>
                  <a:lnTo>
                    <a:pt x="630889" y="338877"/>
                  </a:lnTo>
                  <a:lnTo>
                    <a:pt x="630889" y="294585"/>
                  </a:lnTo>
                  <a:lnTo>
                    <a:pt x="624766" y="250640"/>
                  </a:lnTo>
                  <a:lnTo>
                    <a:pt x="612519" y="207737"/>
                  </a:lnTo>
                  <a:lnTo>
                    <a:pt x="594149" y="166570"/>
                  </a:lnTo>
                  <a:lnTo>
                    <a:pt x="569656" y="127835"/>
                  </a:lnTo>
                  <a:lnTo>
                    <a:pt x="539039" y="92224"/>
                  </a:lnTo>
                  <a:lnTo>
                    <a:pt x="503573" y="61483"/>
                  </a:lnTo>
                  <a:lnTo>
                    <a:pt x="464995" y="36889"/>
                  </a:lnTo>
                  <a:lnTo>
                    <a:pt x="423995" y="18444"/>
                  </a:lnTo>
                  <a:lnTo>
                    <a:pt x="381267" y="6148"/>
                  </a:lnTo>
                  <a:lnTo>
                    <a:pt x="337500" y="0"/>
                  </a:lnTo>
                  <a:close/>
                </a:path>
              </a:pathLst>
            </a:custGeom>
            <a:solidFill>
              <a:srgbClr val="FDA6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6"/>
            <p:cNvSpPr/>
            <p:nvPr/>
          </p:nvSpPr>
          <p:spPr>
            <a:xfrm>
              <a:off x="3404250" y="378428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A319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7"/>
            <p:cNvSpPr/>
            <p:nvPr/>
          </p:nvSpPr>
          <p:spPr>
            <a:xfrm>
              <a:off x="4229789" y="3890962"/>
              <a:ext cx="571500" cy="0"/>
            </a:xfrm>
            <a:custGeom>
              <a:avLst/>
              <a:gdLst/>
              <a:ahLst/>
              <a:cxnLst/>
              <a:rect l="l" t="t" r="r" b="b"/>
              <a:pathLst>
                <a:path w="571500">
                  <a:moveTo>
                    <a:pt x="0" y="0"/>
                  </a:moveTo>
                  <a:lnTo>
                    <a:pt x="546060" y="0"/>
                  </a:lnTo>
                  <a:lnTo>
                    <a:pt x="571460" y="0"/>
                  </a:lnTo>
                </a:path>
              </a:pathLst>
            </a:custGeom>
            <a:ln w="50800">
              <a:solidFill>
                <a:srgbClr val="5EA319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8"/>
            <p:cNvSpPr/>
            <p:nvPr/>
          </p:nvSpPr>
          <p:spPr>
            <a:xfrm>
              <a:off x="4967154" y="3574230"/>
              <a:ext cx="631190" cy="633730"/>
            </a:xfrm>
            <a:custGeom>
              <a:avLst/>
              <a:gdLst/>
              <a:ahLst/>
              <a:cxnLst/>
              <a:rect l="l" t="t" r="r" b="b"/>
              <a:pathLst>
                <a:path w="631189" h="633729">
                  <a:moveTo>
                    <a:pt x="337501" y="0"/>
                  </a:moveTo>
                  <a:lnTo>
                    <a:pt x="293389" y="0"/>
                  </a:lnTo>
                  <a:lnTo>
                    <a:pt x="249622" y="6148"/>
                  </a:lnTo>
                  <a:lnTo>
                    <a:pt x="206893" y="18444"/>
                  </a:lnTo>
                  <a:lnTo>
                    <a:pt x="165894" y="36889"/>
                  </a:lnTo>
                  <a:lnTo>
                    <a:pt x="127316" y="61483"/>
                  </a:lnTo>
                  <a:lnTo>
                    <a:pt x="91850" y="92224"/>
                  </a:lnTo>
                  <a:lnTo>
                    <a:pt x="61233" y="127835"/>
                  </a:lnTo>
                  <a:lnTo>
                    <a:pt x="36740" y="166570"/>
                  </a:lnTo>
                  <a:lnTo>
                    <a:pt x="18370" y="207737"/>
                  </a:lnTo>
                  <a:lnTo>
                    <a:pt x="6123" y="250640"/>
                  </a:lnTo>
                  <a:lnTo>
                    <a:pt x="0" y="294585"/>
                  </a:lnTo>
                  <a:lnTo>
                    <a:pt x="0" y="338877"/>
                  </a:lnTo>
                  <a:lnTo>
                    <a:pt x="6123" y="382822"/>
                  </a:lnTo>
                  <a:lnTo>
                    <a:pt x="18370" y="425726"/>
                  </a:lnTo>
                  <a:lnTo>
                    <a:pt x="36740" y="466892"/>
                  </a:lnTo>
                  <a:lnTo>
                    <a:pt x="61233" y="505628"/>
                  </a:lnTo>
                  <a:lnTo>
                    <a:pt x="91850" y="541238"/>
                  </a:lnTo>
                  <a:lnTo>
                    <a:pt x="127316" y="571980"/>
                  </a:lnTo>
                  <a:lnTo>
                    <a:pt x="165894" y="596573"/>
                  </a:lnTo>
                  <a:lnTo>
                    <a:pt x="206893" y="615018"/>
                  </a:lnTo>
                  <a:lnTo>
                    <a:pt x="249622" y="627315"/>
                  </a:lnTo>
                  <a:lnTo>
                    <a:pt x="293389" y="633463"/>
                  </a:lnTo>
                  <a:lnTo>
                    <a:pt x="337501" y="633463"/>
                  </a:lnTo>
                  <a:lnTo>
                    <a:pt x="381267" y="627315"/>
                  </a:lnTo>
                  <a:lnTo>
                    <a:pt x="423996" y="615018"/>
                  </a:lnTo>
                  <a:lnTo>
                    <a:pt x="464995" y="596573"/>
                  </a:lnTo>
                  <a:lnTo>
                    <a:pt x="503574" y="571980"/>
                  </a:lnTo>
                  <a:lnTo>
                    <a:pt x="539039" y="541238"/>
                  </a:lnTo>
                  <a:lnTo>
                    <a:pt x="569656" y="505628"/>
                  </a:lnTo>
                  <a:lnTo>
                    <a:pt x="594149" y="466892"/>
                  </a:lnTo>
                  <a:lnTo>
                    <a:pt x="612519" y="425726"/>
                  </a:lnTo>
                  <a:lnTo>
                    <a:pt x="624766" y="382822"/>
                  </a:lnTo>
                  <a:lnTo>
                    <a:pt x="630889" y="338877"/>
                  </a:lnTo>
                  <a:lnTo>
                    <a:pt x="630889" y="294585"/>
                  </a:lnTo>
                  <a:lnTo>
                    <a:pt x="624766" y="250640"/>
                  </a:lnTo>
                  <a:lnTo>
                    <a:pt x="612519" y="207737"/>
                  </a:lnTo>
                  <a:lnTo>
                    <a:pt x="594149" y="166570"/>
                  </a:lnTo>
                  <a:lnTo>
                    <a:pt x="569656" y="127835"/>
                  </a:lnTo>
                  <a:lnTo>
                    <a:pt x="539039" y="92224"/>
                  </a:lnTo>
                  <a:lnTo>
                    <a:pt x="503574" y="61483"/>
                  </a:lnTo>
                  <a:lnTo>
                    <a:pt x="464995" y="36889"/>
                  </a:lnTo>
                  <a:lnTo>
                    <a:pt x="423996" y="18444"/>
                  </a:lnTo>
                  <a:lnTo>
                    <a:pt x="381267" y="6148"/>
                  </a:lnTo>
                  <a:lnTo>
                    <a:pt x="337501" y="0"/>
                  </a:lnTo>
                  <a:close/>
                </a:path>
              </a:pathLst>
            </a:custGeom>
            <a:solidFill>
              <a:srgbClr val="FDA6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9"/>
            <p:cNvSpPr/>
            <p:nvPr/>
          </p:nvSpPr>
          <p:spPr>
            <a:xfrm>
              <a:off x="4775850" y="378428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A319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20"/>
            <p:cNvSpPr/>
            <p:nvPr/>
          </p:nvSpPr>
          <p:spPr>
            <a:xfrm>
              <a:off x="5598810" y="3890962"/>
              <a:ext cx="571500" cy="0"/>
            </a:xfrm>
            <a:custGeom>
              <a:avLst/>
              <a:gdLst/>
              <a:ahLst/>
              <a:cxnLst/>
              <a:rect l="l" t="t" r="r" b="b"/>
              <a:pathLst>
                <a:path w="571500">
                  <a:moveTo>
                    <a:pt x="0" y="0"/>
                  </a:moveTo>
                  <a:lnTo>
                    <a:pt x="546060" y="0"/>
                  </a:lnTo>
                  <a:lnTo>
                    <a:pt x="571460" y="0"/>
                  </a:lnTo>
                </a:path>
              </a:pathLst>
            </a:custGeom>
            <a:ln w="50800">
              <a:solidFill>
                <a:srgbClr val="5EA319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21"/>
            <p:cNvSpPr/>
            <p:nvPr/>
          </p:nvSpPr>
          <p:spPr>
            <a:xfrm>
              <a:off x="6313354" y="3574230"/>
              <a:ext cx="631190" cy="633730"/>
            </a:xfrm>
            <a:custGeom>
              <a:avLst/>
              <a:gdLst/>
              <a:ahLst/>
              <a:cxnLst/>
              <a:rect l="l" t="t" r="r" b="b"/>
              <a:pathLst>
                <a:path w="631190" h="633729">
                  <a:moveTo>
                    <a:pt x="337501" y="0"/>
                  </a:moveTo>
                  <a:lnTo>
                    <a:pt x="293389" y="0"/>
                  </a:lnTo>
                  <a:lnTo>
                    <a:pt x="249622" y="6148"/>
                  </a:lnTo>
                  <a:lnTo>
                    <a:pt x="206893" y="18444"/>
                  </a:lnTo>
                  <a:lnTo>
                    <a:pt x="165894" y="36889"/>
                  </a:lnTo>
                  <a:lnTo>
                    <a:pt x="127316" y="61483"/>
                  </a:lnTo>
                  <a:lnTo>
                    <a:pt x="91850" y="92224"/>
                  </a:lnTo>
                  <a:lnTo>
                    <a:pt x="61233" y="127835"/>
                  </a:lnTo>
                  <a:lnTo>
                    <a:pt x="36740" y="166570"/>
                  </a:lnTo>
                  <a:lnTo>
                    <a:pt x="18370" y="207737"/>
                  </a:lnTo>
                  <a:lnTo>
                    <a:pt x="6123" y="250640"/>
                  </a:lnTo>
                  <a:lnTo>
                    <a:pt x="0" y="294585"/>
                  </a:lnTo>
                  <a:lnTo>
                    <a:pt x="0" y="338877"/>
                  </a:lnTo>
                  <a:lnTo>
                    <a:pt x="6123" y="382822"/>
                  </a:lnTo>
                  <a:lnTo>
                    <a:pt x="18370" y="425726"/>
                  </a:lnTo>
                  <a:lnTo>
                    <a:pt x="36740" y="466892"/>
                  </a:lnTo>
                  <a:lnTo>
                    <a:pt x="61233" y="505628"/>
                  </a:lnTo>
                  <a:lnTo>
                    <a:pt x="91850" y="541238"/>
                  </a:lnTo>
                  <a:lnTo>
                    <a:pt x="127316" y="571980"/>
                  </a:lnTo>
                  <a:lnTo>
                    <a:pt x="165894" y="596573"/>
                  </a:lnTo>
                  <a:lnTo>
                    <a:pt x="206893" y="615018"/>
                  </a:lnTo>
                  <a:lnTo>
                    <a:pt x="249622" y="627315"/>
                  </a:lnTo>
                  <a:lnTo>
                    <a:pt x="293389" y="633463"/>
                  </a:lnTo>
                  <a:lnTo>
                    <a:pt x="337501" y="633463"/>
                  </a:lnTo>
                  <a:lnTo>
                    <a:pt x="381267" y="627315"/>
                  </a:lnTo>
                  <a:lnTo>
                    <a:pt x="423996" y="615018"/>
                  </a:lnTo>
                  <a:lnTo>
                    <a:pt x="464995" y="596573"/>
                  </a:lnTo>
                  <a:lnTo>
                    <a:pt x="503574" y="571980"/>
                  </a:lnTo>
                  <a:lnTo>
                    <a:pt x="539039" y="541238"/>
                  </a:lnTo>
                  <a:lnTo>
                    <a:pt x="569656" y="505628"/>
                  </a:lnTo>
                  <a:lnTo>
                    <a:pt x="594149" y="466892"/>
                  </a:lnTo>
                  <a:lnTo>
                    <a:pt x="612519" y="425726"/>
                  </a:lnTo>
                  <a:lnTo>
                    <a:pt x="624766" y="382822"/>
                  </a:lnTo>
                  <a:lnTo>
                    <a:pt x="630889" y="338877"/>
                  </a:lnTo>
                  <a:lnTo>
                    <a:pt x="630889" y="294585"/>
                  </a:lnTo>
                  <a:lnTo>
                    <a:pt x="624766" y="250640"/>
                  </a:lnTo>
                  <a:lnTo>
                    <a:pt x="612519" y="207737"/>
                  </a:lnTo>
                  <a:lnTo>
                    <a:pt x="594149" y="166570"/>
                  </a:lnTo>
                  <a:lnTo>
                    <a:pt x="569656" y="127835"/>
                  </a:lnTo>
                  <a:lnTo>
                    <a:pt x="539039" y="92224"/>
                  </a:lnTo>
                  <a:lnTo>
                    <a:pt x="503574" y="61483"/>
                  </a:lnTo>
                  <a:lnTo>
                    <a:pt x="464995" y="36889"/>
                  </a:lnTo>
                  <a:lnTo>
                    <a:pt x="423996" y="18444"/>
                  </a:lnTo>
                  <a:lnTo>
                    <a:pt x="381267" y="6148"/>
                  </a:lnTo>
                  <a:lnTo>
                    <a:pt x="337501" y="0"/>
                  </a:lnTo>
                  <a:close/>
                </a:path>
              </a:pathLst>
            </a:custGeom>
            <a:solidFill>
              <a:srgbClr val="FDA6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22"/>
            <p:cNvSpPr/>
            <p:nvPr/>
          </p:nvSpPr>
          <p:spPr>
            <a:xfrm>
              <a:off x="6144870" y="378428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0" y="0"/>
                  </a:moveTo>
                  <a:lnTo>
                    <a:pt x="0" y="213359"/>
                  </a:lnTo>
                  <a:lnTo>
                    <a:pt x="213360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A319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23"/>
            <p:cNvSpPr/>
            <p:nvPr/>
          </p:nvSpPr>
          <p:spPr>
            <a:xfrm>
              <a:off x="6922189" y="3890962"/>
              <a:ext cx="571500" cy="0"/>
            </a:xfrm>
            <a:custGeom>
              <a:avLst/>
              <a:gdLst/>
              <a:ahLst/>
              <a:cxnLst/>
              <a:rect l="l" t="t" r="r" b="b"/>
              <a:pathLst>
                <a:path w="571500">
                  <a:moveTo>
                    <a:pt x="0" y="0"/>
                  </a:moveTo>
                  <a:lnTo>
                    <a:pt x="546060" y="0"/>
                  </a:lnTo>
                  <a:lnTo>
                    <a:pt x="571460" y="0"/>
                  </a:lnTo>
                </a:path>
              </a:pathLst>
            </a:custGeom>
            <a:ln w="50800">
              <a:solidFill>
                <a:srgbClr val="5EA319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24"/>
            <p:cNvSpPr/>
            <p:nvPr/>
          </p:nvSpPr>
          <p:spPr>
            <a:xfrm>
              <a:off x="7659554" y="3574230"/>
              <a:ext cx="631190" cy="633730"/>
            </a:xfrm>
            <a:custGeom>
              <a:avLst/>
              <a:gdLst/>
              <a:ahLst/>
              <a:cxnLst/>
              <a:rect l="l" t="t" r="r" b="b"/>
              <a:pathLst>
                <a:path w="631190" h="633729">
                  <a:moveTo>
                    <a:pt x="337501" y="0"/>
                  </a:moveTo>
                  <a:lnTo>
                    <a:pt x="293389" y="0"/>
                  </a:lnTo>
                  <a:lnTo>
                    <a:pt x="249622" y="6148"/>
                  </a:lnTo>
                  <a:lnTo>
                    <a:pt x="206893" y="18444"/>
                  </a:lnTo>
                  <a:lnTo>
                    <a:pt x="165894" y="36889"/>
                  </a:lnTo>
                  <a:lnTo>
                    <a:pt x="127316" y="61483"/>
                  </a:lnTo>
                  <a:lnTo>
                    <a:pt x="91850" y="92224"/>
                  </a:lnTo>
                  <a:lnTo>
                    <a:pt x="61233" y="127835"/>
                  </a:lnTo>
                  <a:lnTo>
                    <a:pt x="36740" y="166570"/>
                  </a:lnTo>
                  <a:lnTo>
                    <a:pt x="18370" y="207737"/>
                  </a:lnTo>
                  <a:lnTo>
                    <a:pt x="6123" y="250640"/>
                  </a:lnTo>
                  <a:lnTo>
                    <a:pt x="0" y="294585"/>
                  </a:lnTo>
                  <a:lnTo>
                    <a:pt x="0" y="338877"/>
                  </a:lnTo>
                  <a:lnTo>
                    <a:pt x="6123" y="382822"/>
                  </a:lnTo>
                  <a:lnTo>
                    <a:pt x="18370" y="425726"/>
                  </a:lnTo>
                  <a:lnTo>
                    <a:pt x="36740" y="466892"/>
                  </a:lnTo>
                  <a:lnTo>
                    <a:pt x="61233" y="505628"/>
                  </a:lnTo>
                  <a:lnTo>
                    <a:pt x="91850" y="541238"/>
                  </a:lnTo>
                  <a:lnTo>
                    <a:pt x="127316" y="571980"/>
                  </a:lnTo>
                  <a:lnTo>
                    <a:pt x="165894" y="596573"/>
                  </a:lnTo>
                  <a:lnTo>
                    <a:pt x="206893" y="615018"/>
                  </a:lnTo>
                  <a:lnTo>
                    <a:pt x="249622" y="627315"/>
                  </a:lnTo>
                  <a:lnTo>
                    <a:pt x="293389" y="633463"/>
                  </a:lnTo>
                  <a:lnTo>
                    <a:pt x="337501" y="633463"/>
                  </a:lnTo>
                  <a:lnTo>
                    <a:pt x="381267" y="627315"/>
                  </a:lnTo>
                  <a:lnTo>
                    <a:pt x="423996" y="615018"/>
                  </a:lnTo>
                  <a:lnTo>
                    <a:pt x="464995" y="596573"/>
                  </a:lnTo>
                  <a:lnTo>
                    <a:pt x="503574" y="571980"/>
                  </a:lnTo>
                  <a:lnTo>
                    <a:pt x="539039" y="541238"/>
                  </a:lnTo>
                  <a:lnTo>
                    <a:pt x="569656" y="505628"/>
                  </a:lnTo>
                  <a:lnTo>
                    <a:pt x="594149" y="466892"/>
                  </a:lnTo>
                  <a:lnTo>
                    <a:pt x="612519" y="425726"/>
                  </a:lnTo>
                  <a:lnTo>
                    <a:pt x="624766" y="382822"/>
                  </a:lnTo>
                  <a:lnTo>
                    <a:pt x="630889" y="338877"/>
                  </a:lnTo>
                  <a:lnTo>
                    <a:pt x="630889" y="294585"/>
                  </a:lnTo>
                  <a:lnTo>
                    <a:pt x="624766" y="250640"/>
                  </a:lnTo>
                  <a:lnTo>
                    <a:pt x="612519" y="207737"/>
                  </a:lnTo>
                  <a:lnTo>
                    <a:pt x="594149" y="166570"/>
                  </a:lnTo>
                  <a:lnTo>
                    <a:pt x="569656" y="127835"/>
                  </a:lnTo>
                  <a:lnTo>
                    <a:pt x="539039" y="92224"/>
                  </a:lnTo>
                  <a:lnTo>
                    <a:pt x="503574" y="61483"/>
                  </a:lnTo>
                  <a:lnTo>
                    <a:pt x="464995" y="36889"/>
                  </a:lnTo>
                  <a:lnTo>
                    <a:pt x="423996" y="18444"/>
                  </a:lnTo>
                  <a:lnTo>
                    <a:pt x="381267" y="6148"/>
                  </a:lnTo>
                  <a:lnTo>
                    <a:pt x="337501" y="0"/>
                  </a:lnTo>
                  <a:close/>
                </a:path>
              </a:pathLst>
            </a:custGeom>
            <a:solidFill>
              <a:srgbClr val="FDA6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5"/>
            <p:cNvSpPr/>
            <p:nvPr/>
          </p:nvSpPr>
          <p:spPr>
            <a:xfrm>
              <a:off x="7468250" y="378428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0" y="0"/>
                  </a:moveTo>
                  <a:lnTo>
                    <a:pt x="0" y="213359"/>
                  </a:lnTo>
                  <a:lnTo>
                    <a:pt x="213359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A319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6"/>
            <p:cNvSpPr/>
            <p:nvPr/>
          </p:nvSpPr>
          <p:spPr>
            <a:xfrm>
              <a:off x="8268389" y="3890962"/>
              <a:ext cx="571500" cy="0"/>
            </a:xfrm>
            <a:custGeom>
              <a:avLst/>
              <a:gdLst/>
              <a:ahLst/>
              <a:cxnLst/>
              <a:rect l="l" t="t" r="r" b="b"/>
              <a:pathLst>
                <a:path w="571500">
                  <a:moveTo>
                    <a:pt x="0" y="0"/>
                  </a:moveTo>
                  <a:lnTo>
                    <a:pt x="546060" y="0"/>
                  </a:lnTo>
                  <a:lnTo>
                    <a:pt x="571460" y="0"/>
                  </a:lnTo>
                </a:path>
              </a:pathLst>
            </a:custGeom>
            <a:ln w="50800">
              <a:solidFill>
                <a:srgbClr val="5EA319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7"/>
            <p:cNvSpPr/>
            <p:nvPr/>
          </p:nvSpPr>
          <p:spPr>
            <a:xfrm>
              <a:off x="9005754" y="3574230"/>
              <a:ext cx="631190" cy="633730"/>
            </a:xfrm>
            <a:custGeom>
              <a:avLst/>
              <a:gdLst/>
              <a:ahLst/>
              <a:cxnLst/>
              <a:rect l="l" t="t" r="r" b="b"/>
              <a:pathLst>
                <a:path w="631190" h="633729">
                  <a:moveTo>
                    <a:pt x="337501" y="0"/>
                  </a:moveTo>
                  <a:lnTo>
                    <a:pt x="293389" y="0"/>
                  </a:lnTo>
                  <a:lnTo>
                    <a:pt x="249622" y="6148"/>
                  </a:lnTo>
                  <a:lnTo>
                    <a:pt x="206893" y="18444"/>
                  </a:lnTo>
                  <a:lnTo>
                    <a:pt x="165894" y="36889"/>
                  </a:lnTo>
                  <a:lnTo>
                    <a:pt x="127316" y="61483"/>
                  </a:lnTo>
                  <a:lnTo>
                    <a:pt x="91850" y="92224"/>
                  </a:lnTo>
                  <a:lnTo>
                    <a:pt x="61233" y="127835"/>
                  </a:lnTo>
                  <a:lnTo>
                    <a:pt x="36740" y="166570"/>
                  </a:lnTo>
                  <a:lnTo>
                    <a:pt x="18370" y="207737"/>
                  </a:lnTo>
                  <a:lnTo>
                    <a:pt x="6123" y="250640"/>
                  </a:lnTo>
                  <a:lnTo>
                    <a:pt x="0" y="294585"/>
                  </a:lnTo>
                  <a:lnTo>
                    <a:pt x="0" y="338877"/>
                  </a:lnTo>
                  <a:lnTo>
                    <a:pt x="6123" y="382822"/>
                  </a:lnTo>
                  <a:lnTo>
                    <a:pt x="18370" y="425726"/>
                  </a:lnTo>
                  <a:lnTo>
                    <a:pt x="36740" y="466892"/>
                  </a:lnTo>
                  <a:lnTo>
                    <a:pt x="61233" y="505628"/>
                  </a:lnTo>
                  <a:lnTo>
                    <a:pt x="91850" y="541238"/>
                  </a:lnTo>
                  <a:lnTo>
                    <a:pt x="127316" y="571980"/>
                  </a:lnTo>
                  <a:lnTo>
                    <a:pt x="165894" y="596573"/>
                  </a:lnTo>
                  <a:lnTo>
                    <a:pt x="206893" y="615018"/>
                  </a:lnTo>
                  <a:lnTo>
                    <a:pt x="249622" y="627315"/>
                  </a:lnTo>
                  <a:lnTo>
                    <a:pt x="293389" y="633463"/>
                  </a:lnTo>
                  <a:lnTo>
                    <a:pt x="337501" y="633463"/>
                  </a:lnTo>
                  <a:lnTo>
                    <a:pt x="381267" y="627315"/>
                  </a:lnTo>
                  <a:lnTo>
                    <a:pt x="423996" y="615018"/>
                  </a:lnTo>
                  <a:lnTo>
                    <a:pt x="464995" y="596573"/>
                  </a:lnTo>
                  <a:lnTo>
                    <a:pt x="503574" y="571980"/>
                  </a:lnTo>
                  <a:lnTo>
                    <a:pt x="539039" y="541238"/>
                  </a:lnTo>
                  <a:lnTo>
                    <a:pt x="569656" y="505628"/>
                  </a:lnTo>
                  <a:lnTo>
                    <a:pt x="594149" y="466892"/>
                  </a:lnTo>
                  <a:lnTo>
                    <a:pt x="612519" y="425726"/>
                  </a:lnTo>
                  <a:lnTo>
                    <a:pt x="624766" y="382822"/>
                  </a:lnTo>
                  <a:lnTo>
                    <a:pt x="630889" y="338877"/>
                  </a:lnTo>
                  <a:lnTo>
                    <a:pt x="630889" y="294585"/>
                  </a:lnTo>
                  <a:lnTo>
                    <a:pt x="624766" y="250640"/>
                  </a:lnTo>
                  <a:lnTo>
                    <a:pt x="612519" y="207737"/>
                  </a:lnTo>
                  <a:lnTo>
                    <a:pt x="594149" y="166570"/>
                  </a:lnTo>
                  <a:lnTo>
                    <a:pt x="569656" y="127835"/>
                  </a:lnTo>
                  <a:lnTo>
                    <a:pt x="539039" y="92224"/>
                  </a:lnTo>
                  <a:lnTo>
                    <a:pt x="503574" y="61483"/>
                  </a:lnTo>
                  <a:lnTo>
                    <a:pt x="464995" y="36889"/>
                  </a:lnTo>
                  <a:lnTo>
                    <a:pt x="423996" y="18444"/>
                  </a:lnTo>
                  <a:lnTo>
                    <a:pt x="381267" y="6148"/>
                  </a:lnTo>
                  <a:lnTo>
                    <a:pt x="337501" y="0"/>
                  </a:lnTo>
                  <a:close/>
                </a:path>
              </a:pathLst>
            </a:custGeom>
            <a:solidFill>
              <a:srgbClr val="FDA6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8"/>
            <p:cNvSpPr/>
            <p:nvPr/>
          </p:nvSpPr>
          <p:spPr>
            <a:xfrm>
              <a:off x="8814450" y="378428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0" y="0"/>
                  </a:moveTo>
                  <a:lnTo>
                    <a:pt x="0" y="213359"/>
                  </a:lnTo>
                  <a:lnTo>
                    <a:pt x="213359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A319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9"/>
            <p:cNvSpPr/>
            <p:nvPr/>
          </p:nvSpPr>
          <p:spPr>
            <a:xfrm>
              <a:off x="9637409" y="3897312"/>
              <a:ext cx="571500" cy="0"/>
            </a:xfrm>
            <a:custGeom>
              <a:avLst/>
              <a:gdLst/>
              <a:ahLst/>
              <a:cxnLst/>
              <a:rect l="l" t="t" r="r" b="b"/>
              <a:pathLst>
                <a:path w="571500">
                  <a:moveTo>
                    <a:pt x="0" y="0"/>
                  </a:moveTo>
                  <a:lnTo>
                    <a:pt x="546060" y="0"/>
                  </a:lnTo>
                  <a:lnTo>
                    <a:pt x="571460" y="0"/>
                  </a:lnTo>
                </a:path>
              </a:pathLst>
            </a:custGeom>
            <a:ln w="50800">
              <a:solidFill>
                <a:srgbClr val="5EA319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30"/>
            <p:cNvSpPr/>
            <p:nvPr/>
          </p:nvSpPr>
          <p:spPr>
            <a:xfrm>
              <a:off x="10351954" y="3574230"/>
              <a:ext cx="631190" cy="633730"/>
            </a:xfrm>
            <a:custGeom>
              <a:avLst/>
              <a:gdLst/>
              <a:ahLst/>
              <a:cxnLst/>
              <a:rect l="l" t="t" r="r" b="b"/>
              <a:pathLst>
                <a:path w="631190" h="633729">
                  <a:moveTo>
                    <a:pt x="337501" y="0"/>
                  </a:moveTo>
                  <a:lnTo>
                    <a:pt x="293389" y="0"/>
                  </a:lnTo>
                  <a:lnTo>
                    <a:pt x="249622" y="6148"/>
                  </a:lnTo>
                  <a:lnTo>
                    <a:pt x="206893" y="18444"/>
                  </a:lnTo>
                  <a:lnTo>
                    <a:pt x="165894" y="36889"/>
                  </a:lnTo>
                  <a:lnTo>
                    <a:pt x="127316" y="61483"/>
                  </a:lnTo>
                  <a:lnTo>
                    <a:pt x="91850" y="92224"/>
                  </a:lnTo>
                  <a:lnTo>
                    <a:pt x="61233" y="127835"/>
                  </a:lnTo>
                  <a:lnTo>
                    <a:pt x="36740" y="166570"/>
                  </a:lnTo>
                  <a:lnTo>
                    <a:pt x="18370" y="207737"/>
                  </a:lnTo>
                  <a:lnTo>
                    <a:pt x="6123" y="250640"/>
                  </a:lnTo>
                  <a:lnTo>
                    <a:pt x="0" y="294585"/>
                  </a:lnTo>
                  <a:lnTo>
                    <a:pt x="0" y="338877"/>
                  </a:lnTo>
                  <a:lnTo>
                    <a:pt x="6123" y="382822"/>
                  </a:lnTo>
                  <a:lnTo>
                    <a:pt x="18370" y="425726"/>
                  </a:lnTo>
                  <a:lnTo>
                    <a:pt x="36740" y="466892"/>
                  </a:lnTo>
                  <a:lnTo>
                    <a:pt x="61233" y="505628"/>
                  </a:lnTo>
                  <a:lnTo>
                    <a:pt x="91850" y="541238"/>
                  </a:lnTo>
                  <a:lnTo>
                    <a:pt x="127316" y="571980"/>
                  </a:lnTo>
                  <a:lnTo>
                    <a:pt x="165894" y="596573"/>
                  </a:lnTo>
                  <a:lnTo>
                    <a:pt x="206893" y="615018"/>
                  </a:lnTo>
                  <a:lnTo>
                    <a:pt x="249622" y="627315"/>
                  </a:lnTo>
                  <a:lnTo>
                    <a:pt x="293389" y="633463"/>
                  </a:lnTo>
                  <a:lnTo>
                    <a:pt x="337501" y="633463"/>
                  </a:lnTo>
                  <a:lnTo>
                    <a:pt x="381267" y="627315"/>
                  </a:lnTo>
                  <a:lnTo>
                    <a:pt x="423996" y="615018"/>
                  </a:lnTo>
                  <a:lnTo>
                    <a:pt x="464995" y="596573"/>
                  </a:lnTo>
                  <a:lnTo>
                    <a:pt x="503574" y="571980"/>
                  </a:lnTo>
                  <a:lnTo>
                    <a:pt x="539039" y="541238"/>
                  </a:lnTo>
                  <a:lnTo>
                    <a:pt x="569656" y="505628"/>
                  </a:lnTo>
                  <a:lnTo>
                    <a:pt x="594149" y="466892"/>
                  </a:lnTo>
                  <a:lnTo>
                    <a:pt x="612519" y="425726"/>
                  </a:lnTo>
                  <a:lnTo>
                    <a:pt x="624766" y="382822"/>
                  </a:lnTo>
                  <a:lnTo>
                    <a:pt x="630889" y="338877"/>
                  </a:lnTo>
                  <a:lnTo>
                    <a:pt x="630889" y="294585"/>
                  </a:lnTo>
                  <a:lnTo>
                    <a:pt x="624766" y="250640"/>
                  </a:lnTo>
                  <a:lnTo>
                    <a:pt x="612519" y="207737"/>
                  </a:lnTo>
                  <a:lnTo>
                    <a:pt x="594149" y="166570"/>
                  </a:lnTo>
                  <a:lnTo>
                    <a:pt x="569656" y="127835"/>
                  </a:lnTo>
                  <a:lnTo>
                    <a:pt x="539039" y="92224"/>
                  </a:lnTo>
                  <a:lnTo>
                    <a:pt x="503574" y="61483"/>
                  </a:lnTo>
                  <a:lnTo>
                    <a:pt x="464995" y="36889"/>
                  </a:lnTo>
                  <a:lnTo>
                    <a:pt x="423996" y="18444"/>
                  </a:lnTo>
                  <a:lnTo>
                    <a:pt x="381267" y="6148"/>
                  </a:lnTo>
                  <a:lnTo>
                    <a:pt x="337501" y="0"/>
                  </a:lnTo>
                  <a:close/>
                </a:path>
              </a:pathLst>
            </a:custGeom>
            <a:solidFill>
              <a:srgbClr val="FDA6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31"/>
            <p:cNvSpPr/>
            <p:nvPr/>
          </p:nvSpPr>
          <p:spPr>
            <a:xfrm>
              <a:off x="10183471" y="379063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0" y="0"/>
                  </a:moveTo>
                  <a:lnTo>
                    <a:pt x="0" y="213359"/>
                  </a:lnTo>
                  <a:lnTo>
                    <a:pt x="213359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A319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2" name="object 32"/>
            <p:cNvSpPr/>
            <p:nvPr/>
          </p:nvSpPr>
          <p:spPr>
            <a:xfrm>
              <a:off x="2483519" y="420973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106680" y="0"/>
                  </a:moveTo>
                  <a:lnTo>
                    <a:pt x="0" y="213359"/>
                  </a:lnTo>
                  <a:lnTo>
                    <a:pt x="213360" y="213359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rgbClr val="8311E5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33"/>
            <p:cNvSpPr/>
            <p:nvPr/>
          </p:nvSpPr>
          <p:spPr>
            <a:xfrm>
              <a:off x="3620954" y="5157497"/>
              <a:ext cx="631190" cy="633730"/>
            </a:xfrm>
            <a:custGeom>
              <a:avLst/>
              <a:gdLst/>
              <a:ahLst/>
              <a:cxnLst/>
              <a:rect l="l" t="t" r="r" b="b"/>
              <a:pathLst>
                <a:path w="631189" h="633729">
                  <a:moveTo>
                    <a:pt x="337500" y="0"/>
                  </a:moveTo>
                  <a:lnTo>
                    <a:pt x="293388" y="0"/>
                  </a:lnTo>
                  <a:lnTo>
                    <a:pt x="249622" y="6148"/>
                  </a:lnTo>
                  <a:lnTo>
                    <a:pt x="206893" y="18444"/>
                  </a:lnTo>
                  <a:lnTo>
                    <a:pt x="165894" y="36889"/>
                  </a:lnTo>
                  <a:lnTo>
                    <a:pt x="127316" y="61483"/>
                  </a:lnTo>
                  <a:lnTo>
                    <a:pt x="91850" y="92224"/>
                  </a:lnTo>
                  <a:lnTo>
                    <a:pt x="61233" y="127835"/>
                  </a:lnTo>
                  <a:lnTo>
                    <a:pt x="36740" y="166570"/>
                  </a:lnTo>
                  <a:lnTo>
                    <a:pt x="18370" y="207737"/>
                  </a:lnTo>
                  <a:lnTo>
                    <a:pt x="6123" y="250640"/>
                  </a:lnTo>
                  <a:lnTo>
                    <a:pt x="0" y="294585"/>
                  </a:lnTo>
                  <a:lnTo>
                    <a:pt x="0" y="338877"/>
                  </a:lnTo>
                  <a:lnTo>
                    <a:pt x="6123" y="382822"/>
                  </a:lnTo>
                  <a:lnTo>
                    <a:pt x="18370" y="425724"/>
                  </a:lnTo>
                  <a:lnTo>
                    <a:pt x="36740" y="466891"/>
                  </a:lnTo>
                  <a:lnTo>
                    <a:pt x="61233" y="505627"/>
                  </a:lnTo>
                  <a:lnTo>
                    <a:pt x="91850" y="541237"/>
                  </a:lnTo>
                  <a:lnTo>
                    <a:pt x="127316" y="571978"/>
                  </a:lnTo>
                  <a:lnTo>
                    <a:pt x="165894" y="596572"/>
                  </a:lnTo>
                  <a:lnTo>
                    <a:pt x="206893" y="615017"/>
                  </a:lnTo>
                  <a:lnTo>
                    <a:pt x="249622" y="627313"/>
                  </a:lnTo>
                  <a:lnTo>
                    <a:pt x="293388" y="633462"/>
                  </a:lnTo>
                  <a:lnTo>
                    <a:pt x="337500" y="633462"/>
                  </a:lnTo>
                  <a:lnTo>
                    <a:pt x="381267" y="627313"/>
                  </a:lnTo>
                  <a:lnTo>
                    <a:pt x="423995" y="615017"/>
                  </a:lnTo>
                  <a:lnTo>
                    <a:pt x="464995" y="596572"/>
                  </a:lnTo>
                  <a:lnTo>
                    <a:pt x="503573" y="571978"/>
                  </a:lnTo>
                  <a:lnTo>
                    <a:pt x="539039" y="541237"/>
                  </a:lnTo>
                  <a:lnTo>
                    <a:pt x="569656" y="505627"/>
                  </a:lnTo>
                  <a:lnTo>
                    <a:pt x="594149" y="466891"/>
                  </a:lnTo>
                  <a:lnTo>
                    <a:pt x="612519" y="425724"/>
                  </a:lnTo>
                  <a:lnTo>
                    <a:pt x="624766" y="382822"/>
                  </a:lnTo>
                  <a:lnTo>
                    <a:pt x="630889" y="338877"/>
                  </a:lnTo>
                  <a:lnTo>
                    <a:pt x="630889" y="294585"/>
                  </a:lnTo>
                  <a:lnTo>
                    <a:pt x="624766" y="250640"/>
                  </a:lnTo>
                  <a:lnTo>
                    <a:pt x="612519" y="207737"/>
                  </a:lnTo>
                  <a:lnTo>
                    <a:pt x="594149" y="166570"/>
                  </a:lnTo>
                  <a:lnTo>
                    <a:pt x="569656" y="127835"/>
                  </a:lnTo>
                  <a:lnTo>
                    <a:pt x="539039" y="92224"/>
                  </a:lnTo>
                  <a:lnTo>
                    <a:pt x="503573" y="61483"/>
                  </a:lnTo>
                  <a:lnTo>
                    <a:pt x="464995" y="36889"/>
                  </a:lnTo>
                  <a:lnTo>
                    <a:pt x="423995" y="18444"/>
                  </a:lnTo>
                  <a:lnTo>
                    <a:pt x="381267" y="6148"/>
                  </a:lnTo>
                  <a:lnTo>
                    <a:pt x="337500" y="0"/>
                  </a:lnTo>
                  <a:close/>
                </a:path>
              </a:pathLst>
            </a:custGeom>
            <a:solidFill>
              <a:srgbClr val="1190EB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34"/>
            <p:cNvSpPr/>
            <p:nvPr/>
          </p:nvSpPr>
          <p:spPr>
            <a:xfrm>
              <a:off x="3936399" y="4397692"/>
              <a:ext cx="0" cy="815340"/>
            </a:xfrm>
            <a:custGeom>
              <a:avLst/>
              <a:gdLst/>
              <a:ahLst/>
              <a:cxnLst/>
              <a:rect l="l" t="t" r="r" b="b"/>
              <a:pathLst>
                <a:path h="815339">
                  <a:moveTo>
                    <a:pt x="0" y="815339"/>
                  </a:moveTo>
                  <a:lnTo>
                    <a:pt x="0" y="25399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8311E5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35"/>
            <p:cNvSpPr/>
            <p:nvPr/>
          </p:nvSpPr>
          <p:spPr>
            <a:xfrm>
              <a:off x="3829719" y="420973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106679" y="0"/>
                  </a:moveTo>
                  <a:lnTo>
                    <a:pt x="0" y="213359"/>
                  </a:lnTo>
                  <a:lnTo>
                    <a:pt x="213360" y="213359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8311E5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6"/>
            <p:cNvSpPr/>
            <p:nvPr/>
          </p:nvSpPr>
          <p:spPr>
            <a:xfrm>
              <a:off x="4967154" y="5157497"/>
              <a:ext cx="631190" cy="633730"/>
            </a:xfrm>
            <a:custGeom>
              <a:avLst/>
              <a:gdLst/>
              <a:ahLst/>
              <a:cxnLst/>
              <a:rect l="l" t="t" r="r" b="b"/>
              <a:pathLst>
                <a:path w="631189" h="633729">
                  <a:moveTo>
                    <a:pt x="337501" y="0"/>
                  </a:moveTo>
                  <a:lnTo>
                    <a:pt x="293389" y="0"/>
                  </a:lnTo>
                  <a:lnTo>
                    <a:pt x="249622" y="6148"/>
                  </a:lnTo>
                  <a:lnTo>
                    <a:pt x="206893" y="18444"/>
                  </a:lnTo>
                  <a:lnTo>
                    <a:pt x="165894" y="36889"/>
                  </a:lnTo>
                  <a:lnTo>
                    <a:pt x="127316" y="61483"/>
                  </a:lnTo>
                  <a:lnTo>
                    <a:pt x="91850" y="92224"/>
                  </a:lnTo>
                  <a:lnTo>
                    <a:pt x="61233" y="127835"/>
                  </a:lnTo>
                  <a:lnTo>
                    <a:pt x="36740" y="166570"/>
                  </a:lnTo>
                  <a:lnTo>
                    <a:pt x="18370" y="207737"/>
                  </a:lnTo>
                  <a:lnTo>
                    <a:pt x="6123" y="250640"/>
                  </a:lnTo>
                  <a:lnTo>
                    <a:pt x="0" y="294585"/>
                  </a:lnTo>
                  <a:lnTo>
                    <a:pt x="0" y="338877"/>
                  </a:lnTo>
                  <a:lnTo>
                    <a:pt x="6123" y="382822"/>
                  </a:lnTo>
                  <a:lnTo>
                    <a:pt x="18370" y="425724"/>
                  </a:lnTo>
                  <a:lnTo>
                    <a:pt x="36740" y="466891"/>
                  </a:lnTo>
                  <a:lnTo>
                    <a:pt x="61233" y="505627"/>
                  </a:lnTo>
                  <a:lnTo>
                    <a:pt x="91850" y="541237"/>
                  </a:lnTo>
                  <a:lnTo>
                    <a:pt x="127316" y="571978"/>
                  </a:lnTo>
                  <a:lnTo>
                    <a:pt x="165894" y="596572"/>
                  </a:lnTo>
                  <a:lnTo>
                    <a:pt x="206893" y="615017"/>
                  </a:lnTo>
                  <a:lnTo>
                    <a:pt x="249622" y="627313"/>
                  </a:lnTo>
                  <a:lnTo>
                    <a:pt x="293389" y="633462"/>
                  </a:lnTo>
                  <a:lnTo>
                    <a:pt x="337501" y="633462"/>
                  </a:lnTo>
                  <a:lnTo>
                    <a:pt x="381267" y="627313"/>
                  </a:lnTo>
                  <a:lnTo>
                    <a:pt x="423996" y="615017"/>
                  </a:lnTo>
                  <a:lnTo>
                    <a:pt x="464995" y="596572"/>
                  </a:lnTo>
                  <a:lnTo>
                    <a:pt x="503574" y="571978"/>
                  </a:lnTo>
                  <a:lnTo>
                    <a:pt x="539039" y="541237"/>
                  </a:lnTo>
                  <a:lnTo>
                    <a:pt x="569656" y="505627"/>
                  </a:lnTo>
                  <a:lnTo>
                    <a:pt x="594149" y="466891"/>
                  </a:lnTo>
                  <a:lnTo>
                    <a:pt x="612519" y="425724"/>
                  </a:lnTo>
                  <a:lnTo>
                    <a:pt x="624766" y="382822"/>
                  </a:lnTo>
                  <a:lnTo>
                    <a:pt x="630889" y="338877"/>
                  </a:lnTo>
                  <a:lnTo>
                    <a:pt x="630889" y="294585"/>
                  </a:lnTo>
                  <a:lnTo>
                    <a:pt x="624766" y="250640"/>
                  </a:lnTo>
                  <a:lnTo>
                    <a:pt x="612519" y="207737"/>
                  </a:lnTo>
                  <a:lnTo>
                    <a:pt x="594149" y="166570"/>
                  </a:lnTo>
                  <a:lnTo>
                    <a:pt x="569656" y="127835"/>
                  </a:lnTo>
                  <a:lnTo>
                    <a:pt x="539039" y="92224"/>
                  </a:lnTo>
                  <a:lnTo>
                    <a:pt x="503574" y="61483"/>
                  </a:lnTo>
                  <a:lnTo>
                    <a:pt x="464995" y="36889"/>
                  </a:lnTo>
                  <a:lnTo>
                    <a:pt x="423996" y="18444"/>
                  </a:lnTo>
                  <a:lnTo>
                    <a:pt x="381267" y="6148"/>
                  </a:lnTo>
                  <a:lnTo>
                    <a:pt x="337501" y="0"/>
                  </a:lnTo>
                  <a:close/>
                </a:path>
              </a:pathLst>
            </a:custGeom>
            <a:solidFill>
              <a:srgbClr val="1190EB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7"/>
            <p:cNvSpPr/>
            <p:nvPr/>
          </p:nvSpPr>
          <p:spPr>
            <a:xfrm>
              <a:off x="5284514" y="4397692"/>
              <a:ext cx="0" cy="815340"/>
            </a:xfrm>
            <a:custGeom>
              <a:avLst/>
              <a:gdLst/>
              <a:ahLst/>
              <a:cxnLst/>
              <a:rect l="l" t="t" r="r" b="b"/>
              <a:pathLst>
                <a:path h="815339">
                  <a:moveTo>
                    <a:pt x="0" y="815339"/>
                  </a:moveTo>
                  <a:lnTo>
                    <a:pt x="0" y="25399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8311E5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8" name="object 38"/>
            <p:cNvSpPr/>
            <p:nvPr/>
          </p:nvSpPr>
          <p:spPr>
            <a:xfrm>
              <a:off x="5177834" y="420973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106679" y="0"/>
                  </a:moveTo>
                  <a:lnTo>
                    <a:pt x="0" y="213359"/>
                  </a:lnTo>
                  <a:lnTo>
                    <a:pt x="213359" y="213359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8311E5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9"/>
            <p:cNvSpPr/>
            <p:nvPr/>
          </p:nvSpPr>
          <p:spPr>
            <a:xfrm>
              <a:off x="6313354" y="5157497"/>
              <a:ext cx="631190" cy="633730"/>
            </a:xfrm>
            <a:custGeom>
              <a:avLst/>
              <a:gdLst/>
              <a:ahLst/>
              <a:cxnLst/>
              <a:rect l="l" t="t" r="r" b="b"/>
              <a:pathLst>
                <a:path w="631190" h="633729">
                  <a:moveTo>
                    <a:pt x="337501" y="0"/>
                  </a:moveTo>
                  <a:lnTo>
                    <a:pt x="293389" y="0"/>
                  </a:lnTo>
                  <a:lnTo>
                    <a:pt x="249622" y="6148"/>
                  </a:lnTo>
                  <a:lnTo>
                    <a:pt x="206893" y="18444"/>
                  </a:lnTo>
                  <a:lnTo>
                    <a:pt x="165894" y="36889"/>
                  </a:lnTo>
                  <a:lnTo>
                    <a:pt x="127316" y="61483"/>
                  </a:lnTo>
                  <a:lnTo>
                    <a:pt x="91850" y="92224"/>
                  </a:lnTo>
                  <a:lnTo>
                    <a:pt x="61233" y="127835"/>
                  </a:lnTo>
                  <a:lnTo>
                    <a:pt x="36740" y="166570"/>
                  </a:lnTo>
                  <a:lnTo>
                    <a:pt x="18370" y="207737"/>
                  </a:lnTo>
                  <a:lnTo>
                    <a:pt x="6123" y="250640"/>
                  </a:lnTo>
                  <a:lnTo>
                    <a:pt x="0" y="294585"/>
                  </a:lnTo>
                  <a:lnTo>
                    <a:pt x="0" y="338877"/>
                  </a:lnTo>
                  <a:lnTo>
                    <a:pt x="6123" y="382822"/>
                  </a:lnTo>
                  <a:lnTo>
                    <a:pt x="18370" y="425724"/>
                  </a:lnTo>
                  <a:lnTo>
                    <a:pt x="36740" y="466891"/>
                  </a:lnTo>
                  <a:lnTo>
                    <a:pt x="61233" y="505627"/>
                  </a:lnTo>
                  <a:lnTo>
                    <a:pt x="91850" y="541237"/>
                  </a:lnTo>
                  <a:lnTo>
                    <a:pt x="127316" y="571978"/>
                  </a:lnTo>
                  <a:lnTo>
                    <a:pt x="165894" y="596572"/>
                  </a:lnTo>
                  <a:lnTo>
                    <a:pt x="206893" y="615017"/>
                  </a:lnTo>
                  <a:lnTo>
                    <a:pt x="249622" y="627313"/>
                  </a:lnTo>
                  <a:lnTo>
                    <a:pt x="293389" y="633462"/>
                  </a:lnTo>
                  <a:lnTo>
                    <a:pt x="337501" y="633462"/>
                  </a:lnTo>
                  <a:lnTo>
                    <a:pt x="381267" y="627313"/>
                  </a:lnTo>
                  <a:lnTo>
                    <a:pt x="423996" y="615017"/>
                  </a:lnTo>
                  <a:lnTo>
                    <a:pt x="464995" y="596572"/>
                  </a:lnTo>
                  <a:lnTo>
                    <a:pt x="503574" y="571978"/>
                  </a:lnTo>
                  <a:lnTo>
                    <a:pt x="539039" y="541237"/>
                  </a:lnTo>
                  <a:lnTo>
                    <a:pt x="569656" y="505627"/>
                  </a:lnTo>
                  <a:lnTo>
                    <a:pt x="594149" y="466891"/>
                  </a:lnTo>
                  <a:lnTo>
                    <a:pt x="612519" y="425724"/>
                  </a:lnTo>
                  <a:lnTo>
                    <a:pt x="624766" y="382822"/>
                  </a:lnTo>
                  <a:lnTo>
                    <a:pt x="630889" y="338877"/>
                  </a:lnTo>
                  <a:lnTo>
                    <a:pt x="630889" y="294585"/>
                  </a:lnTo>
                  <a:lnTo>
                    <a:pt x="624766" y="250640"/>
                  </a:lnTo>
                  <a:lnTo>
                    <a:pt x="612519" y="207737"/>
                  </a:lnTo>
                  <a:lnTo>
                    <a:pt x="594149" y="166570"/>
                  </a:lnTo>
                  <a:lnTo>
                    <a:pt x="569656" y="127835"/>
                  </a:lnTo>
                  <a:lnTo>
                    <a:pt x="539039" y="92224"/>
                  </a:lnTo>
                  <a:lnTo>
                    <a:pt x="503574" y="61483"/>
                  </a:lnTo>
                  <a:lnTo>
                    <a:pt x="464995" y="36889"/>
                  </a:lnTo>
                  <a:lnTo>
                    <a:pt x="423996" y="18444"/>
                  </a:lnTo>
                  <a:lnTo>
                    <a:pt x="381267" y="6148"/>
                  </a:lnTo>
                  <a:lnTo>
                    <a:pt x="337501" y="0"/>
                  </a:lnTo>
                  <a:close/>
                </a:path>
              </a:pathLst>
            </a:custGeom>
            <a:solidFill>
              <a:srgbClr val="1190EB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40"/>
            <p:cNvSpPr/>
            <p:nvPr/>
          </p:nvSpPr>
          <p:spPr>
            <a:xfrm>
              <a:off x="6614318" y="4384992"/>
              <a:ext cx="0" cy="815340"/>
            </a:xfrm>
            <a:custGeom>
              <a:avLst/>
              <a:gdLst/>
              <a:ahLst/>
              <a:cxnLst/>
              <a:rect l="l" t="t" r="r" b="b"/>
              <a:pathLst>
                <a:path h="815339">
                  <a:moveTo>
                    <a:pt x="0" y="815339"/>
                  </a:moveTo>
                  <a:lnTo>
                    <a:pt x="0" y="25399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8311E5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1" name="object 41"/>
            <p:cNvSpPr/>
            <p:nvPr/>
          </p:nvSpPr>
          <p:spPr>
            <a:xfrm>
              <a:off x="6507638" y="419703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106679" y="0"/>
                  </a:moveTo>
                  <a:lnTo>
                    <a:pt x="0" y="213359"/>
                  </a:lnTo>
                  <a:lnTo>
                    <a:pt x="213359" y="213359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8311E5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42"/>
            <p:cNvSpPr/>
            <p:nvPr/>
          </p:nvSpPr>
          <p:spPr>
            <a:xfrm>
              <a:off x="7659554" y="5157497"/>
              <a:ext cx="631190" cy="633730"/>
            </a:xfrm>
            <a:custGeom>
              <a:avLst/>
              <a:gdLst/>
              <a:ahLst/>
              <a:cxnLst/>
              <a:rect l="l" t="t" r="r" b="b"/>
              <a:pathLst>
                <a:path w="631190" h="633729">
                  <a:moveTo>
                    <a:pt x="337501" y="0"/>
                  </a:moveTo>
                  <a:lnTo>
                    <a:pt x="293389" y="0"/>
                  </a:lnTo>
                  <a:lnTo>
                    <a:pt x="249622" y="6148"/>
                  </a:lnTo>
                  <a:lnTo>
                    <a:pt x="206893" y="18444"/>
                  </a:lnTo>
                  <a:lnTo>
                    <a:pt x="165894" y="36889"/>
                  </a:lnTo>
                  <a:lnTo>
                    <a:pt x="127316" y="61483"/>
                  </a:lnTo>
                  <a:lnTo>
                    <a:pt x="91850" y="92224"/>
                  </a:lnTo>
                  <a:lnTo>
                    <a:pt x="61233" y="127835"/>
                  </a:lnTo>
                  <a:lnTo>
                    <a:pt x="36740" y="166570"/>
                  </a:lnTo>
                  <a:lnTo>
                    <a:pt x="18370" y="207737"/>
                  </a:lnTo>
                  <a:lnTo>
                    <a:pt x="6123" y="250640"/>
                  </a:lnTo>
                  <a:lnTo>
                    <a:pt x="0" y="294585"/>
                  </a:lnTo>
                  <a:lnTo>
                    <a:pt x="0" y="338877"/>
                  </a:lnTo>
                  <a:lnTo>
                    <a:pt x="6123" y="382822"/>
                  </a:lnTo>
                  <a:lnTo>
                    <a:pt x="18370" y="425724"/>
                  </a:lnTo>
                  <a:lnTo>
                    <a:pt x="36740" y="466891"/>
                  </a:lnTo>
                  <a:lnTo>
                    <a:pt x="61233" y="505627"/>
                  </a:lnTo>
                  <a:lnTo>
                    <a:pt x="91850" y="541237"/>
                  </a:lnTo>
                  <a:lnTo>
                    <a:pt x="127316" y="571978"/>
                  </a:lnTo>
                  <a:lnTo>
                    <a:pt x="165894" y="596572"/>
                  </a:lnTo>
                  <a:lnTo>
                    <a:pt x="206893" y="615017"/>
                  </a:lnTo>
                  <a:lnTo>
                    <a:pt x="249622" y="627313"/>
                  </a:lnTo>
                  <a:lnTo>
                    <a:pt x="293389" y="633462"/>
                  </a:lnTo>
                  <a:lnTo>
                    <a:pt x="337501" y="633462"/>
                  </a:lnTo>
                  <a:lnTo>
                    <a:pt x="381267" y="627313"/>
                  </a:lnTo>
                  <a:lnTo>
                    <a:pt x="423996" y="615017"/>
                  </a:lnTo>
                  <a:lnTo>
                    <a:pt x="464995" y="596572"/>
                  </a:lnTo>
                  <a:lnTo>
                    <a:pt x="503574" y="571978"/>
                  </a:lnTo>
                  <a:lnTo>
                    <a:pt x="539039" y="541237"/>
                  </a:lnTo>
                  <a:lnTo>
                    <a:pt x="569656" y="505627"/>
                  </a:lnTo>
                  <a:lnTo>
                    <a:pt x="594149" y="466891"/>
                  </a:lnTo>
                  <a:lnTo>
                    <a:pt x="612519" y="425724"/>
                  </a:lnTo>
                  <a:lnTo>
                    <a:pt x="624766" y="382822"/>
                  </a:lnTo>
                  <a:lnTo>
                    <a:pt x="630889" y="338877"/>
                  </a:lnTo>
                  <a:lnTo>
                    <a:pt x="630889" y="294585"/>
                  </a:lnTo>
                  <a:lnTo>
                    <a:pt x="624766" y="250640"/>
                  </a:lnTo>
                  <a:lnTo>
                    <a:pt x="612519" y="207737"/>
                  </a:lnTo>
                  <a:lnTo>
                    <a:pt x="594149" y="166570"/>
                  </a:lnTo>
                  <a:lnTo>
                    <a:pt x="569656" y="127835"/>
                  </a:lnTo>
                  <a:lnTo>
                    <a:pt x="539039" y="92224"/>
                  </a:lnTo>
                  <a:lnTo>
                    <a:pt x="503574" y="61483"/>
                  </a:lnTo>
                  <a:lnTo>
                    <a:pt x="464995" y="36889"/>
                  </a:lnTo>
                  <a:lnTo>
                    <a:pt x="423996" y="18444"/>
                  </a:lnTo>
                  <a:lnTo>
                    <a:pt x="381267" y="6148"/>
                  </a:lnTo>
                  <a:lnTo>
                    <a:pt x="337501" y="0"/>
                  </a:lnTo>
                  <a:close/>
                </a:path>
              </a:pathLst>
            </a:custGeom>
            <a:solidFill>
              <a:srgbClr val="1190EB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43"/>
            <p:cNvSpPr/>
            <p:nvPr/>
          </p:nvSpPr>
          <p:spPr>
            <a:xfrm>
              <a:off x="7977872" y="4384992"/>
              <a:ext cx="0" cy="815340"/>
            </a:xfrm>
            <a:custGeom>
              <a:avLst/>
              <a:gdLst/>
              <a:ahLst/>
              <a:cxnLst/>
              <a:rect l="l" t="t" r="r" b="b"/>
              <a:pathLst>
                <a:path h="815339">
                  <a:moveTo>
                    <a:pt x="0" y="815339"/>
                  </a:moveTo>
                  <a:lnTo>
                    <a:pt x="0" y="25399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8311E5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4" name="object 44"/>
            <p:cNvSpPr/>
            <p:nvPr/>
          </p:nvSpPr>
          <p:spPr>
            <a:xfrm>
              <a:off x="7871192" y="419703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106679" y="0"/>
                  </a:moveTo>
                  <a:lnTo>
                    <a:pt x="0" y="213359"/>
                  </a:lnTo>
                  <a:lnTo>
                    <a:pt x="213359" y="213359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8311E5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5"/>
            <p:cNvSpPr/>
            <p:nvPr/>
          </p:nvSpPr>
          <p:spPr>
            <a:xfrm>
              <a:off x="9005754" y="5157497"/>
              <a:ext cx="631190" cy="633730"/>
            </a:xfrm>
            <a:custGeom>
              <a:avLst/>
              <a:gdLst/>
              <a:ahLst/>
              <a:cxnLst/>
              <a:rect l="l" t="t" r="r" b="b"/>
              <a:pathLst>
                <a:path w="631190" h="633729">
                  <a:moveTo>
                    <a:pt x="337501" y="0"/>
                  </a:moveTo>
                  <a:lnTo>
                    <a:pt x="293389" y="0"/>
                  </a:lnTo>
                  <a:lnTo>
                    <a:pt x="249622" y="6148"/>
                  </a:lnTo>
                  <a:lnTo>
                    <a:pt x="206893" y="18444"/>
                  </a:lnTo>
                  <a:lnTo>
                    <a:pt x="165894" y="36889"/>
                  </a:lnTo>
                  <a:lnTo>
                    <a:pt x="127316" y="61483"/>
                  </a:lnTo>
                  <a:lnTo>
                    <a:pt x="91850" y="92224"/>
                  </a:lnTo>
                  <a:lnTo>
                    <a:pt x="61233" y="127835"/>
                  </a:lnTo>
                  <a:lnTo>
                    <a:pt x="36740" y="166570"/>
                  </a:lnTo>
                  <a:lnTo>
                    <a:pt x="18370" y="207737"/>
                  </a:lnTo>
                  <a:lnTo>
                    <a:pt x="6123" y="250640"/>
                  </a:lnTo>
                  <a:lnTo>
                    <a:pt x="0" y="294585"/>
                  </a:lnTo>
                  <a:lnTo>
                    <a:pt x="0" y="338877"/>
                  </a:lnTo>
                  <a:lnTo>
                    <a:pt x="6123" y="382822"/>
                  </a:lnTo>
                  <a:lnTo>
                    <a:pt x="18370" y="425724"/>
                  </a:lnTo>
                  <a:lnTo>
                    <a:pt x="36740" y="466891"/>
                  </a:lnTo>
                  <a:lnTo>
                    <a:pt x="61233" y="505627"/>
                  </a:lnTo>
                  <a:lnTo>
                    <a:pt x="91850" y="541237"/>
                  </a:lnTo>
                  <a:lnTo>
                    <a:pt x="127316" y="571978"/>
                  </a:lnTo>
                  <a:lnTo>
                    <a:pt x="165894" y="596572"/>
                  </a:lnTo>
                  <a:lnTo>
                    <a:pt x="206893" y="615017"/>
                  </a:lnTo>
                  <a:lnTo>
                    <a:pt x="249622" y="627313"/>
                  </a:lnTo>
                  <a:lnTo>
                    <a:pt x="293389" y="633462"/>
                  </a:lnTo>
                  <a:lnTo>
                    <a:pt x="337501" y="633462"/>
                  </a:lnTo>
                  <a:lnTo>
                    <a:pt x="381267" y="627313"/>
                  </a:lnTo>
                  <a:lnTo>
                    <a:pt x="423996" y="615017"/>
                  </a:lnTo>
                  <a:lnTo>
                    <a:pt x="464995" y="596572"/>
                  </a:lnTo>
                  <a:lnTo>
                    <a:pt x="503574" y="571978"/>
                  </a:lnTo>
                  <a:lnTo>
                    <a:pt x="539039" y="541237"/>
                  </a:lnTo>
                  <a:lnTo>
                    <a:pt x="569656" y="505627"/>
                  </a:lnTo>
                  <a:lnTo>
                    <a:pt x="594149" y="466891"/>
                  </a:lnTo>
                  <a:lnTo>
                    <a:pt x="612519" y="425724"/>
                  </a:lnTo>
                  <a:lnTo>
                    <a:pt x="624766" y="382822"/>
                  </a:lnTo>
                  <a:lnTo>
                    <a:pt x="630889" y="338877"/>
                  </a:lnTo>
                  <a:lnTo>
                    <a:pt x="630889" y="294585"/>
                  </a:lnTo>
                  <a:lnTo>
                    <a:pt x="624766" y="250640"/>
                  </a:lnTo>
                  <a:lnTo>
                    <a:pt x="612519" y="207737"/>
                  </a:lnTo>
                  <a:lnTo>
                    <a:pt x="594149" y="166570"/>
                  </a:lnTo>
                  <a:lnTo>
                    <a:pt x="569656" y="127835"/>
                  </a:lnTo>
                  <a:lnTo>
                    <a:pt x="539039" y="92224"/>
                  </a:lnTo>
                  <a:lnTo>
                    <a:pt x="503574" y="61483"/>
                  </a:lnTo>
                  <a:lnTo>
                    <a:pt x="464995" y="36889"/>
                  </a:lnTo>
                  <a:lnTo>
                    <a:pt x="423996" y="18444"/>
                  </a:lnTo>
                  <a:lnTo>
                    <a:pt x="381267" y="6148"/>
                  </a:lnTo>
                  <a:lnTo>
                    <a:pt x="337501" y="0"/>
                  </a:lnTo>
                  <a:close/>
                </a:path>
              </a:pathLst>
            </a:custGeom>
            <a:solidFill>
              <a:srgbClr val="1190EB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6"/>
            <p:cNvSpPr/>
            <p:nvPr/>
          </p:nvSpPr>
          <p:spPr>
            <a:xfrm>
              <a:off x="9324550" y="4397692"/>
              <a:ext cx="0" cy="815340"/>
            </a:xfrm>
            <a:custGeom>
              <a:avLst/>
              <a:gdLst/>
              <a:ahLst/>
              <a:cxnLst/>
              <a:rect l="l" t="t" r="r" b="b"/>
              <a:pathLst>
                <a:path h="815339">
                  <a:moveTo>
                    <a:pt x="0" y="815339"/>
                  </a:moveTo>
                  <a:lnTo>
                    <a:pt x="0" y="25399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8311E5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7" name="object 47"/>
            <p:cNvSpPr/>
            <p:nvPr/>
          </p:nvSpPr>
          <p:spPr>
            <a:xfrm>
              <a:off x="9217870" y="420973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106679" y="0"/>
                  </a:moveTo>
                  <a:lnTo>
                    <a:pt x="0" y="213359"/>
                  </a:lnTo>
                  <a:lnTo>
                    <a:pt x="213359" y="213359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8311E5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351954" y="5157497"/>
              <a:ext cx="631190" cy="633730"/>
            </a:xfrm>
            <a:custGeom>
              <a:avLst/>
              <a:gdLst/>
              <a:ahLst/>
              <a:cxnLst/>
              <a:rect l="l" t="t" r="r" b="b"/>
              <a:pathLst>
                <a:path w="631190" h="633729">
                  <a:moveTo>
                    <a:pt x="337501" y="0"/>
                  </a:moveTo>
                  <a:lnTo>
                    <a:pt x="293389" y="0"/>
                  </a:lnTo>
                  <a:lnTo>
                    <a:pt x="249622" y="6148"/>
                  </a:lnTo>
                  <a:lnTo>
                    <a:pt x="206893" y="18444"/>
                  </a:lnTo>
                  <a:lnTo>
                    <a:pt x="165894" y="36889"/>
                  </a:lnTo>
                  <a:lnTo>
                    <a:pt x="127316" y="61483"/>
                  </a:lnTo>
                  <a:lnTo>
                    <a:pt x="91850" y="92224"/>
                  </a:lnTo>
                  <a:lnTo>
                    <a:pt x="61233" y="127835"/>
                  </a:lnTo>
                  <a:lnTo>
                    <a:pt x="36740" y="166570"/>
                  </a:lnTo>
                  <a:lnTo>
                    <a:pt x="18370" y="207737"/>
                  </a:lnTo>
                  <a:lnTo>
                    <a:pt x="6123" y="250640"/>
                  </a:lnTo>
                  <a:lnTo>
                    <a:pt x="0" y="294585"/>
                  </a:lnTo>
                  <a:lnTo>
                    <a:pt x="0" y="338877"/>
                  </a:lnTo>
                  <a:lnTo>
                    <a:pt x="6123" y="382822"/>
                  </a:lnTo>
                  <a:lnTo>
                    <a:pt x="18370" y="425724"/>
                  </a:lnTo>
                  <a:lnTo>
                    <a:pt x="36740" y="466891"/>
                  </a:lnTo>
                  <a:lnTo>
                    <a:pt x="61233" y="505627"/>
                  </a:lnTo>
                  <a:lnTo>
                    <a:pt x="91850" y="541237"/>
                  </a:lnTo>
                  <a:lnTo>
                    <a:pt x="127316" y="571978"/>
                  </a:lnTo>
                  <a:lnTo>
                    <a:pt x="165894" y="596572"/>
                  </a:lnTo>
                  <a:lnTo>
                    <a:pt x="206893" y="615017"/>
                  </a:lnTo>
                  <a:lnTo>
                    <a:pt x="249622" y="627313"/>
                  </a:lnTo>
                  <a:lnTo>
                    <a:pt x="293389" y="633462"/>
                  </a:lnTo>
                  <a:lnTo>
                    <a:pt x="337501" y="633462"/>
                  </a:lnTo>
                  <a:lnTo>
                    <a:pt x="381267" y="627313"/>
                  </a:lnTo>
                  <a:lnTo>
                    <a:pt x="423996" y="615017"/>
                  </a:lnTo>
                  <a:lnTo>
                    <a:pt x="464995" y="596572"/>
                  </a:lnTo>
                  <a:lnTo>
                    <a:pt x="503574" y="571978"/>
                  </a:lnTo>
                  <a:lnTo>
                    <a:pt x="539039" y="541237"/>
                  </a:lnTo>
                  <a:lnTo>
                    <a:pt x="569656" y="505627"/>
                  </a:lnTo>
                  <a:lnTo>
                    <a:pt x="594149" y="466891"/>
                  </a:lnTo>
                  <a:lnTo>
                    <a:pt x="612519" y="425724"/>
                  </a:lnTo>
                  <a:lnTo>
                    <a:pt x="624766" y="382822"/>
                  </a:lnTo>
                  <a:lnTo>
                    <a:pt x="630889" y="338877"/>
                  </a:lnTo>
                  <a:lnTo>
                    <a:pt x="630889" y="294585"/>
                  </a:lnTo>
                  <a:lnTo>
                    <a:pt x="624766" y="250640"/>
                  </a:lnTo>
                  <a:lnTo>
                    <a:pt x="612519" y="207737"/>
                  </a:lnTo>
                  <a:lnTo>
                    <a:pt x="594149" y="166570"/>
                  </a:lnTo>
                  <a:lnTo>
                    <a:pt x="569656" y="127835"/>
                  </a:lnTo>
                  <a:lnTo>
                    <a:pt x="539039" y="92224"/>
                  </a:lnTo>
                  <a:lnTo>
                    <a:pt x="503574" y="61483"/>
                  </a:lnTo>
                  <a:lnTo>
                    <a:pt x="464995" y="36889"/>
                  </a:lnTo>
                  <a:lnTo>
                    <a:pt x="423996" y="18444"/>
                  </a:lnTo>
                  <a:lnTo>
                    <a:pt x="381267" y="6148"/>
                  </a:lnTo>
                  <a:lnTo>
                    <a:pt x="337501" y="0"/>
                  </a:lnTo>
                  <a:close/>
                </a:path>
              </a:pathLst>
            </a:custGeom>
            <a:solidFill>
              <a:srgbClr val="1190EB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9"/>
            <p:cNvSpPr/>
            <p:nvPr/>
          </p:nvSpPr>
          <p:spPr>
            <a:xfrm>
              <a:off x="10670750" y="4397692"/>
              <a:ext cx="0" cy="815340"/>
            </a:xfrm>
            <a:custGeom>
              <a:avLst/>
              <a:gdLst/>
              <a:ahLst/>
              <a:cxnLst/>
              <a:rect l="l" t="t" r="r" b="b"/>
              <a:pathLst>
                <a:path h="815339">
                  <a:moveTo>
                    <a:pt x="0" y="815339"/>
                  </a:moveTo>
                  <a:lnTo>
                    <a:pt x="0" y="25399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8311E5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0" name="object 50"/>
            <p:cNvSpPr/>
            <p:nvPr/>
          </p:nvSpPr>
          <p:spPr>
            <a:xfrm>
              <a:off x="10564070" y="420973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106679" y="0"/>
                  </a:moveTo>
                  <a:lnTo>
                    <a:pt x="0" y="213359"/>
                  </a:lnTo>
                  <a:lnTo>
                    <a:pt x="213359" y="213359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8311E5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51"/>
            <p:cNvSpPr/>
            <p:nvPr/>
          </p:nvSpPr>
          <p:spPr>
            <a:xfrm>
              <a:off x="2590199" y="2784792"/>
              <a:ext cx="0" cy="815340"/>
            </a:xfrm>
            <a:custGeom>
              <a:avLst/>
              <a:gdLst/>
              <a:ahLst/>
              <a:cxnLst/>
              <a:rect l="l" t="t" r="r" b="b"/>
              <a:pathLst>
                <a:path h="815339">
                  <a:moveTo>
                    <a:pt x="0" y="815340"/>
                  </a:moveTo>
                  <a:lnTo>
                    <a:pt x="0" y="25400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FF13DC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52"/>
            <p:cNvSpPr/>
            <p:nvPr/>
          </p:nvSpPr>
          <p:spPr>
            <a:xfrm>
              <a:off x="2483519" y="259683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106680" y="0"/>
                  </a:moveTo>
                  <a:lnTo>
                    <a:pt x="0" y="213359"/>
                  </a:lnTo>
                  <a:lnTo>
                    <a:pt x="213360" y="213359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rgbClr val="FF13DC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53"/>
            <p:cNvSpPr/>
            <p:nvPr/>
          </p:nvSpPr>
          <p:spPr>
            <a:xfrm>
              <a:off x="3936399" y="2784792"/>
              <a:ext cx="0" cy="815340"/>
            </a:xfrm>
            <a:custGeom>
              <a:avLst/>
              <a:gdLst/>
              <a:ahLst/>
              <a:cxnLst/>
              <a:rect l="l" t="t" r="r" b="b"/>
              <a:pathLst>
                <a:path h="815339">
                  <a:moveTo>
                    <a:pt x="0" y="815340"/>
                  </a:moveTo>
                  <a:lnTo>
                    <a:pt x="0" y="25400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FF13DC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4" name="object 54"/>
            <p:cNvSpPr/>
            <p:nvPr/>
          </p:nvSpPr>
          <p:spPr>
            <a:xfrm>
              <a:off x="3829719" y="259683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106679" y="0"/>
                  </a:moveTo>
                  <a:lnTo>
                    <a:pt x="0" y="213359"/>
                  </a:lnTo>
                  <a:lnTo>
                    <a:pt x="213360" y="213359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FF13DC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5" name="object 55"/>
            <p:cNvSpPr/>
            <p:nvPr/>
          </p:nvSpPr>
          <p:spPr>
            <a:xfrm>
              <a:off x="5284514" y="2784792"/>
              <a:ext cx="0" cy="815340"/>
            </a:xfrm>
            <a:custGeom>
              <a:avLst/>
              <a:gdLst/>
              <a:ahLst/>
              <a:cxnLst/>
              <a:rect l="l" t="t" r="r" b="b"/>
              <a:pathLst>
                <a:path h="815339">
                  <a:moveTo>
                    <a:pt x="0" y="815340"/>
                  </a:moveTo>
                  <a:lnTo>
                    <a:pt x="0" y="25400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FF13DC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6" name="object 56"/>
            <p:cNvSpPr/>
            <p:nvPr/>
          </p:nvSpPr>
          <p:spPr>
            <a:xfrm>
              <a:off x="5177834" y="259683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60" h="213360">
                  <a:moveTo>
                    <a:pt x="106679" y="0"/>
                  </a:moveTo>
                  <a:lnTo>
                    <a:pt x="0" y="213359"/>
                  </a:lnTo>
                  <a:lnTo>
                    <a:pt x="213359" y="213359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FF13DC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7" name="object 57"/>
            <p:cNvSpPr/>
            <p:nvPr/>
          </p:nvSpPr>
          <p:spPr>
            <a:xfrm>
              <a:off x="6631672" y="2784792"/>
              <a:ext cx="0" cy="815340"/>
            </a:xfrm>
            <a:custGeom>
              <a:avLst/>
              <a:gdLst/>
              <a:ahLst/>
              <a:cxnLst/>
              <a:rect l="l" t="t" r="r" b="b"/>
              <a:pathLst>
                <a:path h="815339">
                  <a:moveTo>
                    <a:pt x="0" y="815340"/>
                  </a:moveTo>
                  <a:lnTo>
                    <a:pt x="0" y="25400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FF13DC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8" name="object 58"/>
            <p:cNvSpPr/>
            <p:nvPr/>
          </p:nvSpPr>
          <p:spPr>
            <a:xfrm>
              <a:off x="6524992" y="259683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106679" y="0"/>
                  </a:moveTo>
                  <a:lnTo>
                    <a:pt x="0" y="213359"/>
                  </a:lnTo>
                  <a:lnTo>
                    <a:pt x="213359" y="213359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FF13DC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9" name="object 59"/>
            <p:cNvSpPr/>
            <p:nvPr/>
          </p:nvSpPr>
          <p:spPr>
            <a:xfrm>
              <a:off x="7974999" y="2784792"/>
              <a:ext cx="0" cy="815340"/>
            </a:xfrm>
            <a:custGeom>
              <a:avLst/>
              <a:gdLst/>
              <a:ahLst/>
              <a:cxnLst/>
              <a:rect l="l" t="t" r="r" b="b"/>
              <a:pathLst>
                <a:path h="815339">
                  <a:moveTo>
                    <a:pt x="0" y="815340"/>
                  </a:moveTo>
                  <a:lnTo>
                    <a:pt x="0" y="25400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FF13DC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0" name="object 60"/>
            <p:cNvSpPr/>
            <p:nvPr/>
          </p:nvSpPr>
          <p:spPr>
            <a:xfrm>
              <a:off x="7868319" y="259683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106680" y="0"/>
                  </a:moveTo>
                  <a:lnTo>
                    <a:pt x="0" y="213359"/>
                  </a:lnTo>
                  <a:lnTo>
                    <a:pt x="213360" y="213359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rgbClr val="FF13DC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1" name="object 61"/>
            <p:cNvSpPr/>
            <p:nvPr/>
          </p:nvSpPr>
          <p:spPr>
            <a:xfrm>
              <a:off x="9324550" y="2784792"/>
              <a:ext cx="0" cy="815340"/>
            </a:xfrm>
            <a:custGeom>
              <a:avLst/>
              <a:gdLst/>
              <a:ahLst/>
              <a:cxnLst/>
              <a:rect l="l" t="t" r="r" b="b"/>
              <a:pathLst>
                <a:path h="815339">
                  <a:moveTo>
                    <a:pt x="0" y="815340"/>
                  </a:moveTo>
                  <a:lnTo>
                    <a:pt x="0" y="25400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FF13DC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2" name="object 62"/>
            <p:cNvSpPr/>
            <p:nvPr/>
          </p:nvSpPr>
          <p:spPr>
            <a:xfrm>
              <a:off x="9217870" y="259683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106679" y="0"/>
                  </a:moveTo>
                  <a:lnTo>
                    <a:pt x="0" y="213359"/>
                  </a:lnTo>
                  <a:lnTo>
                    <a:pt x="213359" y="213359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FF13DC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3" name="object 63"/>
            <p:cNvSpPr/>
            <p:nvPr/>
          </p:nvSpPr>
          <p:spPr>
            <a:xfrm>
              <a:off x="10667399" y="2784792"/>
              <a:ext cx="0" cy="815340"/>
            </a:xfrm>
            <a:custGeom>
              <a:avLst/>
              <a:gdLst/>
              <a:ahLst/>
              <a:cxnLst/>
              <a:rect l="l" t="t" r="r" b="b"/>
              <a:pathLst>
                <a:path h="815339">
                  <a:moveTo>
                    <a:pt x="0" y="815340"/>
                  </a:moveTo>
                  <a:lnTo>
                    <a:pt x="0" y="25400"/>
                  </a:lnTo>
                  <a:lnTo>
                    <a:pt x="0" y="0"/>
                  </a:lnTo>
                </a:path>
              </a:pathLst>
            </a:custGeom>
            <a:ln w="50800">
              <a:solidFill>
                <a:srgbClr val="FF13DC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4" name="object 64"/>
            <p:cNvSpPr/>
            <p:nvPr/>
          </p:nvSpPr>
          <p:spPr>
            <a:xfrm>
              <a:off x="10560719" y="259683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106680" y="0"/>
                  </a:moveTo>
                  <a:lnTo>
                    <a:pt x="0" y="213359"/>
                  </a:lnTo>
                  <a:lnTo>
                    <a:pt x="213360" y="213359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rgbClr val="FF13DC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5" name="object 65"/>
            <p:cNvSpPr/>
            <p:nvPr/>
          </p:nvSpPr>
          <p:spPr>
            <a:xfrm>
              <a:off x="2274747" y="1997315"/>
              <a:ext cx="8708390" cy="643890"/>
            </a:xfrm>
            <a:custGeom>
              <a:avLst/>
              <a:gdLst/>
              <a:ahLst/>
              <a:cxnLst/>
              <a:rect l="l" t="t" r="r" b="b"/>
              <a:pathLst>
                <a:path w="8708390" h="643889">
                  <a:moveTo>
                    <a:pt x="630885" y="294589"/>
                  </a:moveTo>
                  <a:lnTo>
                    <a:pt x="624763" y="250647"/>
                  </a:lnTo>
                  <a:lnTo>
                    <a:pt x="612521" y="207746"/>
                  </a:lnTo>
                  <a:lnTo>
                    <a:pt x="594144" y="166573"/>
                  </a:lnTo>
                  <a:lnTo>
                    <a:pt x="569658" y="127838"/>
                  </a:lnTo>
                  <a:lnTo>
                    <a:pt x="539038" y="92227"/>
                  </a:lnTo>
                  <a:lnTo>
                    <a:pt x="503580" y="61480"/>
                  </a:lnTo>
                  <a:lnTo>
                    <a:pt x="464997" y="36893"/>
                  </a:lnTo>
                  <a:lnTo>
                    <a:pt x="424002" y="18453"/>
                  </a:lnTo>
                  <a:lnTo>
                    <a:pt x="381266" y="6146"/>
                  </a:lnTo>
                  <a:lnTo>
                    <a:pt x="337502" y="0"/>
                  </a:lnTo>
                  <a:lnTo>
                    <a:pt x="293395" y="0"/>
                  </a:lnTo>
                  <a:lnTo>
                    <a:pt x="249618" y="6146"/>
                  </a:lnTo>
                  <a:lnTo>
                    <a:pt x="206895" y="18453"/>
                  </a:lnTo>
                  <a:lnTo>
                    <a:pt x="165900" y="36893"/>
                  </a:lnTo>
                  <a:lnTo>
                    <a:pt x="127317" y="61480"/>
                  </a:lnTo>
                  <a:lnTo>
                    <a:pt x="91846" y="92227"/>
                  </a:lnTo>
                  <a:lnTo>
                    <a:pt x="61239" y="127838"/>
                  </a:lnTo>
                  <a:lnTo>
                    <a:pt x="36741" y="166573"/>
                  </a:lnTo>
                  <a:lnTo>
                    <a:pt x="18376" y="207746"/>
                  </a:lnTo>
                  <a:lnTo>
                    <a:pt x="6121" y="250647"/>
                  </a:lnTo>
                  <a:lnTo>
                    <a:pt x="0" y="294589"/>
                  </a:lnTo>
                  <a:lnTo>
                    <a:pt x="0" y="338886"/>
                  </a:lnTo>
                  <a:lnTo>
                    <a:pt x="6121" y="382828"/>
                  </a:lnTo>
                  <a:lnTo>
                    <a:pt x="18376" y="425729"/>
                  </a:lnTo>
                  <a:lnTo>
                    <a:pt x="36741" y="466902"/>
                  </a:lnTo>
                  <a:lnTo>
                    <a:pt x="61239" y="505637"/>
                  </a:lnTo>
                  <a:lnTo>
                    <a:pt x="91846" y="541235"/>
                  </a:lnTo>
                  <a:lnTo>
                    <a:pt x="127317" y="571982"/>
                  </a:lnTo>
                  <a:lnTo>
                    <a:pt x="165900" y="596582"/>
                  </a:lnTo>
                  <a:lnTo>
                    <a:pt x="206895" y="615022"/>
                  </a:lnTo>
                  <a:lnTo>
                    <a:pt x="249618" y="627316"/>
                  </a:lnTo>
                  <a:lnTo>
                    <a:pt x="293395" y="633463"/>
                  </a:lnTo>
                  <a:lnTo>
                    <a:pt x="337502" y="633463"/>
                  </a:lnTo>
                  <a:lnTo>
                    <a:pt x="381266" y="627316"/>
                  </a:lnTo>
                  <a:lnTo>
                    <a:pt x="424002" y="615022"/>
                  </a:lnTo>
                  <a:lnTo>
                    <a:pt x="464997" y="596582"/>
                  </a:lnTo>
                  <a:lnTo>
                    <a:pt x="503580" y="571982"/>
                  </a:lnTo>
                  <a:lnTo>
                    <a:pt x="539038" y="541235"/>
                  </a:lnTo>
                  <a:lnTo>
                    <a:pt x="569658" y="505637"/>
                  </a:lnTo>
                  <a:lnTo>
                    <a:pt x="594144" y="466902"/>
                  </a:lnTo>
                  <a:lnTo>
                    <a:pt x="612521" y="425729"/>
                  </a:lnTo>
                  <a:lnTo>
                    <a:pt x="624763" y="382828"/>
                  </a:lnTo>
                  <a:lnTo>
                    <a:pt x="630885" y="338886"/>
                  </a:lnTo>
                  <a:lnTo>
                    <a:pt x="630885" y="294589"/>
                  </a:lnTo>
                  <a:close/>
                </a:path>
                <a:path w="8708390" h="643889">
                  <a:moveTo>
                    <a:pt x="1977085" y="294589"/>
                  </a:moveTo>
                  <a:lnTo>
                    <a:pt x="1970963" y="250647"/>
                  </a:lnTo>
                  <a:lnTo>
                    <a:pt x="1958721" y="207746"/>
                  </a:lnTo>
                  <a:lnTo>
                    <a:pt x="1940344" y="166573"/>
                  </a:lnTo>
                  <a:lnTo>
                    <a:pt x="1915858" y="127838"/>
                  </a:lnTo>
                  <a:lnTo>
                    <a:pt x="1885238" y="92227"/>
                  </a:lnTo>
                  <a:lnTo>
                    <a:pt x="1849780" y="61480"/>
                  </a:lnTo>
                  <a:lnTo>
                    <a:pt x="1811197" y="36893"/>
                  </a:lnTo>
                  <a:lnTo>
                    <a:pt x="1770202" y="18453"/>
                  </a:lnTo>
                  <a:lnTo>
                    <a:pt x="1727466" y="6146"/>
                  </a:lnTo>
                  <a:lnTo>
                    <a:pt x="1683702" y="0"/>
                  </a:lnTo>
                  <a:lnTo>
                    <a:pt x="1639595" y="0"/>
                  </a:lnTo>
                  <a:lnTo>
                    <a:pt x="1595818" y="6146"/>
                  </a:lnTo>
                  <a:lnTo>
                    <a:pt x="1553095" y="18453"/>
                  </a:lnTo>
                  <a:lnTo>
                    <a:pt x="1512100" y="36893"/>
                  </a:lnTo>
                  <a:lnTo>
                    <a:pt x="1473517" y="61480"/>
                  </a:lnTo>
                  <a:lnTo>
                    <a:pt x="1438046" y="92227"/>
                  </a:lnTo>
                  <a:lnTo>
                    <a:pt x="1407439" y="127838"/>
                  </a:lnTo>
                  <a:lnTo>
                    <a:pt x="1382941" y="166573"/>
                  </a:lnTo>
                  <a:lnTo>
                    <a:pt x="1364576" y="207746"/>
                  </a:lnTo>
                  <a:lnTo>
                    <a:pt x="1352321" y="250647"/>
                  </a:lnTo>
                  <a:lnTo>
                    <a:pt x="1346200" y="294589"/>
                  </a:lnTo>
                  <a:lnTo>
                    <a:pt x="1346200" y="338886"/>
                  </a:lnTo>
                  <a:lnTo>
                    <a:pt x="1352321" y="382828"/>
                  </a:lnTo>
                  <a:lnTo>
                    <a:pt x="1364576" y="425729"/>
                  </a:lnTo>
                  <a:lnTo>
                    <a:pt x="1382941" y="466902"/>
                  </a:lnTo>
                  <a:lnTo>
                    <a:pt x="1407439" y="505637"/>
                  </a:lnTo>
                  <a:lnTo>
                    <a:pt x="1438046" y="541235"/>
                  </a:lnTo>
                  <a:lnTo>
                    <a:pt x="1473517" y="571982"/>
                  </a:lnTo>
                  <a:lnTo>
                    <a:pt x="1512100" y="596582"/>
                  </a:lnTo>
                  <a:lnTo>
                    <a:pt x="1553095" y="615022"/>
                  </a:lnTo>
                  <a:lnTo>
                    <a:pt x="1595818" y="627316"/>
                  </a:lnTo>
                  <a:lnTo>
                    <a:pt x="1639595" y="633463"/>
                  </a:lnTo>
                  <a:lnTo>
                    <a:pt x="1683702" y="633463"/>
                  </a:lnTo>
                  <a:lnTo>
                    <a:pt x="1727466" y="627316"/>
                  </a:lnTo>
                  <a:lnTo>
                    <a:pt x="1770202" y="615022"/>
                  </a:lnTo>
                  <a:lnTo>
                    <a:pt x="1811197" y="596582"/>
                  </a:lnTo>
                  <a:lnTo>
                    <a:pt x="1849780" y="571982"/>
                  </a:lnTo>
                  <a:lnTo>
                    <a:pt x="1885238" y="541235"/>
                  </a:lnTo>
                  <a:lnTo>
                    <a:pt x="1915858" y="505637"/>
                  </a:lnTo>
                  <a:lnTo>
                    <a:pt x="1940344" y="466902"/>
                  </a:lnTo>
                  <a:lnTo>
                    <a:pt x="1958721" y="425729"/>
                  </a:lnTo>
                  <a:lnTo>
                    <a:pt x="1970963" y="382828"/>
                  </a:lnTo>
                  <a:lnTo>
                    <a:pt x="1977085" y="338886"/>
                  </a:lnTo>
                  <a:lnTo>
                    <a:pt x="1977085" y="294589"/>
                  </a:lnTo>
                  <a:close/>
                </a:path>
                <a:path w="8708390" h="643889">
                  <a:moveTo>
                    <a:pt x="3323285" y="300939"/>
                  </a:moveTo>
                  <a:lnTo>
                    <a:pt x="3317163" y="256997"/>
                  </a:lnTo>
                  <a:lnTo>
                    <a:pt x="3304921" y="214096"/>
                  </a:lnTo>
                  <a:lnTo>
                    <a:pt x="3286544" y="172923"/>
                  </a:lnTo>
                  <a:lnTo>
                    <a:pt x="3262058" y="134188"/>
                  </a:lnTo>
                  <a:lnTo>
                    <a:pt x="3231438" y="98577"/>
                  </a:lnTo>
                  <a:lnTo>
                    <a:pt x="3195980" y="67830"/>
                  </a:lnTo>
                  <a:lnTo>
                    <a:pt x="3157397" y="43243"/>
                  </a:lnTo>
                  <a:lnTo>
                    <a:pt x="3116402" y="24803"/>
                  </a:lnTo>
                  <a:lnTo>
                    <a:pt x="3073666" y="12496"/>
                  </a:lnTo>
                  <a:lnTo>
                    <a:pt x="3029902" y="6350"/>
                  </a:lnTo>
                  <a:lnTo>
                    <a:pt x="2985795" y="6350"/>
                  </a:lnTo>
                  <a:lnTo>
                    <a:pt x="2942018" y="12496"/>
                  </a:lnTo>
                  <a:lnTo>
                    <a:pt x="2899295" y="24803"/>
                  </a:lnTo>
                  <a:lnTo>
                    <a:pt x="2858300" y="43243"/>
                  </a:lnTo>
                  <a:lnTo>
                    <a:pt x="2819717" y="67830"/>
                  </a:lnTo>
                  <a:lnTo>
                    <a:pt x="2784246" y="98577"/>
                  </a:lnTo>
                  <a:lnTo>
                    <a:pt x="2753639" y="134188"/>
                  </a:lnTo>
                  <a:lnTo>
                    <a:pt x="2729141" y="172923"/>
                  </a:lnTo>
                  <a:lnTo>
                    <a:pt x="2710777" y="214096"/>
                  </a:lnTo>
                  <a:lnTo>
                    <a:pt x="2698521" y="256997"/>
                  </a:lnTo>
                  <a:lnTo>
                    <a:pt x="2692400" y="300939"/>
                  </a:lnTo>
                  <a:lnTo>
                    <a:pt x="2692400" y="345236"/>
                  </a:lnTo>
                  <a:lnTo>
                    <a:pt x="2698521" y="389178"/>
                  </a:lnTo>
                  <a:lnTo>
                    <a:pt x="2710777" y="432079"/>
                  </a:lnTo>
                  <a:lnTo>
                    <a:pt x="2729141" y="473252"/>
                  </a:lnTo>
                  <a:lnTo>
                    <a:pt x="2753639" y="511987"/>
                  </a:lnTo>
                  <a:lnTo>
                    <a:pt x="2784246" y="547585"/>
                  </a:lnTo>
                  <a:lnTo>
                    <a:pt x="2819717" y="578332"/>
                  </a:lnTo>
                  <a:lnTo>
                    <a:pt x="2858300" y="602932"/>
                  </a:lnTo>
                  <a:lnTo>
                    <a:pt x="2899295" y="621372"/>
                  </a:lnTo>
                  <a:lnTo>
                    <a:pt x="2942018" y="633666"/>
                  </a:lnTo>
                  <a:lnTo>
                    <a:pt x="2985795" y="639813"/>
                  </a:lnTo>
                  <a:lnTo>
                    <a:pt x="3029902" y="639813"/>
                  </a:lnTo>
                  <a:lnTo>
                    <a:pt x="3073666" y="633666"/>
                  </a:lnTo>
                  <a:lnTo>
                    <a:pt x="3116402" y="621372"/>
                  </a:lnTo>
                  <a:lnTo>
                    <a:pt x="3157397" y="602932"/>
                  </a:lnTo>
                  <a:lnTo>
                    <a:pt x="3195980" y="578332"/>
                  </a:lnTo>
                  <a:lnTo>
                    <a:pt x="3231438" y="547585"/>
                  </a:lnTo>
                  <a:lnTo>
                    <a:pt x="3262058" y="511987"/>
                  </a:lnTo>
                  <a:lnTo>
                    <a:pt x="3286544" y="473252"/>
                  </a:lnTo>
                  <a:lnTo>
                    <a:pt x="3304921" y="432079"/>
                  </a:lnTo>
                  <a:lnTo>
                    <a:pt x="3317163" y="389178"/>
                  </a:lnTo>
                  <a:lnTo>
                    <a:pt x="3323285" y="345236"/>
                  </a:lnTo>
                  <a:lnTo>
                    <a:pt x="3323285" y="300939"/>
                  </a:lnTo>
                  <a:close/>
                </a:path>
                <a:path w="8708390" h="643889">
                  <a:moveTo>
                    <a:pt x="4669485" y="294589"/>
                  </a:moveTo>
                  <a:lnTo>
                    <a:pt x="4663364" y="250647"/>
                  </a:lnTo>
                  <a:lnTo>
                    <a:pt x="4651121" y="207746"/>
                  </a:lnTo>
                  <a:lnTo>
                    <a:pt x="4632744" y="166573"/>
                  </a:lnTo>
                  <a:lnTo>
                    <a:pt x="4608258" y="127838"/>
                  </a:lnTo>
                  <a:lnTo>
                    <a:pt x="4577639" y="92227"/>
                  </a:lnTo>
                  <a:lnTo>
                    <a:pt x="4542180" y="61480"/>
                  </a:lnTo>
                  <a:lnTo>
                    <a:pt x="4503598" y="36893"/>
                  </a:lnTo>
                  <a:lnTo>
                    <a:pt x="4462602" y="18453"/>
                  </a:lnTo>
                  <a:lnTo>
                    <a:pt x="4419866" y="6146"/>
                  </a:lnTo>
                  <a:lnTo>
                    <a:pt x="4376102" y="0"/>
                  </a:lnTo>
                  <a:lnTo>
                    <a:pt x="4331995" y="0"/>
                  </a:lnTo>
                  <a:lnTo>
                    <a:pt x="4288218" y="6146"/>
                  </a:lnTo>
                  <a:lnTo>
                    <a:pt x="4245495" y="18453"/>
                  </a:lnTo>
                  <a:lnTo>
                    <a:pt x="4204500" y="36893"/>
                  </a:lnTo>
                  <a:lnTo>
                    <a:pt x="4165917" y="61480"/>
                  </a:lnTo>
                  <a:lnTo>
                    <a:pt x="4130446" y="92227"/>
                  </a:lnTo>
                  <a:lnTo>
                    <a:pt x="4099839" y="127838"/>
                  </a:lnTo>
                  <a:lnTo>
                    <a:pt x="4075341" y="166573"/>
                  </a:lnTo>
                  <a:lnTo>
                    <a:pt x="4056977" y="207746"/>
                  </a:lnTo>
                  <a:lnTo>
                    <a:pt x="4044721" y="250647"/>
                  </a:lnTo>
                  <a:lnTo>
                    <a:pt x="4038600" y="294589"/>
                  </a:lnTo>
                  <a:lnTo>
                    <a:pt x="4038600" y="338886"/>
                  </a:lnTo>
                  <a:lnTo>
                    <a:pt x="4044721" y="382828"/>
                  </a:lnTo>
                  <a:lnTo>
                    <a:pt x="4056977" y="425729"/>
                  </a:lnTo>
                  <a:lnTo>
                    <a:pt x="4075341" y="466902"/>
                  </a:lnTo>
                  <a:lnTo>
                    <a:pt x="4099839" y="505637"/>
                  </a:lnTo>
                  <a:lnTo>
                    <a:pt x="4130446" y="541235"/>
                  </a:lnTo>
                  <a:lnTo>
                    <a:pt x="4165917" y="571982"/>
                  </a:lnTo>
                  <a:lnTo>
                    <a:pt x="4204500" y="596582"/>
                  </a:lnTo>
                  <a:lnTo>
                    <a:pt x="4245495" y="615022"/>
                  </a:lnTo>
                  <a:lnTo>
                    <a:pt x="4288218" y="627316"/>
                  </a:lnTo>
                  <a:lnTo>
                    <a:pt x="4331995" y="633463"/>
                  </a:lnTo>
                  <a:lnTo>
                    <a:pt x="4376102" y="633463"/>
                  </a:lnTo>
                  <a:lnTo>
                    <a:pt x="4419866" y="627316"/>
                  </a:lnTo>
                  <a:lnTo>
                    <a:pt x="4462602" y="615022"/>
                  </a:lnTo>
                  <a:lnTo>
                    <a:pt x="4503598" y="596582"/>
                  </a:lnTo>
                  <a:lnTo>
                    <a:pt x="4542180" y="571982"/>
                  </a:lnTo>
                  <a:lnTo>
                    <a:pt x="4577639" y="541235"/>
                  </a:lnTo>
                  <a:lnTo>
                    <a:pt x="4608258" y="505637"/>
                  </a:lnTo>
                  <a:lnTo>
                    <a:pt x="4632744" y="466902"/>
                  </a:lnTo>
                  <a:lnTo>
                    <a:pt x="4651121" y="425729"/>
                  </a:lnTo>
                  <a:lnTo>
                    <a:pt x="4663364" y="382828"/>
                  </a:lnTo>
                  <a:lnTo>
                    <a:pt x="4669485" y="338886"/>
                  </a:lnTo>
                  <a:lnTo>
                    <a:pt x="4669485" y="294589"/>
                  </a:lnTo>
                  <a:close/>
                </a:path>
                <a:path w="8708390" h="643889">
                  <a:moveTo>
                    <a:pt x="6015685" y="294589"/>
                  </a:moveTo>
                  <a:lnTo>
                    <a:pt x="6009564" y="250647"/>
                  </a:lnTo>
                  <a:lnTo>
                    <a:pt x="5997321" y="207746"/>
                  </a:lnTo>
                  <a:lnTo>
                    <a:pt x="5978944" y="166573"/>
                  </a:lnTo>
                  <a:lnTo>
                    <a:pt x="5954458" y="127838"/>
                  </a:lnTo>
                  <a:lnTo>
                    <a:pt x="5923839" y="92227"/>
                  </a:lnTo>
                  <a:lnTo>
                    <a:pt x="5888380" y="61480"/>
                  </a:lnTo>
                  <a:lnTo>
                    <a:pt x="5849798" y="36893"/>
                  </a:lnTo>
                  <a:lnTo>
                    <a:pt x="5808802" y="18453"/>
                  </a:lnTo>
                  <a:lnTo>
                    <a:pt x="5766066" y="6146"/>
                  </a:lnTo>
                  <a:lnTo>
                    <a:pt x="5722302" y="0"/>
                  </a:lnTo>
                  <a:lnTo>
                    <a:pt x="5678195" y="0"/>
                  </a:lnTo>
                  <a:lnTo>
                    <a:pt x="5634418" y="6146"/>
                  </a:lnTo>
                  <a:lnTo>
                    <a:pt x="5591695" y="18453"/>
                  </a:lnTo>
                  <a:lnTo>
                    <a:pt x="5550700" y="36893"/>
                  </a:lnTo>
                  <a:lnTo>
                    <a:pt x="5512117" y="61480"/>
                  </a:lnTo>
                  <a:lnTo>
                    <a:pt x="5476646" y="92227"/>
                  </a:lnTo>
                  <a:lnTo>
                    <a:pt x="5446039" y="127838"/>
                  </a:lnTo>
                  <a:lnTo>
                    <a:pt x="5421541" y="166573"/>
                  </a:lnTo>
                  <a:lnTo>
                    <a:pt x="5403177" y="207746"/>
                  </a:lnTo>
                  <a:lnTo>
                    <a:pt x="5390921" y="250647"/>
                  </a:lnTo>
                  <a:lnTo>
                    <a:pt x="5384800" y="294589"/>
                  </a:lnTo>
                  <a:lnTo>
                    <a:pt x="5384800" y="338886"/>
                  </a:lnTo>
                  <a:lnTo>
                    <a:pt x="5390921" y="382828"/>
                  </a:lnTo>
                  <a:lnTo>
                    <a:pt x="5403177" y="425729"/>
                  </a:lnTo>
                  <a:lnTo>
                    <a:pt x="5421541" y="466902"/>
                  </a:lnTo>
                  <a:lnTo>
                    <a:pt x="5446039" y="505637"/>
                  </a:lnTo>
                  <a:lnTo>
                    <a:pt x="5476646" y="541235"/>
                  </a:lnTo>
                  <a:lnTo>
                    <a:pt x="5512117" y="571982"/>
                  </a:lnTo>
                  <a:lnTo>
                    <a:pt x="5550700" y="596582"/>
                  </a:lnTo>
                  <a:lnTo>
                    <a:pt x="5591695" y="615022"/>
                  </a:lnTo>
                  <a:lnTo>
                    <a:pt x="5634418" y="627316"/>
                  </a:lnTo>
                  <a:lnTo>
                    <a:pt x="5678195" y="633463"/>
                  </a:lnTo>
                  <a:lnTo>
                    <a:pt x="5722302" y="633463"/>
                  </a:lnTo>
                  <a:lnTo>
                    <a:pt x="5766066" y="627316"/>
                  </a:lnTo>
                  <a:lnTo>
                    <a:pt x="5808802" y="615022"/>
                  </a:lnTo>
                  <a:lnTo>
                    <a:pt x="5849798" y="596582"/>
                  </a:lnTo>
                  <a:lnTo>
                    <a:pt x="5888380" y="571982"/>
                  </a:lnTo>
                  <a:lnTo>
                    <a:pt x="5923839" y="541235"/>
                  </a:lnTo>
                  <a:lnTo>
                    <a:pt x="5954458" y="505637"/>
                  </a:lnTo>
                  <a:lnTo>
                    <a:pt x="5978944" y="466902"/>
                  </a:lnTo>
                  <a:lnTo>
                    <a:pt x="5997321" y="425729"/>
                  </a:lnTo>
                  <a:lnTo>
                    <a:pt x="6009564" y="382828"/>
                  </a:lnTo>
                  <a:lnTo>
                    <a:pt x="6015685" y="338886"/>
                  </a:lnTo>
                  <a:lnTo>
                    <a:pt x="6015685" y="294589"/>
                  </a:lnTo>
                  <a:close/>
                </a:path>
                <a:path w="8708390" h="643889">
                  <a:moveTo>
                    <a:pt x="7361885" y="304482"/>
                  </a:moveTo>
                  <a:lnTo>
                    <a:pt x="7355764" y="260540"/>
                  </a:lnTo>
                  <a:lnTo>
                    <a:pt x="7343521" y="217639"/>
                  </a:lnTo>
                  <a:lnTo>
                    <a:pt x="7325144" y="176466"/>
                  </a:lnTo>
                  <a:lnTo>
                    <a:pt x="7300658" y="137731"/>
                  </a:lnTo>
                  <a:lnTo>
                    <a:pt x="7270039" y="102120"/>
                  </a:lnTo>
                  <a:lnTo>
                    <a:pt x="7234580" y="71386"/>
                  </a:lnTo>
                  <a:lnTo>
                    <a:pt x="7195998" y="46786"/>
                  </a:lnTo>
                  <a:lnTo>
                    <a:pt x="7155002" y="28346"/>
                  </a:lnTo>
                  <a:lnTo>
                    <a:pt x="7112267" y="16052"/>
                  </a:lnTo>
                  <a:lnTo>
                    <a:pt x="7068502" y="9893"/>
                  </a:lnTo>
                  <a:lnTo>
                    <a:pt x="7024395" y="9893"/>
                  </a:lnTo>
                  <a:lnTo>
                    <a:pt x="6980618" y="16052"/>
                  </a:lnTo>
                  <a:lnTo>
                    <a:pt x="6937896" y="28346"/>
                  </a:lnTo>
                  <a:lnTo>
                    <a:pt x="6896900" y="46786"/>
                  </a:lnTo>
                  <a:lnTo>
                    <a:pt x="6858317" y="71386"/>
                  </a:lnTo>
                  <a:lnTo>
                    <a:pt x="6822846" y="102120"/>
                  </a:lnTo>
                  <a:lnTo>
                    <a:pt x="6792239" y="137731"/>
                  </a:lnTo>
                  <a:lnTo>
                    <a:pt x="6767741" y="176466"/>
                  </a:lnTo>
                  <a:lnTo>
                    <a:pt x="6749377" y="217639"/>
                  </a:lnTo>
                  <a:lnTo>
                    <a:pt x="6737121" y="260540"/>
                  </a:lnTo>
                  <a:lnTo>
                    <a:pt x="6731000" y="304482"/>
                  </a:lnTo>
                  <a:lnTo>
                    <a:pt x="6731000" y="348780"/>
                  </a:lnTo>
                  <a:lnTo>
                    <a:pt x="6737121" y="392722"/>
                  </a:lnTo>
                  <a:lnTo>
                    <a:pt x="6749377" y="435622"/>
                  </a:lnTo>
                  <a:lnTo>
                    <a:pt x="6767741" y="476796"/>
                  </a:lnTo>
                  <a:lnTo>
                    <a:pt x="6792239" y="515531"/>
                  </a:lnTo>
                  <a:lnTo>
                    <a:pt x="6822846" y="551141"/>
                  </a:lnTo>
                  <a:lnTo>
                    <a:pt x="6858317" y="581875"/>
                  </a:lnTo>
                  <a:lnTo>
                    <a:pt x="6896900" y="606475"/>
                  </a:lnTo>
                  <a:lnTo>
                    <a:pt x="6937896" y="624916"/>
                  </a:lnTo>
                  <a:lnTo>
                    <a:pt x="6980618" y="637209"/>
                  </a:lnTo>
                  <a:lnTo>
                    <a:pt x="7024395" y="643356"/>
                  </a:lnTo>
                  <a:lnTo>
                    <a:pt x="7068502" y="643356"/>
                  </a:lnTo>
                  <a:lnTo>
                    <a:pt x="7112267" y="637209"/>
                  </a:lnTo>
                  <a:lnTo>
                    <a:pt x="7155002" y="624916"/>
                  </a:lnTo>
                  <a:lnTo>
                    <a:pt x="7195998" y="606475"/>
                  </a:lnTo>
                  <a:lnTo>
                    <a:pt x="7234580" y="581875"/>
                  </a:lnTo>
                  <a:lnTo>
                    <a:pt x="7270039" y="551141"/>
                  </a:lnTo>
                  <a:lnTo>
                    <a:pt x="7300658" y="515531"/>
                  </a:lnTo>
                  <a:lnTo>
                    <a:pt x="7325144" y="476796"/>
                  </a:lnTo>
                  <a:lnTo>
                    <a:pt x="7343521" y="435622"/>
                  </a:lnTo>
                  <a:lnTo>
                    <a:pt x="7355764" y="392722"/>
                  </a:lnTo>
                  <a:lnTo>
                    <a:pt x="7361885" y="348780"/>
                  </a:lnTo>
                  <a:lnTo>
                    <a:pt x="7361885" y="304482"/>
                  </a:lnTo>
                  <a:close/>
                </a:path>
                <a:path w="8708390" h="643889">
                  <a:moveTo>
                    <a:pt x="8708085" y="294589"/>
                  </a:moveTo>
                  <a:lnTo>
                    <a:pt x="8701964" y="250647"/>
                  </a:lnTo>
                  <a:lnTo>
                    <a:pt x="8689721" y="207746"/>
                  </a:lnTo>
                  <a:lnTo>
                    <a:pt x="8671344" y="166573"/>
                  </a:lnTo>
                  <a:lnTo>
                    <a:pt x="8646858" y="127838"/>
                  </a:lnTo>
                  <a:lnTo>
                    <a:pt x="8616239" y="92227"/>
                  </a:lnTo>
                  <a:lnTo>
                    <a:pt x="8580780" y="61480"/>
                  </a:lnTo>
                  <a:lnTo>
                    <a:pt x="8542198" y="36893"/>
                  </a:lnTo>
                  <a:lnTo>
                    <a:pt x="8501202" y="18453"/>
                  </a:lnTo>
                  <a:lnTo>
                    <a:pt x="8458467" y="6146"/>
                  </a:lnTo>
                  <a:lnTo>
                    <a:pt x="8414702" y="0"/>
                  </a:lnTo>
                  <a:lnTo>
                    <a:pt x="8370595" y="0"/>
                  </a:lnTo>
                  <a:lnTo>
                    <a:pt x="8326818" y="6146"/>
                  </a:lnTo>
                  <a:lnTo>
                    <a:pt x="8284096" y="18453"/>
                  </a:lnTo>
                  <a:lnTo>
                    <a:pt x="8243100" y="36893"/>
                  </a:lnTo>
                  <a:lnTo>
                    <a:pt x="8204517" y="61480"/>
                  </a:lnTo>
                  <a:lnTo>
                    <a:pt x="8169046" y="92227"/>
                  </a:lnTo>
                  <a:lnTo>
                    <a:pt x="8138439" y="127838"/>
                  </a:lnTo>
                  <a:lnTo>
                    <a:pt x="8113941" y="166573"/>
                  </a:lnTo>
                  <a:lnTo>
                    <a:pt x="8095577" y="207746"/>
                  </a:lnTo>
                  <a:lnTo>
                    <a:pt x="8083321" y="250647"/>
                  </a:lnTo>
                  <a:lnTo>
                    <a:pt x="8077200" y="294589"/>
                  </a:lnTo>
                  <a:lnTo>
                    <a:pt x="8077200" y="338886"/>
                  </a:lnTo>
                  <a:lnTo>
                    <a:pt x="8083321" y="382828"/>
                  </a:lnTo>
                  <a:lnTo>
                    <a:pt x="8095577" y="425729"/>
                  </a:lnTo>
                  <a:lnTo>
                    <a:pt x="8113941" y="466902"/>
                  </a:lnTo>
                  <a:lnTo>
                    <a:pt x="8138439" y="505637"/>
                  </a:lnTo>
                  <a:lnTo>
                    <a:pt x="8169046" y="541235"/>
                  </a:lnTo>
                  <a:lnTo>
                    <a:pt x="8204517" y="571982"/>
                  </a:lnTo>
                  <a:lnTo>
                    <a:pt x="8243100" y="596582"/>
                  </a:lnTo>
                  <a:lnTo>
                    <a:pt x="8284096" y="615022"/>
                  </a:lnTo>
                  <a:lnTo>
                    <a:pt x="8326818" y="627316"/>
                  </a:lnTo>
                  <a:lnTo>
                    <a:pt x="8370595" y="633463"/>
                  </a:lnTo>
                  <a:lnTo>
                    <a:pt x="8414702" y="633463"/>
                  </a:lnTo>
                  <a:lnTo>
                    <a:pt x="8458467" y="627316"/>
                  </a:lnTo>
                  <a:lnTo>
                    <a:pt x="8501202" y="615022"/>
                  </a:lnTo>
                  <a:lnTo>
                    <a:pt x="8542198" y="596582"/>
                  </a:lnTo>
                  <a:lnTo>
                    <a:pt x="8580780" y="571982"/>
                  </a:lnTo>
                  <a:lnTo>
                    <a:pt x="8616239" y="541235"/>
                  </a:lnTo>
                  <a:lnTo>
                    <a:pt x="8646858" y="505637"/>
                  </a:lnTo>
                  <a:lnTo>
                    <a:pt x="8671344" y="466902"/>
                  </a:lnTo>
                  <a:lnTo>
                    <a:pt x="8689721" y="425729"/>
                  </a:lnTo>
                  <a:lnTo>
                    <a:pt x="8701964" y="382828"/>
                  </a:lnTo>
                  <a:lnTo>
                    <a:pt x="8708085" y="338886"/>
                  </a:lnTo>
                  <a:lnTo>
                    <a:pt x="8708085" y="294589"/>
                  </a:lnTo>
                  <a:close/>
                </a:path>
              </a:pathLst>
            </a:custGeom>
            <a:solidFill>
              <a:srgbClr val="65EBC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6" name="object 66"/>
            <p:cNvSpPr/>
            <p:nvPr/>
          </p:nvSpPr>
          <p:spPr>
            <a:xfrm>
              <a:off x="10993731" y="3890962"/>
              <a:ext cx="571500" cy="0"/>
            </a:xfrm>
            <a:custGeom>
              <a:avLst/>
              <a:gdLst/>
              <a:ahLst/>
              <a:cxnLst/>
              <a:rect l="l" t="t" r="r" b="b"/>
              <a:pathLst>
                <a:path w="571500">
                  <a:moveTo>
                    <a:pt x="0" y="0"/>
                  </a:moveTo>
                  <a:lnTo>
                    <a:pt x="546060" y="0"/>
                  </a:lnTo>
                  <a:lnTo>
                    <a:pt x="571460" y="0"/>
                  </a:lnTo>
                </a:path>
              </a:pathLst>
            </a:custGeom>
            <a:ln w="50800">
              <a:solidFill>
                <a:srgbClr val="5EA319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7" name="object 67"/>
            <p:cNvSpPr/>
            <p:nvPr/>
          </p:nvSpPr>
          <p:spPr>
            <a:xfrm>
              <a:off x="11539790" y="3784282"/>
              <a:ext cx="213360" cy="213360"/>
            </a:xfrm>
            <a:custGeom>
              <a:avLst/>
              <a:gdLst/>
              <a:ahLst/>
              <a:cxnLst/>
              <a:rect l="l" t="t" r="r" b="b"/>
              <a:pathLst>
                <a:path w="213359" h="213360">
                  <a:moveTo>
                    <a:pt x="0" y="0"/>
                  </a:moveTo>
                  <a:lnTo>
                    <a:pt x="0" y="213359"/>
                  </a:lnTo>
                  <a:lnTo>
                    <a:pt x="213359" y="1066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A319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3219903" y="4528464"/>
            <a:ext cx="6033343" cy="117872"/>
            <a:chOff x="2324060" y="6145145"/>
            <a:chExt cx="8580755" cy="167640"/>
          </a:xfrm>
        </p:grpSpPr>
        <p:sp>
          <p:nvSpPr>
            <p:cNvPr id="69" name="object 69"/>
            <p:cNvSpPr/>
            <p:nvPr/>
          </p:nvSpPr>
          <p:spPr>
            <a:xfrm>
              <a:off x="2324060" y="6228965"/>
              <a:ext cx="8432165" cy="0"/>
            </a:xfrm>
            <a:custGeom>
              <a:avLst/>
              <a:gdLst/>
              <a:ahLst/>
              <a:cxnLst/>
              <a:rect l="l" t="t" r="r" b="b"/>
              <a:pathLst>
                <a:path w="8432165">
                  <a:moveTo>
                    <a:pt x="0" y="0"/>
                  </a:moveTo>
                  <a:lnTo>
                    <a:pt x="8412876" y="0"/>
                  </a:lnTo>
                  <a:lnTo>
                    <a:pt x="8431926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0" name="object 70"/>
            <p:cNvSpPr/>
            <p:nvPr/>
          </p:nvSpPr>
          <p:spPr>
            <a:xfrm>
              <a:off x="10736937" y="6145145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39">
                  <a:moveTo>
                    <a:pt x="0" y="0"/>
                  </a:moveTo>
                  <a:lnTo>
                    <a:pt x="0" y="167639"/>
                  </a:lnTo>
                  <a:lnTo>
                    <a:pt x="167640" y="83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9263866" y="4489362"/>
            <a:ext cx="133499" cy="396252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2496" i="1" spc="-141" dirty="0">
                <a:latin typeface="Trebuchet MS"/>
                <a:cs typeface="Trebuchet MS"/>
              </a:rPr>
              <a:t>t</a:t>
            </a:r>
            <a:endParaRPr sz="2496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234154" y="4793173"/>
            <a:ext cx="4029075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spc="-14" dirty="0">
                <a:latin typeface="Arial"/>
                <a:cs typeface="Arial"/>
              </a:rPr>
              <a:t>each</a:t>
            </a:r>
            <a:r>
              <a:rPr sz="1406" spc="-18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set</a:t>
            </a:r>
            <a:r>
              <a:rPr sz="1406" spc="-18" dirty="0">
                <a:latin typeface="Arial"/>
                <a:cs typeface="Arial"/>
              </a:rPr>
              <a:t> </a:t>
            </a:r>
            <a:r>
              <a:rPr sz="1406" spc="35" dirty="0">
                <a:latin typeface="Arial"/>
                <a:cs typeface="Arial"/>
              </a:rPr>
              <a:t>of</a:t>
            </a:r>
            <a:r>
              <a:rPr sz="1406" spc="-18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colored</a:t>
            </a:r>
            <a:r>
              <a:rPr sz="1406" spc="-18" dirty="0">
                <a:latin typeface="Arial"/>
                <a:cs typeface="Arial"/>
              </a:rPr>
              <a:t> </a:t>
            </a:r>
            <a:r>
              <a:rPr sz="1406" spc="-28" dirty="0">
                <a:latin typeface="Arial"/>
                <a:cs typeface="Arial"/>
              </a:rPr>
              <a:t>arrows</a:t>
            </a:r>
            <a:r>
              <a:rPr sz="1406" spc="-14" dirty="0">
                <a:latin typeface="Arial"/>
                <a:cs typeface="Arial"/>
              </a:rPr>
              <a:t> </a:t>
            </a:r>
            <a:r>
              <a:rPr sz="1406" dirty="0">
                <a:latin typeface="Arial"/>
                <a:cs typeface="Arial"/>
              </a:rPr>
              <a:t>denotes</a:t>
            </a:r>
            <a:r>
              <a:rPr sz="1406" spc="-18" dirty="0">
                <a:latin typeface="Arial"/>
                <a:cs typeface="Arial"/>
              </a:rPr>
              <a:t> </a:t>
            </a:r>
            <a:r>
              <a:rPr sz="1406" spc="-14" dirty="0">
                <a:latin typeface="Arial"/>
                <a:cs typeface="Arial"/>
              </a:rPr>
              <a:t>shared</a:t>
            </a:r>
            <a:r>
              <a:rPr sz="1406" spc="-18" dirty="0">
                <a:latin typeface="Arial"/>
                <a:cs typeface="Arial"/>
              </a:rPr>
              <a:t> </a:t>
            </a:r>
            <a:r>
              <a:rPr sz="1406" spc="-7" dirty="0">
                <a:latin typeface="Arial"/>
                <a:cs typeface="Arial"/>
              </a:rPr>
              <a:t>weights</a:t>
            </a:r>
            <a:endParaRPr sz="1406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141109" y="3924388"/>
            <a:ext cx="454521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b="1" spc="-7" dirty="0">
                <a:latin typeface="Arial"/>
                <a:cs typeface="Arial"/>
              </a:rPr>
              <a:t>Input</a:t>
            </a:r>
            <a:endParaRPr sz="1406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055026" y="2815619"/>
            <a:ext cx="626864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b="1" spc="-7" dirty="0">
                <a:latin typeface="Arial"/>
                <a:cs typeface="Arial"/>
              </a:rPr>
              <a:t>Hidden</a:t>
            </a:r>
            <a:endParaRPr sz="1406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056812" y="1706850"/>
            <a:ext cx="623292" cy="22535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406" b="1" spc="-7" dirty="0">
                <a:latin typeface="Arial"/>
                <a:cs typeface="Arial"/>
              </a:rPr>
              <a:t>Output</a:t>
            </a:r>
            <a:endParaRPr sz="1406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45BD-03A7-7707-4BD5-C2381B36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Exploit the Geometric Structure of Data in the design of the neural network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20B5DECB-0EDC-902B-2D61-4462B8DE305F}"/>
                  </a:ext>
                </a:extLst>
              </p14:cNvPr>
              <p14:cNvContentPartPr/>
              <p14:nvPr/>
            </p14:nvContentPartPr>
            <p14:xfrm>
              <a:off x="971785" y="2102941"/>
              <a:ext cx="1717920" cy="51084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20B5DECB-0EDC-902B-2D61-4462B8DE30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2785" y="2093941"/>
                <a:ext cx="173556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7250B22B-8377-8B9F-D796-91EBA0672E94}"/>
                  </a:ext>
                </a:extLst>
              </p14:cNvPr>
              <p14:cNvContentPartPr/>
              <p14:nvPr/>
            </p14:nvContentPartPr>
            <p14:xfrm>
              <a:off x="6259337" y="5909032"/>
              <a:ext cx="360" cy="36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7250B22B-8377-8B9F-D796-91EBA0672E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9977" y="5899672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C9CBA85-D024-C038-D91F-95FD82DBA76A}"/>
                  </a:ext>
                </a:extLst>
              </p14:cNvPr>
              <p14:cNvContentPartPr/>
              <p14:nvPr/>
            </p14:nvContentPartPr>
            <p14:xfrm>
              <a:off x="-143360" y="208290"/>
              <a:ext cx="124200" cy="45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C9CBA85-D024-C038-D91F-95FD82DBA7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52360" y="199290"/>
                <a:ext cx="1418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229997BE-86DD-0D5E-A70F-FE56D576E635}"/>
                  </a:ext>
                </a:extLst>
              </p14:cNvPr>
              <p14:cNvContentPartPr/>
              <p14:nvPr/>
            </p14:nvContentPartPr>
            <p14:xfrm>
              <a:off x="9589383" y="3093690"/>
              <a:ext cx="3240" cy="13680"/>
            </p14:xfrm>
          </p:contentPart>
        </mc:Choice>
        <mc:Fallback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229997BE-86DD-0D5E-A70F-FE56D576E6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0383" y="3084690"/>
                <a:ext cx="208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DD713A3-C5A7-F99B-08D7-2822C54B1759}"/>
                  </a:ext>
                </a:extLst>
              </p14:cNvPr>
              <p14:cNvContentPartPr/>
              <p14:nvPr/>
            </p14:nvContentPartPr>
            <p14:xfrm>
              <a:off x="2329263" y="3008370"/>
              <a:ext cx="267840" cy="4028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DD713A3-C5A7-F99B-08D7-2822C54B175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20263" y="2999370"/>
                <a:ext cx="28548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89BC518-103D-B4B2-42CD-0459A36EAB04}"/>
                  </a:ext>
                </a:extLst>
              </p14:cNvPr>
              <p14:cNvContentPartPr/>
              <p14:nvPr/>
            </p14:nvContentPartPr>
            <p14:xfrm>
              <a:off x="990063" y="3053370"/>
              <a:ext cx="852840" cy="4723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89BC518-103D-B4B2-42CD-0459A36EAB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1063" y="3044370"/>
                <a:ext cx="87048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896D123-E02D-A055-B0A4-E53A9D7206D6}"/>
                  </a:ext>
                </a:extLst>
              </p14:cNvPr>
              <p14:cNvContentPartPr/>
              <p14:nvPr/>
            </p14:nvContentPartPr>
            <p14:xfrm>
              <a:off x="278343" y="2940690"/>
              <a:ext cx="514800" cy="6577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896D123-E02D-A055-B0A4-E53A9D7206D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9343" y="2931690"/>
                <a:ext cx="53244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1A1C9C2E-0CCC-489B-58F5-875B1EDE5651}"/>
                  </a:ext>
                </a:extLst>
              </p14:cNvPr>
              <p14:cNvContentPartPr/>
              <p14:nvPr/>
            </p14:nvContentPartPr>
            <p14:xfrm>
              <a:off x="3999303" y="2540370"/>
              <a:ext cx="1462320" cy="147600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1A1C9C2E-0CCC-489B-58F5-875B1EDE565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90303" y="2531370"/>
                <a:ext cx="1479960" cy="14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27E20DAA-5413-CCB2-4293-E7B761D2A5EB}"/>
                  </a:ext>
                </a:extLst>
              </p14:cNvPr>
              <p14:cNvContentPartPr/>
              <p14:nvPr/>
            </p14:nvContentPartPr>
            <p14:xfrm>
              <a:off x="6726663" y="2515530"/>
              <a:ext cx="1470240" cy="50868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27E20DAA-5413-CCB2-4293-E7B761D2A5E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17663" y="2506530"/>
                <a:ext cx="148788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DA2EB060-3AB6-76A1-B75E-80B331D8BC0D}"/>
                  </a:ext>
                </a:extLst>
              </p14:cNvPr>
              <p14:cNvContentPartPr/>
              <p14:nvPr/>
            </p14:nvContentPartPr>
            <p14:xfrm>
              <a:off x="8528823" y="2563050"/>
              <a:ext cx="107640" cy="39852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DA2EB060-3AB6-76A1-B75E-80B331D8BC0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19823" y="2554050"/>
                <a:ext cx="1252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2B48E921-F25C-2E34-DEED-85988AB5ECD0}"/>
                  </a:ext>
                </a:extLst>
              </p14:cNvPr>
              <p14:cNvContentPartPr/>
              <p14:nvPr/>
            </p14:nvContentPartPr>
            <p14:xfrm>
              <a:off x="9612783" y="2882370"/>
              <a:ext cx="7920" cy="2736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2B48E921-F25C-2E34-DEED-85988AB5ECD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03783" y="2873370"/>
                <a:ext cx="255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21FE154E-677A-A8E4-728F-FD170CF753DD}"/>
                  </a:ext>
                </a:extLst>
              </p14:cNvPr>
              <p14:cNvContentPartPr/>
              <p14:nvPr/>
            </p14:nvContentPartPr>
            <p14:xfrm>
              <a:off x="8759943" y="2475210"/>
              <a:ext cx="641160" cy="50688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21FE154E-677A-A8E4-728F-FD170CF753D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50943" y="2466210"/>
                <a:ext cx="65880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467CBF7B-9790-B2C4-820E-2F7CFCA8FC4F}"/>
                  </a:ext>
                </a:extLst>
              </p14:cNvPr>
              <p14:cNvContentPartPr/>
              <p14:nvPr/>
            </p14:nvContentPartPr>
            <p14:xfrm>
              <a:off x="6665103" y="3329490"/>
              <a:ext cx="104040" cy="7992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467CBF7B-9790-B2C4-820E-2F7CFCA8FC4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56103" y="3320490"/>
                <a:ext cx="12168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BFE36CC-E89A-4C1B-9435-76FB6F2A4EF1}"/>
                  </a:ext>
                </a:extLst>
              </p14:cNvPr>
              <p14:cNvContentPartPr/>
              <p14:nvPr/>
            </p14:nvContentPartPr>
            <p14:xfrm>
              <a:off x="7011783" y="3300330"/>
              <a:ext cx="2755440" cy="4730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BFE36CC-E89A-4C1B-9435-76FB6F2A4EF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02783" y="3291330"/>
                <a:ext cx="277308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6D5ACB8-8D1A-ED2E-0269-E90D76213E0B}"/>
                  </a:ext>
                </a:extLst>
              </p14:cNvPr>
              <p14:cNvContentPartPr/>
              <p14:nvPr/>
            </p14:nvContentPartPr>
            <p14:xfrm>
              <a:off x="4736943" y="3465210"/>
              <a:ext cx="552240" cy="2160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6D5ACB8-8D1A-ED2E-0269-E90D76213E0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27943" y="3456210"/>
                <a:ext cx="5698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3399E5C-D87C-1CFE-9068-D98567BE0DAE}"/>
                  </a:ext>
                </a:extLst>
              </p14:cNvPr>
              <p14:cNvContentPartPr/>
              <p14:nvPr/>
            </p14:nvContentPartPr>
            <p14:xfrm>
              <a:off x="2664423" y="2956530"/>
              <a:ext cx="689040" cy="4550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3399E5C-D87C-1CFE-9068-D98567BE0DA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55423" y="2947530"/>
                <a:ext cx="70668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FEA5AC18-9B00-53FA-DE0A-98874977D838}"/>
                  </a:ext>
                </a:extLst>
              </p14:cNvPr>
              <p14:cNvContentPartPr/>
              <p14:nvPr/>
            </p14:nvContentPartPr>
            <p14:xfrm>
              <a:off x="6558903" y="3893610"/>
              <a:ext cx="1776240" cy="34056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FEA5AC18-9B00-53FA-DE0A-98874977D83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49903" y="3884610"/>
                <a:ext cx="179388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BF39E475-179D-168A-4648-DA1A45CB9D97}"/>
                  </a:ext>
                </a:extLst>
              </p14:cNvPr>
              <p14:cNvContentPartPr/>
              <p14:nvPr/>
            </p14:nvContentPartPr>
            <p14:xfrm>
              <a:off x="8428383" y="4049490"/>
              <a:ext cx="18360" cy="1620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BF39E475-179D-168A-4648-DA1A45CB9D9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419383" y="4040490"/>
                <a:ext cx="360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F052C521-C917-57B5-5810-D6A40C7F241A}"/>
                  </a:ext>
                </a:extLst>
              </p14:cNvPr>
              <p14:cNvContentPartPr/>
              <p14:nvPr/>
            </p14:nvContentPartPr>
            <p14:xfrm>
              <a:off x="9050463" y="4028610"/>
              <a:ext cx="1364760" cy="302400"/>
            </p14:xfrm>
          </p:contentPart>
        </mc:Choice>
        <mc:Fallback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F052C521-C917-57B5-5810-D6A40C7F241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041463" y="4019610"/>
                <a:ext cx="13824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B3020D47-AF7C-C67A-423D-94E6C9579B14}"/>
                  </a:ext>
                </a:extLst>
              </p14:cNvPr>
              <p14:cNvContentPartPr/>
              <p14:nvPr/>
            </p14:nvContentPartPr>
            <p14:xfrm>
              <a:off x="8357823" y="4159650"/>
              <a:ext cx="321840" cy="128520"/>
            </p14:xfrm>
          </p:contentPart>
        </mc:Choice>
        <mc:Fallback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B3020D47-AF7C-C67A-423D-94E6C9579B1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48823" y="4150650"/>
                <a:ext cx="3394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7DDFEC51-78ED-650E-F83E-015514832549}"/>
                  </a:ext>
                </a:extLst>
              </p14:cNvPr>
              <p14:cNvContentPartPr/>
              <p14:nvPr/>
            </p14:nvContentPartPr>
            <p14:xfrm>
              <a:off x="1278423" y="4636650"/>
              <a:ext cx="152280" cy="500400"/>
            </p14:xfrm>
          </p:contentPart>
        </mc:Choice>
        <mc:Fallback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7DDFEC51-78ED-650E-F83E-01551483254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69423" y="4627650"/>
                <a:ext cx="1699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56E8B9C9-94CF-73A7-C04E-C92F81C1E896}"/>
                  </a:ext>
                </a:extLst>
              </p14:cNvPr>
              <p14:cNvContentPartPr/>
              <p14:nvPr/>
            </p14:nvContentPartPr>
            <p14:xfrm>
              <a:off x="1549143" y="4850130"/>
              <a:ext cx="1571400" cy="351360"/>
            </p14:xfrm>
          </p:contentPart>
        </mc:Choice>
        <mc:Fallback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56E8B9C9-94CF-73A7-C04E-C92F81C1E89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40143" y="4841130"/>
                <a:ext cx="158904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D527C80-D7B9-F123-D50D-B834252588FF}"/>
                  </a:ext>
                </a:extLst>
              </p14:cNvPr>
              <p14:cNvContentPartPr/>
              <p14:nvPr/>
            </p14:nvContentPartPr>
            <p14:xfrm>
              <a:off x="2105703" y="5442330"/>
              <a:ext cx="1153440" cy="4316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D527C80-D7B9-F123-D50D-B834252588F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96703" y="5433330"/>
                <a:ext cx="117108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92825555-8FC2-FC5D-4FF0-7A76BAE0249B}"/>
                  </a:ext>
                </a:extLst>
              </p14:cNvPr>
              <p14:cNvContentPartPr/>
              <p14:nvPr/>
            </p14:nvContentPartPr>
            <p14:xfrm>
              <a:off x="3337983" y="4735290"/>
              <a:ext cx="733680" cy="4392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92825555-8FC2-FC5D-4FF0-7A76BAE0249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28983" y="4726290"/>
                <a:ext cx="75132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20A8992-67F7-1106-0A9B-739EDBBC1085}"/>
                  </a:ext>
                </a:extLst>
              </p14:cNvPr>
              <p14:cNvContentPartPr/>
              <p14:nvPr/>
            </p14:nvContentPartPr>
            <p14:xfrm>
              <a:off x="4405743" y="4861290"/>
              <a:ext cx="1193400" cy="2210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20A8992-67F7-1106-0A9B-739EDBBC108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396743" y="4852290"/>
                <a:ext cx="12110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79E9910-059C-3DD0-8D13-DE2DAD2E031A}"/>
                  </a:ext>
                </a:extLst>
              </p14:cNvPr>
              <p14:cNvContentPartPr/>
              <p14:nvPr/>
            </p14:nvContentPartPr>
            <p14:xfrm>
              <a:off x="5991903" y="4760130"/>
              <a:ext cx="878400" cy="45468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79E9910-059C-3DD0-8D13-DE2DAD2E031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82903" y="4751130"/>
                <a:ext cx="89604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1B7DC0B4-78E1-0C0A-7F7C-04360FB0C509}"/>
                  </a:ext>
                </a:extLst>
              </p14:cNvPr>
              <p14:cNvContentPartPr/>
              <p14:nvPr/>
            </p14:nvContentPartPr>
            <p14:xfrm>
              <a:off x="7608663" y="4793970"/>
              <a:ext cx="716400" cy="35568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1B7DC0B4-78E1-0C0A-7F7C-04360FB0C50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599663" y="4784970"/>
                <a:ext cx="7340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5EADC705-445D-4F2E-D0A4-2C3B10D40B76}"/>
                  </a:ext>
                </a:extLst>
              </p14:cNvPr>
              <p14:cNvContentPartPr/>
              <p14:nvPr/>
            </p14:nvContentPartPr>
            <p14:xfrm>
              <a:off x="7467183" y="6282930"/>
              <a:ext cx="1725840" cy="400680"/>
            </p14:xfrm>
          </p:contentPart>
        </mc:Choice>
        <mc:Fallback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5EADC705-445D-4F2E-D0A4-2C3B10D40B7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458183" y="6273930"/>
                <a:ext cx="174348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0C52E326-6F79-8C3C-629E-A23960FA2A6E}"/>
                  </a:ext>
                </a:extLst>
              </p14:cNvPr>
              <p14:cNvContentPartPr/>
              <p14:nvPr/>
            </p14:nvContentPartPr>
            <p14:xfrm>
              <a:off x="5472063" y="6276090"/>
              <a:ext cx="1600560" cy="387000"/>
            </p14:xfrm>
          </p:contentPart>
        </mc:Choice>
        <mc:Fallback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0C52E326-6F79-8C3C-629E-A23960FA2A6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463063" y="6267090"/>
                <a:ext cx="161820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63FFEC39-70A1-9CEC-2B1C-0225EED6E98D}"/>
                  </a:ext>
                </a:extLst>
              </p14:cNvPr>
              <p14:cNvContentPartPr/>
              <p14:nvPr/>
            </p14:nvContentPartPr>
            <p14:xfrm>
              <a:off x="3082383" y="6183930"/>
              <a:ext cx="1905840" cy="540000"/>
            </p14:xfrm>
          </p:contentPart>
        </mc:Choice>
        <mc:Fallback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63FFEC39-70A1-9CEC-2B1C-0225EED6E98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073383" y="6174930"/>
                <a:ext cx="1923480" cy="55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6907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2C61-6F1F-61E2-98A4-06A20D62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-304800"/>
            <a:ext cx="10512862" cy="1325563"/>
          </a:xfrm>
        </p:spPr>
        <p:txBody>
          <a:bodyPr/>
          <a:lstStyle/>
          <a:p>
            <a:r>
              <a:rPr lang="en-US" dirty="0"/>
              <a:t>Task: Point Cloud Object Classification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A50B9-CF2A-932A-6C2A-4D73A3ED0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39" y="2576171"/>
            <a:ext cx="1629864" cy="198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FC878-4A9F-A58B-CBC4-52F0E2BE1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14" y="4684851"/>
            <a:ext cx="1476389" cy="2101854"/>
          </a:xfrm>
          <a:prstGeom prst="rect">
            <a:avLst/>
          </a:prstGeom>
        </p:spPr>
      </p:pic>
      <p:pic>
        <p:nvPicPr>
          <p:cNvPr id="1026" name="Picture 2" descr="Transform 3-D point cloud - MATLAB pctransform">
            <a:extLst>
              <a:ext uri="{FF2B5EF4-FFF2-40B4-BE49-F238E27FC236}">
                <a16:creationId xmlns:a16="http://schemas.microsoft.com/office/drawing/2014/main" id="{5360A051-26D8-4B94-7BEC-3ABD3518B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5"/>
          <a:stretch/>
        </p:blipFill>
        <p:spPr bwMode="auto">
          <a:xfrm>
            <a:off x="6418339" y="2876416"/>
            <a:ext cx="1906897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form 3-D point cloud - MATLAB pctransform">
            <a:extLst>
              <a:ext uri="{FF2B5EF4-FFF2-40B4-BE49-F238E27FC236}">
                <a16:creationId xmlns:a16="http://schemas.microsoft.com/office/drawing/2014/main" id="{497DF854-D68D-0DEA-B2D8-BFF57711A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12" y="4953000"/>
            <a:ext cx="1906898" cy="142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B44009C-E260-0E5A-BDFF-EB5364150302}"/>
                  </a:ext>
                </a:extLst>
              </p14:cNvPr>
              <p14:cNvContentPartPr/>
              <p14:nvPr/>
            </p14:nvContentPartPr>
            <p14:xfrm>
              <a:off x="6805006" y="2099555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B44009C-E260-0E5A-BDFF-EB53641503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95646" y="2090195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DDFC5AD-BAAA-E574-88EF-9B569EF3BDAF}"/>
                  </a:ext>
                </a:extLst>
              </p14:cNvPr>
              <p14:cNvContentPartPr/>
              <p14:nvPr/>
            </p14:nvContentPartPr>
            <p14:xfrm>
              <a:off x="1824092" y="827173"/>
              <a:ext cx="152280" cy="500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DDFC5AD-BAAA-E574-88EF-9B569EF3BD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15092" y="818173"/>
                <a:ext cx="16992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B13700-4937-452E-C59E-EB5EF9F98A53}"/>
                  </a:ext>
                </a:extLst>
              </p14:cNvPr>
              <p14:cNvContentPartPr/>
              <p14:nvPr/>
            </p14:nvContentPartPr>
            <p14:xfrm>
              <a:off x="2094812" y="1040653"/>
              <a:ext cx="1571400" cy="351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B13700-4937-452E-C59E-EB5EF9F98A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85812" y="1031653"/>
                <a:ext cx="158904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DB1D0F8-DA7C-3E35-DC02-2CFA14B79711}"/>
                  </a:ext>
                </a:extLst>
              </p14:cNvPr>
              <p14:cNvContentPartPr/>
              <p14:nvPr/>
            </p14:nvContentPartPr>
            <p14:xfrm>
              <a:off x="4257530" y="1392013"/>
              <a:ext cx="1153440" cy="431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DB1D0F8-DA7C-3E35-DC02-2CFA14B7971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48530" y="1383013"/>
                <a:ext cx="117108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065EA99-4618-9762-1141-D695E7FE88F8}"/>
                  </a:ext>
                </a:extLst>
              </p14:cNvPr>
              <p14:cNvContentPartPr/>
              <p14:nvPr/>
            </p14:nvContentPartPr>
            <p14:xfrm>
              <a:off x="3883652" y="925813"/>
              <a:ext cx="733680" cy="439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065EA99-4618-9762-1141-D695E7FE88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74652" y="916813"/>
                <a:ext cx="75132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8972F45-BAE6-9670-BB01-141C1ED9BC15}"/>
                  </a:ext>
                </a:extLst>
              </p14:cNvPr>
              <p14:cNvContentPartPr/>
              <p14:nvPr/>
            </p14:nvContentPartPr>
            <p14:xfrm>
              <a:off x="4951412" y="1051813"/>
              <a:ext cx="1193400" cy="2210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8972F45-BAE6-9670-BB01-141C1ED9BC1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42412" y="1042813"/>
                <a:ext cx="12110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A74C644-AE4D-593E-61AE-887A37E2845A}"/>
                  </a:ext>
                </a:extLst>
              </p14:cNvPr>
              <p14:cNvContentPartPr/>
              <p14:nvPr/>
            </p14:nvContentPartPr>
            <p14:xfrm>
              <a:off x="6537572" y="950653"/>
              <a:ext cx="878400" cy="454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A74C644-AE4D-593E-61AE-887A37E2845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28572" y="941653"/>
                <a:ext cx="89604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D42580D-B58F-22DC-5051-702BEB505578}"/>
                  </a:ext>
                </a:extLst>
              </p14:cNvPr>
              <p14:cNvContentPartPr/>
              <p14:nvPr/>
            </p14:nvContentPartPr>
            <p14:xfrm>
              <a:off x="8154332" y="984493"/>
              <a:ext cx="716400" cy="355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D42580D-B58F-22DC-5051-702BEB50557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45332" y="975493"/>
                <a:ext cx="7340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7140AD2-1236-41BA-7176-93010185A9CB}"/>
                  </a:ext>
                </a:extLst>
              </p14:cNvPr>
              <p14:cNvContentPartPr/>
              <p14:nvPr/>
            </p14:nvContentPartPr>
            <p14:xfrm>
              <a:off x="1754640" y="1973160"/>
              <a:ext cx="8500680" cy="3980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7140AD2-1236-41BA-7176-93010185A9C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45280" y="1963800"/>
                <a:ext cx="8519400" cy="399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729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AB145-59F8-1A11-F1B9-CEAAB00E0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D61A4-11CD-91BD-B9F7-8FDB8389B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Permutation Invariance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Frame Invariance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5E49FDB-AF74-4797-964E-B178E8782D4A}"/>
                  </a:ext>
                </a:extLst>
              </p14:cNvPr>
              <p14:cNvContentPartPr/>
              <p14:nvPr/>
            </p14:nvContentPartPr>
            <p14:xfrm>
              <a:off x="4484665" y="2377139"/>
              <a:ext cx="168480" cy="273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5E49FDB-AF74-4797-964E-B178E8782D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5665" y="2368139"/>
                <a:ext cx="1861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1D8E0F9-3791-BF08-9448-CE32FEECB278}"/>
                  </a:ext>
                </a:extLst>
              </p14:cNvPr>
              <p14:cNvContentPartPr/>
              <p14:nvPr/>
            </p14:nvContentPartPr>
            <p14:xfrm>
              <a:off x="2823625" y="2704739"/>
              <a:ext cx="40680" cy="1314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1D8E0F9-3791-BF08-9448-CE32FEECB2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14625" y="2695739"/>
                <a:ext cx="583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FFD78DB-3A02-68EE-7CD1-EE76C1B62779}"/>
                  </a:ext>
                </a:extLst>
              </p14:cNvPr>
              <p14:cNvContentPartPr/>
              <p14:nvPr/>
            </p14:nvContentPartPr>
            <p14:xfrm>
              <a:off x="3010825" y="2538779"/>
              <a:ext cx="414720" cy="3322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FFD78DB-3A02-68EE-7CD1-EE76C1B627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1825" y="2529779"/>
                <a:ext cx="43236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9F08063-693E-F383-D227-5F824B6C58B9}"/>
                  </a:ext>
                </a:extLst>
              </p14:cNvPr>
              <p14:cNvContentPartPr/>
              <p14:nvPr/>
            </p14:nvContentPartPr>
            <p14:xfrm>
              <a:off x="2526985" y="2716259"/>
              <a:ext cx="161280" cy="151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9F08063-693E-F383-D227-5F824B6C58B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17985" y="2707259"/>
                <a:ext cx="1789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7619355-82D5-5900-5738-5FACD9E889EF}"/>
                  </a:ext>
                </a:extLst>
              </p14:cNvPr>
              <p14:cNvContentPartPr/>
              <p14:nvPr/>
            </p14:nvContentPartPr>
            <p14:xfrm>
              <a:off x="1614025" y="2524019"/>
              <a:ext cx="785520" cy="2815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7619355-82D5-5900-5738-5FACD9E889E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05025" y="2515019"/>
                <a:ext cx="80316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0C4ECD4-05EF-050C-F0D1-DCE946AA2193}"/>
                  </a:ext>
                </a:extLst>
              </p14:cNvPr>
              <p14:cNvContentPartPr/>
              <p14:nvPr/>
            </p14:nvContentPartPr>
            <p14:xfrm>
              <a:off x="5670865" y="2487659"/>
              <a:ext cx="16560" cy="32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0C4ECD4-05EF-050C-F0D1-DCE946AA219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1865" y="2478659"/>
                <a:ext cx="342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09D119E-3046-AB01-DF28-B76C8B20D706}"/>
                  </a:ext>
                </a:extLst>
              </p14:cNvPr>
              <p14:cNvContentPartPr/>
              <p14:nvPr/>
            </p14:nvContentPartPr>
            <p14:xfrm>
              <a:off x="6390145" y="2607179"/>
              <a:ext cx="143280" cy="1371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09D119E-3046-AB01-DF28-B76C8B20D70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81145" y="2598179"/>
                <a:ext cx="1609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835C909-3AEF-F0AE-AA91-82459D23774B}"/>
                  </a:ext>
                </a:extLst>
              </p14:cNvPr>
              <p14:cNvContentPartPr/>
              <p14:nvPr/>
            </p14:nvContentPartPr>
            <p14:xfrm>
              <a:off x="5700385" y="2558939"/>
              <a:ext cx="160920" cy="1454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835C909-3AEF-F0AE-AA91-82459D23774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91385" y="2549939"/>
                <a:ext cx="1785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1A372D3-0013-E030-CCB4-385F8518D0E0}"/>
                  </a:ext>
                </a:extLst>
              </p14:cNvPr>
              <p14:cNvContentPartPr/>
              <p14:nvPr/>
            </p14:nvContentPartPr>
            <p14:xfrm>
              <a:off x="4724425" y="2419259"/>
              <a:ext cx="456480" cy="2318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1A372D3-0013-E030-CCB4-385F8518D0E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15425" y="2410259"/>
                <a:ext cx="47412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F4CB6E9-4ACC-BF82-2FF9-3CC200D48C64}"/>
                  </a:ext>
                </a:extLst>
              </p14:cNvPr>
              <p14:cNvContentPartPr/>
              <p14:nvPr/>
            </p14:nvContentPartPr>
            <p14:xfrm>
              <a:off x="6914665" y="2809859"/>
              <a:ext cx="533160" cy="291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F4CB6E9-4ACC-BF82-2FF9-3CC200D48C6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05665" y="2800859"/>
                <a:ext cx="5508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DB63478-D25E-F867-8F58-D27B672A1503}"/>
                  </a:ext>
                </a:extLst>
              </p14:cNvPr>
              <p14:cNvContentPartPr/>
              <p14:nvPr/>
            </p14:nvContentPartPr>
            <p14:xfrm>
              <a:off x="6934465" y="2409179"/>
              <a:ext cx="451080" cy="3193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DB63478-D25E-F867-8F58-D27B672A150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25465" y="2400179"/>
                <a:ext cx="46872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85A8E8D-D5FD-F54D-61CA-E34F7BDA4930}"/>
                  </a:ext>
                </a:extLst>
              </p14:cNvPr>
              <p14:cNvContentPartPr/>
              <p14:nvPr/>
            </p14:nvContentPartPr>
            <p14:xfrm>
              <a:off x="2674585" y="2986979"/>
              <a:ext cx="530280" cy="153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85A8E8D-D5FD-F54D-61CA-E34F7BDA493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65579" y="2977979"/>
                <a:ext cx="547932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E5E1798-2BD6-E369-5169-EEC35CCF11A2}"/>
                  </a:ext>
                </a:extLst>
              </p14:cNvPr>
              <p14:cNvContentPartPr/>
              <p14:nvPr/>
            </p14:nvContentPartPr>
            <p14:xfrm>
              <a:off x="1684585" y="2945579"/>
              <a:ext cx="618480" cy="1969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E5E1798-2BD6-E369-5169-EEC35CCF11A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75585" y="2936579"/>
                <a:ext cx="6361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A0EC5F7-3CA0-20E1-A5A0-189DB6833D7F}"/>
                  </a:ext>
                </a:extLst>
              </p14:cNvPr>
              <p14:cNvContentPartPr/>
              <p14:nvPr/>
            </p14:nvContentPartPr>
            <p14:xfrm>
              <a:off x="7857145" y="2426459"/>
              <a:ext cx="1247760" cy="3891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A0EC5F7-3CA0-20E1-A5A0-189DB6833D7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848145" y="2417459"/>
                <a:ext cx="126540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0057343-ECAE-9CF6-E78B-1F5443EAF2F0}"/>
                  </a:ext>
                </a:extLst>
              </p14:cNvPr>
              <p14:cNvContentPartPr/>
              <p14:nvPr/>
            </p14:nvContentPartPr>
            <p14:xfrm>
              <a:off x="6185305" y="3011819"/>
              <a:ext cx="207000" cy="270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0057343-ECAE-9CF6-E78B-1F5443EAF2F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76305" y="3002819"/>
                <a:ext cx="2246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0EF231A-FE24-80FC-FE0E-AA010ACB5428}"/>
                  </a:ext>
                </a:extLst>
              </p14:cNvPr>
              <p14:cNvContentPartPr/>
              <p14:nvPr/>
            </p14:nvContentPartPr>
            <p14:xfrm>
              <a:off x="5226625" y="2992019"/>
              <a:ext cx="631440" cy="3855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0EF231A-FE24-80FC-FE0E-AA010ACB542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17625" y="2983019"/>
                <a:ext cx="6490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D534028-3184-98C5-6C64-F79231409B21}"/>
                  </a:ext>
                </a:extLst>
              </p14:cNvPr>
              <p14:cNvContentPartPr/>
              <p14:nvPr/>
            </p14:nvContentPartPr>
            <p14:xfrm>
              <a:off x="4384225" y="2916059"/>
              <a:ext cx="496800" cy="2602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D534028-3184-98C5-6C64-F79231409B2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75225" y="2907059"/>
                <a:ext cx="51444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EEFDC32-FB51-E423-DDF9-05EF67F9FFFB}"/>
                  </a:ext>
                </a:extLst>
              </p14:cNvPr>
              <p14:cNvContentPartPr/>
              <p14:nvPr/>
            </p14:nvContentPartPr>
            <p14:xfrm>
              <a:off x="8388865" y="3138899"/>
              <a:ext cx="168480" cy="1926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EEFDC32-FB51-E423-DDF9-05EF67F9FFF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379865" y="3129899"/>
                <a:ext cx="1861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235E3EF-FF56-A09E-328D-A8112B1C9AF3}"/>
                  </a:ext>
                </a:extLst>
              </p14:cNvPr>
              <p14:cNvContentPartPr/>
              <p14:nvPr/>
            </p14:nvContentPartPr>
            <p14:xfrm>
              <a:off x="7315705" y="3108299"/>
              <a:ext cx="686160" cy="3690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235E3EF-FF56-A09E-328D-A8112B1C9AF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06705" y="3099299"/>
                <a:ext cx="7038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4C24234-B6F6-F981-1D81-6C1C3B4D3E6A}"/>
                  </a:ext>
                </a:extLst>
              </p14:cNvPr>
              <p14:cNvContentPartPr/>
              <p14:nvPr/>
            </p14:nvContentPartPr>
            <p14:xfrm>
              <a:off x="6626305" y="3058979"/>
              <a:ext cx="431280" cy="2624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4C24234-B6F6-F981-1D81-6C1C3B4D3E6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17305" y="3049979"/>
                <a:ext cx="44892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61083EA-A2D2-C19B-33FF-A16656733C17}"/>
                  </a:ext>
                </a:extLst>
              </p14:cNvPr>
              <p14:cNvContentPartPr/>
              <p14:nvPr/>
            </p14:nvContentPartPr>
            <p14:xfrm>
              <a:off x="10328905" y="3130259"/>
              <a:ext cx="249480" cy="1623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61083EA-A2D2-C19B-33FF-A16656733C1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319905" y="3121259"/>
                <a:ext cx="2671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5B0F131-E022-3739-A284-00B74782822C}"/>
                  </a:ext>
                </a:extLst>
              </p14:cNvPr>
              <p14:cNvContentPartPr/>
              <p14:nvPr/>
            </p14:nvContentPartPr>
            <p14:xfrm>
              <a:off x="8893225" y="2999219"/>
              <a:ext cx="1249200" cy="4561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5B0F131-E022-3739-A284-00B74782822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84225" y="2990219"/>
                <a:ext cx="126684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AF74E3F-004D-D51C-DE99-D9328271E79C}"/>
                  </a:ext>
                </a:extLst>
              </p14:cNvPr>
              <p14:cNvContentPartPr/>
              <p14:nvPr/>
            </p14:nvContentPartPr>
            <p14:xfrm>
              <a:off x="6262345" y="3645779"/>
              <a:ext cx="452880" cy="28332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AF74E3F-004D-D51C-DE99-D9328271E79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53345" y="3636779"/>
                <a:ext cx="4705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AD4B53BB-FF64-E84F-91F1-546BA4AFADDB}"/>
                  </a:ext>
                </a:extLst>
              </p14:cNvPr>
              <p14:cNvContentPartPr/>
              <p14:nvPr/>
            </p14:nvContentPartPr>
            <p14:xfrm>
              <a:off x="4541545" y="3510059"/>
              <a:ext cx="1454040" cy="5457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AD4B53BB-FF64-E84F-91F1-546BA4AFADD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32545" y="3501059"/>
                <a:ext cx="147168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BF808985-7BE6-1D96-BF45-A9B2CAC3D6C5}"/>
                  </a:ext>
                </a:extLst>
              </p14:cNvPr>
              <p14:cNvContentPartPr/>
              <p14:nvPr/>
            </p14:nvContentPartPr>
            <p14:xfrm>
              <a:off x="9014545" y="3624179"/>
              <a:ext cx="567360" cy="33984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BF808985-7BE6-1D96-BF45-A9B2CAC3D6C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005545" y="3615179"/>
                <a:ext cx="58500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18F25A6-828E-B7FB-CA32-497D44AA9648}"/>
                  </a:ext>
                </a:extLst>
              </p14:cNvPr>
              <p14:cNvContentPartPr/>
              <p14:nvPr/>
            </p14:nvContentPartPr>
            <p14:xfrm>
              <a:off x="7862185" y="3686819"/>
              <a:ext cx="782280" cy="28872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18F25A6-828E-B7FB-CA32-497D44AA964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53185" y="3677819"/>
                <a:ext cx="79992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C75AE188-293E-27ED-0612-829B666B2B31}"/>
                  </a:ext>
                </a:extLst>
              </p14:cNvPr>
              <p14:cNvContentPartPr/>
              <p14:nvPr/>
            </p14:nvContentPartPr>
            <p14:xfrm>
              <a:off x="6991705" y="3727499"/>
              <a:ext cx="631440" cy="30924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C75AE188-293E-27ED-0612-829B666B2B3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82705" y="3718499"/>
                <a:ext cx="6490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53C215D-79F2-015C-5263-34B99BDD346B}"/>
                  </a:ext>
                </a:extLst>
              </p14:cNvPr>
              <p14:cNvContentPartPr/>
              <p14:nvPr/>
            </p14:nvContentPartPr>
            <p14:xfrm>
              <a:off x="9738865" y="3748019"/>
              <a:ext cx="462600" cy="28008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53C215D-79F2-015C-5263-34B99BDD346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729865" y="3739019"/>
                <a:ext cx="48024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BAD209E-C55E-D3CE-ABA1-B221464966E9}"/>
                  </a:ext>
                </a:extLst>
              </p14:cNvPr>
              <p14:cNvContentPartPr/>
              <p14:nvPr/>
            </p14:nvContentPartPr>
            <p14:xfrm>
              <a:off x="10536985" y="3873299"/>
              <a:ext cx="657720" cy="1299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BAD209E-C55E-D3CE-ABA1-B221464966E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527985" y="3864299"/>
                <a:ext cx="67536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8A6808F-9E13-AB4A-1082-905631027B32}"/>
                  </a:ext>
                </a:extLst>
              </p14:cNvPr>
              <p14:cNvContentPartPr/>
              <p14:nvPr/>
            </p14:nvContentPartPr>
            <p14:xfrm>
              <a:off x="4567465" y="4012979"/>
              <a:ext cx="1418400" cy="42768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8A6808F-9E13-AB4A-1082-905631027B3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58465" y="4003979"/>
                <a:ext cx="143604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49E124DF-2700-35D0-1C83-30C088372B0D}"/>
                  </a:ext>
                </a:extLst>
              </p14:cNvPr>
              <p14:cNvContentPartPr/>
              <p14:nvPr/>
            </p14:nvContentPartPr>
            <p14:xfrm>
              <a:off x="2271745" y="1075379"/>
              <a:ext cx="360" cy="36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49E124DF-2700-35D0-1C83-30C088372B0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62745" y="106637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B3C05C32-F088-4A05-64A0-DC939503DFFF}"/>
                  </a:ext>
                </a:extLst>
              </p14:cNvPr>
              <p14:cNvContentPartPr/>
              <p14:nvPr/>
            </p14:nvContentPartPr>
            <p14:xfrm>
              <a:off x="1515745" y="5047619"/>
              <a:ext cx="580680" cy="2991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B3C05C32-F088-4A05-64A0-DC939503DFF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06745" y="5038619"/>
                <a:ext cx="59832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D7144DBF-3A34-DF33-B0F5-2D853991AB50}"/>
                  </a:ext>
                </a:extLst>
              </p14:cNvPr>
              <p14:cNvContentPartPr/>
              <p14:nvPr/>
            </p14:nvContentPartPr>
            <p14:xfrm>
              <a:off x="2505385" y="4970219"/>
              <a:ext cx="1402200" cy="34056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D7144DBF-3A34-DF33-B0F5-2D853991AB5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496385" y="4961219"/>
                <a:ext cx="141984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6835B656-380B-C42A-4B91-81FF60CAA37F}"/>
                  </a:ext>
                </a:extLst>
              </p14:cNvPr>
              <p14:cNvContentPartPr/>
              <p14:nvPr/>
            </p14:nvContentPartPr>
            <p14:xfrm>
              <a:off x="5413465" y="5059139"/>
              <a:ext cx="241200" cy="21672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6835B656-380B-C42A-4B91-81FF60CAA37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04465" y="5050139"/>
                <a:ext cx="2588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6586B927-AFEB-66AE-3985-A07867BAC74A}"/>
                  </a:ext>
                </a:extLst>
              </p14:cNvPr>
              <p14:cNvContentPartPr/>
              <p14:nvPr/>
            </p14:nvContentPartPr>
            <p14:xfrm>
              <a:off x="4243105" y="4992539"/>
              <a:ext cx="693720" cy="32184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6586B927-AFEB-66AE-3985-A07867BAC74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234105" y="4983539"/>
                <a:ext cx="71136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DD63CE88-BF70-D141-EBAD-02F1036BC3B3}"/>
                  </a:ext>
                </a:extLst>
              </p14:cNvPr>
              <p14:cNvContentPartPr/>
              <p14:nvPr/>
            </p14:nvContentPartPr>
            <p14:xfrm>
              <a:off x="529345" y="3042779"/>
              <a:ext cx="165600" cy="6444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DD63CE88-BF70-D141-EBAD-02F1036BC3B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20345" y="3033779"/>
                <a:ext cx="1832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0AC8489E-17A3-929F-7187-EA198173CBD3}"/>
                  </a:ext>
                </a:extLst>
              </p14:cNvPr>
              <p14:cNvContentPartPr/>
              <p14:nvPr/>
            </p14:nvContentPartPr>
            <p14:xfrm>
              <a:off x="1011025" y="2650739"/>
              <a:ext cx="90360" cy="3564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0AC8489E-17A3-929F-7187-EA198173CBD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02025" y="2641739"/>
                <a:ext cx="1080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5E9654DF-1153-72C2-F164-F663BBB378A3}"/>
                  </a:ext>
                </a:extLst>
              </p14:cNvPr>
              <p14:cNvContentPartPr/>
              <p14:nvPr/>
            </p14:nvContentPartPr>
            <p14:xfrm>
              <a:off x="6173785" y="4930979"/>
              <a:ext cx="1179000" cy="29160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5E9654DF-1153-72C2-F164-F663BBB378A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64785" y="4921979"/>
                <a:ext cx="119664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7789D2C0-3798-D7F9-0E74-8A9383E611D9}"/>
                  </a:ext>
                </a:extLst>
              </p14:cNvPr>
              <p14:cNvContentPartPr/>
              <p14:nvPr/>
            </p14:nvContentPartPr>
            <p14:xfrm>
              <a:off x="11037025" y="4945379"/>
              <a:ext cx="152640" cy="290520"/>
            </p14:xfrm>
          </p:contentPart>
        </mc:Choice>
        <mc:Fallback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7789D2C0-3798-D7F9-0E74-8A9383E611D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028025" y="4936379"/>
                <a:ext cx="1702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341D7428-A92C-A7BB-71FF-AA5B7ACB41AD}"/>
                  </a:ext>
                </a:extLst>
              </p14:cNvPr>
              <p14:cNvContentPartPr/>
              <p14:nvPr/>
            </p14:nvContentPartPr>
            <p14:xfrm>
              <a:off x="9977905" y="4949699"/>
              <a:ext cx="838080" cy="322560"/>
            </p14:xfrm>
          </p:contentPart>
        </mc:Choice>
        <mc:Fallback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341D7428-A92C-A7BB-71FF-AA5B7ACB41A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968905" y="4940699"/>
                <a:ext cx="8557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A501E7AE-9416-D56A-4F1E-4A7B1EE2DD2A}"/>
                  </a:ext>
                </a:extLst>
              </p14:cNvPr>
              <p14:cNvContentPartPr/>
              <p14:nvPr/>
            </p14:nvContentPartPr>
            <p14:xfrm>
              <a:off x="8884945" y="4946819"/>
              <a:ext cx="711720" cy="24264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A501E7AE-9416-D56A-4F1E-4A7B1EE2DD2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875945" y="4937819"/>
                <a:ext cx="7293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AD65119A-6A10-D809-E42C-E356967CB7F4}"/>
                  </a:ext>
                </a:extLst>
              </p14:cNvPr>
              <p14:cNvContentPartPr/>
              <p14:nvPr/>
            </p14:nvContentPartPr>
            <p14:xfrm>
              <a:off x="8191585" y="4930979"/>
              <a:ext cx="365760" cy="24804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AD65119A-6A10-D809-E42C-E356967CB7F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182585" y="4921979"/>
                <a:ext cx="38340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5A3B5794-573A-5DB2-B65C-706C55316C16}"/>
                  </a:ext>
                </a:extLst>
              </p14:cNvPr>
              <p14:cNvContentPartPr/>
              <p14:nvPr/>
            </p14:nvContentPartPr>
            <p14:xfrm>
              <a:off x="4036825" y="5586539"/>
              <a:ext cx="413280" cy="213480"/>
            </p14:xfrm>
          </p:contentPart>
        </mc:Choice>
        <mc:Fallback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5A3B5794-573A-5DB2-B65C-706C55316C1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027825" y="5577539"/>
                <a:ext cx="4309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5A0ADE67-DDA0-3D2F-AFE0-5D32AEE1B66F}"/>
                  </a:ext>
                </a:extLst>
              </p14:cNvPr>
              <p14:cNvContentPartPr/>
              <p14:nvPr/>
            </p14:nvContentPartPr>
            <p14:xfrm>
              <a:off x="3610585" y="5654939"/>
              <a:ext cx="129960" cy="146520"/>
            </p14:xfrm>
          </p:contentPart>
        </mc:Choice>
        <mc:Fallback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5A0ADE67-DDA0-3D2F-AFE0-5D32AEE1B66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601585" y="5645939"/>
                <a:ext cx="1476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B08AD867-2746-7A71-0F48-98312F4DE8A6}"/>
                  </a:ext>
                </a:extLst>
              </p14:cNvPr>
              <p14:cNvContentPartPr/>
              <p14:nvPr/>
            </p14:nvContentPartPr>
            <p14:xfrm>
              <a:off x="2643625" y="5618579"/>
              <a:ext cx="653040" cy="264600"/>
            </p14:xfrm>
          </p:contentPart>
        </mc:Choice>
        <mc:Fallback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B08AD867-2746-7A71-0F48-98312F4DE8A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634625" y="5609579"/>
                <a:ext cx="67068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36976B83-7CC6-3398-1E13-E53AE8DA8062}"/>
                  </a:ext>
                </a:extLst>
              </p14:cNvPr>
              <p14:cNvContentPartPr/>
              <p14:nvPr/>
            </p14:nvContentPartPr>
            <p14:xfrm>
              <a:off x="1805545" y="5602739"/>
              <a:ext cx="518760" cy="28584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36976B83-7CC6-3398-1E13-E53AE8DA806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796545" y="5593739"/>
                <a:ext cx="53640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16AD90B0-DFC2-8C34-6AD4-58BB22A69283}"/>
                  </a:ext>
                </a:extLst>
              </p14:cNvPr>
              <p14:cNvContentPartPr/>
              <p14:nvPr/>
            </p14:nvContentPartPr>
            <p14:xfrm>
              <a:off x="6603265" y="5633339"/>
              <a:ext cx="804600" cy="350640"/>
            </p14:xfrm>
          </p:contentPart>
        </mc:Choice>
        <mc:Fallback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16AD90B0-DFC2-8C34-6AD4-58BB22A6928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594265" y="5624339"/>
                <a:ext cx="82224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82439338-B7AD-985C-A9EB-08990EBA7D17}"/>
                  </a:ext>
                </a:extLst>
              </p14:cNvPr>
              <p14:cNvContentPartPr/>
              <p14:nvPr/>
            </p14:nvContentPartPr>
            <p14:xfrm>
              <a:off x="5986945" y="5672579"/>
              <a:ext cx="339840" cy="13860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82439338-B7AD-985C-A9EB-08990EBA7D1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977945" y="5663579"/>
                <a:ext cx="3574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BDAD7A09-18A5-0387-BE95-389C75D2708E}"/>
                  </a:ext>
                </a:extLst>
              </p14:cNvPr>
              <p14:cNvContentPartPr/>
              <p14:nvPr/>
            </p14:nvContentPartPr>
            <p14:xfrm>
              <a:off x="4974265" y="5622899"/>
              <a:ext cx="762840" cy="18900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BDAD7A09-18A5-0387-BE95-389C75D2708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965265" y="5613899"/>
                <a:ext cx="7804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E71BA9D3-4249-C7B1-C661-A4EF94CAF99F}"/>
                  </a:ext>
                </a:extLst>
              </p14:cNvPr>
              <p14:cNvContentPartPr/>
              <p14:nvPr/>
            </p14:nvContentPartPr>
            <p14:xfrm>
              <a:off x="8543614" y="5704050"/>
              <a:ext cx="360" cy="36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E71BA9D3-4249-C7B1-C661-A4EF94CAF99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534614" y="56950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D4011958-F66A-8B27-E766-0C63980175FB}"/>
                  </a:ext>
                </a:extLst>
              </p14:cNvPr>
              <p14:cNvContentPartPr/>
              <p14:nvPr/>
            </p14:nvContentPartPr>
            <p14:xfrm>
              <a:off x="9243865" y="6225899"/>
              <a:ext cx="49680" cy="20880"/>
            </p14:xfrm>
          </p:contentPart>
        </mc:Choice>
        <mc:Fallback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D4011958-F66A-8B27-E766-0C63980175FB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234865" y="6216899"/>
                <a:ext cx="673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415" name="Ink 414">
                <a:extLst>
                  <a:ext uri="{FF2B5EF4-FFF2-40B4-BE49-F238E27FC236}">
                    <a16:creationId xmlns:a16="http://schemas.microsoft.com/office/drawing/2014/main" id="{F0BE8135-D5FF-09CE-39CB-4140E16C4D62}"/>
                  </a:ext>
                </a:extLst>
              </p14:cNvPr>
              <p14:cNvContentPartPr/>
              <p14:nvPr/>
            </p14:nvContentPartPr>
            <p14:xfrm>
              <a:off x="7740505" y="5504819"/>
              <a:ext cx="1852920" cy="468360"/>
            </p14:xfrm>
          </p:contentPart>
        </mc:Choice>
        <mc:Fallback>
          <p:pic>
            <p:nvPicPr>
              <p:cNvPr id="415" name="Ink 414">
                <a:extLst>
                  <a:ext uri="{FF2B5EF4-FFF2-40B4-BE49-F238E27FC236}">
                    <a16:creationId xmlns:a16="http://schemas.microsoft.com/office/drawing/2014/main" id="{F0BE8135-D5FF-09CE-39CB-4140E16C4D62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731505" y="5495819"/>
                <a:ext cx="1870560" cy="48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886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5C1F-1095-F5B5-32D8-F054E6464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2"/>
              </a:rPr>
              <a:t>Lagrangian</a:t>
            </a:r>
            <a:r>
              <a:rPr lang="en-US" dirty="0">
                <a:hlinkClick r:id="rId2"/>
              </a:rPr>
              <a:t> Fluid Simulation with Continuous Convolution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48A92-BB56-4366-ACA3-E81E8B59A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892016"/>
            <a:ext cx="4629184" cy="1895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81CB6B-09D2-19CB-2791-DFB1EC8CA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12" y="3988832"/>
            <a:ext cx="6629400" cy="26239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FA8820C-8023-F518-7E53-1D0EE4858663}"/>
                  </a:ext>
                </a:extLst>
              </p14:cNvPr>
              <p14:cNvContentPartPr/>
              <p14:nvPr/>
            </p14:nvContentPartPr>
            <p14:xfrm>
              <a:off x="7035120" y="2364840"/>
              <a:ext cx="4867200" cy="3055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FA8820C-8023-F518-7E53-1D0EE48586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5760" y="2355480"/>
                <a:ext cx="4885920" cy="307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5C1F-1095-F5B5-32D8-F054E6464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Fluid Simulation with Continuous Convolution</a:t>
            </a:r>
          </a:p>
        </p:txBody>
      </p:sp>
      <p:pic>
        <p:nvPicPr>
          <p:cNvPr id="8" name="Online Media 7" title="Lagrangian Fluid Simulation with Continuous Convolutions (ICLR 2020)">
            <a:hlinkClick r:id="" action="ppaction://media"/>
            <a:extLst>
              <a:ext uri="{FF2B5EF4-FFF2-40B4-BE49-F238E27FC236}">
                <a16:creationId xmlns:a16="http://schemas.microsoft.com/office/drawing/2014/main" id="{AB54480E-F2C2-AE23-2B2D-92FED29845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36812" y="1981200"/>
            <a:ext cx="7013098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5BC5-C194-8F62-8751-6C6245837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Grading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C924-6DDC-55E7-F5A8-E542A3C18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1825624"/>
            <a:ext cx="10742830" cy="4956175"/>
          </a:xfrm>
        </p:spPr>
        <p:txBody>
          <a:bodyPr>
            <a:normAutofit/>
          </a:bodyPr>
          <a:lstStyle/>
          <a:p>
            <a:r>
              <a:rPr lang="en-US" dirty="0"/>
              <a:t>50%  -  Course Project</a:t>
            </a:r>
          </a:p>
          <a:p>
            <a:pPr lvl="1"/>
            <a:r>
              <a:rPr lang="en-US" dirty="0"/>
              <a:t>Develop research project in the mold of the papers we read in class to apply geometric deep learning to an application or to better understand fundamental methods </a:t>
            </a:r>
          </a:p>
          <a:p>
            <a:pPr lvl="1"/>
            <a:r>
              <a:rPr lang="en-US" dirty="0"/>
              <a:t>Work in teams of 1-3</a:t>
            </a:r>
          </a:p>
          <a:p>
            <a:pPr lvl="1"/>
            <a:r>
              <a:rPr lang="en-US" dirty="0"/>
              <a:t>9 page paper and final presentation</a:t>
            </a:r>
          </a:p>
          <a:p>
            <a:pPr lvl="1"/>
            <a:r>
              <a:rPr lang="en-US" dirty="0"/>
              <a:t>Project Milestones</a:t>
            </a:r>
          </a:p>
          <a:p>
            <a:r>
              <a:rPr lang="en-US" dirty="0"/>
              <a:t>25% - Homework</a:t>
            </a:r>
          </a:p>
          <a:p>
            <a:pPr lvl="1"/>
            <a:r>
              <a:rPr lang="en-US" dirty="0"/>
              <a:t>Programming assignments and math problem sets</a:t>
            </a:r>
          </a:p>
          <a:p>
            <a:r>
              <a:rPr lang="en-US" dirty="0"/>
              <a:t>25% - Class Participation</a:t>
            </a:r>
          </a:p>
          <a:p>
            <a:pPr lvl="1"/>
            <a:r>
              <a:rPr lang="en-US" dirty="0"/>
              <a:t>Everyone presents a paper – 20 minutes polished presentation in class</a:t>
            </a:r>
          </a:p>
          <a:p>
            <a:pPr lvl="1"/>
            <a:r>
              <a:rPr lang="en-US" dirty="0"/>
              <a:t>In-class and online discussion of papers is required from all students every week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6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51966-BE26-5CA4-9643-4100A86D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7"/>
            <a:ext cx="10512862" cy="777874"/>
          </a:xfrm>
        </p:spPr>
        <p:txBody>
          <a:bodyPr/>
          <a:lstStyle/>
          <a:p>
            <a:pPr algn="ctr"/>
            <a:r>
              <a:rPr lang="en-US" dirty="0">
                <a:hlinkClick r:id="rId2"/>
              </a:rPr>
              <a:t>SE(3)-Transformer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B6196-CD37-3546-9705-1970B0665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1066800"/>
            <a:ext cx="8753539" cy="518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8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45BD-03A7-7707-4BD5-C2381B36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Exploit the Geometric Structure of Data in the design of the neural network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20B5DECB-0EDC-902B-2D61-4462B8DE305F}"/>
                  </a:ext>
                </a:extLst>
              </p14:cNvPr>
              <p14:cNvContentPartPr/>
              <p14:nvPr/>
            </p14:nvContentPartPr>
            <p14:xfrm>
              <a:off x="971785" y="2102941"/>
              <a:ext cx="1717920" cy="51084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20B5DECB-0EDC-902B-2D61-4462B8DE30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2785" y="2093941"/>
                <a:ext cx="173556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C9CBA85-D024-C038-D91F-95FD82DBA76A}"/>
                  </a:ext>
                </a:extLst>
              </p14:cNvPr>
              <p14:cNvContentPartPr/>
              <p14:nvPr/>
            </p14:nvContentPartPr>
            <p14:xfrm>
              <a:off x="-143360" y="208290"/>
              <a:ext cx="124200" cy="45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C9CBA85-D024-C038-D91F-95FD82DBA7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2360" y="199290"/>
                <a:ext cx="1418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D527C80-D7B9-F123-D50D-B834252588FF}"/>
                  </a:ext>
                </a:extLst>
              </p14:cNvPr>
              <p14:cNvContentPartPr/>
              <p14:nvPr/>
            </p14:nvContentPartPr>
            <p14:xfrm>
              <a:off x="2404143" y="5700450"/>
              <a:ext cx="8640" cy="115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D527C80-D7B9-F123-D50D-B834252588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95143" y="5691450"/>
                <a:ext cx="262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B0D87FD-A723-FD01-5BB5-209F8D3C0396}"/>
                  </a:ext>
                </a:extLst>
              </p14:cNvPr>
              <p14:cNvContentPartPr/>
              <p14:nvPr/>
            </p14:nvContentPartPr>
            <p14:xfrm>
              <a:off x="267310" y="2994537"/>
              <a:ext cx="1243080" cy="480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B0D87FD-A723-FD01-5BB5-209F8D3C03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8310" y="2985537"/>
                <a:ext cx="126072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8DABC1A-0ADA-0DCC-DBA1-10AB9D7EA417}"/>
                  </a:ext>
                </a:extLst>
              </p14:cNvPr>
              <p14:cNvContentPartPr/>
              <p14:nvPr/>
            </p14:nvContentPartPr>
            <p14:xfrm>
              <a:off x="1788670" y="2923257"/>
              <a:ext cx="906840" cy="4928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8DABC1A-0ADA-0DCC-DBA1-10AB9D7EA41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9670" y="2914257"/>
                <a:ext cx="92448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0567C5B2-3493-9A99-166E-9C8D140238EC}"/>
                  </a:ext>
                </a:extLst>
              </p14:cNvPr>
              <p14:cNvContentPartPr/>
              <p14:nvPr/>
            </p14:nvContentPartPr>
            <p14:xfrm>
              <a:off x="2244070" y="3658737"/>
              <a:ext cx="1182240" cy="35892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0567C5B2-3493-9A99-166E-9C8D140238E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35070" y="3649737"/>
                <a:ext cx="11998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959F4FC9-E8CE-B444-D2F7-701692EC77FE}"/>
                  </a:ext>
                </a:extLst>
              </p14:cNvPr>
              <p14:cNvContentPartPr/>
              <p14:nvPr/>
            </p14:nvContentPartPr>
            <p14:xfrm>
              <a:off x="1754110" y="3855657"/>
              <a:ext cx="257760" cy="12996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959F4FC9-E8CE-B444-D2F7-701692EC77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45110" y="3846657"/>
                <a:ext cx="2754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212753CF-FFCE-A5C1-6CA3-831BE19175D4}"/>
                  </a:ext>
                </a:extLst>
              </p14:cNvPr>
              <p14:cNvContentPartPr/>
              <p14:nvPr/>
            </p14:nvContentPartPr>
            <p14:xfrm>
              <a:off x="754390" y="3712737"/>
              <a:ext cx="749520" cy="29916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212753CF-FFCE-A5C1-6CA3-831BE19175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5390" y="3703737"/>
                <a:ext cx="767160" cy="316800"/>
              </a:xfrm>
              <a:prstGeom prst="rect">
                <a:avLst/>
              </a:prstGeom>
            </p:spPr>
          </p:pic>
        </mc:Fallback>
      </mc:AlternateContent>
      <p:pic>
        <p:nvPicPr>
          <p:cNvPr id="2050" name="Picture 2" descr="Scan_samples">
            <a:extLst>
              <a:ext uri="{FF2B5EF4-FFF2-40B4-BE49-F238E27FC236}">
                <a16:creationId xmlns:a16="http://schemas.microsoft.com/office/drawing/2014/main" id="{54DC24E7-5D40-8921-AAB0-F6A009DD9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961" b="50914"/>
          <a:stretch/>
        </p:blipFill>
        <p:spPr bwMode="auto">
          <a:xfrm>
            <a:off x="4037012" y="2514600"/>
            <a:ext cx="1521022" cy="203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8A7844D-832F-78CF-8719-55B55D502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870" y="2798337"/>
            <a:ext cx="497751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1C0A6F0-6C1E-EC13-3D1F-051DAB0DF101}"/>
                  </a:ext>
                </a:extLst>
              </p14:cNvPr>
              <p14:cNvContentPartPr/>
              <p14:nvPr/>
            </p14:nvContentPartPr>
            <p14:xfrm>
              <a:off x="1164070" y="5227619"/>
              <a:ext cx="76320" cy="4608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1C0A6F0-6C1E-EC13-3D1F-051DAB0DF10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55070" y="5218619"/>
                <a:ext cx="939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E6696336-4D63-914F-0561-E65B7A4B627E}"/>
                  </a:ext>
                </a:extLst>
              </p14:cNvPr>
              <p14:cNvContentPartPr/>
              <p14:nvPr/>
            </p14:nvContentPartPr>
            <p14:xfrm>
              <a:off x="2837710" y="5057699"/>
              <a:ext cx="1019880" cy="29160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E6696336-4D63-914F-0561-E65B7A4B627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28710" y="5048699"/>
                <a:ext cx="103752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8C28BC24-92EB-73FA-CF41-73FBAF09992E}"/>
                  </a:ext>
                </a:extLst>
              </p14:cNvPr>
              <p14:cNvContentPartPr/>
              <p14:nvPr/>
            </p14:nvContentPartPr>
            <p14:xfrm>
              <a:off x="1412470" y="5049059"/>
              <a:ext cx="938880" cy="40968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8C28BC24-92EB-73FA-CF41-73FBAF09992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03470" y="5040059"/>
                <a:ext cx="9565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964D6487-54C7-F981-5D04-0463A8074D5B}"/>
                  </a:ext>
                </a:extLst>
              </p14:cNvPr>
              <p14:cNvContentPartPr/>
              <p14:nvPr/>
            </p14:nvContentPartPr>
            <p14:xfrm>
              <a:off x="4324150" y="5082899"/>
              <a:ext cx="578880" cy="24912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964D6487-54C7-F981-5D04-0463A8074D5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15150" y="5073899"/>
                <a:ext cx="5965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5BF1F088-1DB5-C46E-2573-0EB1B10CCD50}"/>
                  </a:ext>
                </a:extLst>
              </p14:cNvPr>
              <p14:cNvContentPartPr/>
              <p14:nvPr/>
            </p14:nvContentPartPr>
            <p14:xfrm>
              <a:off x="5292910" y="5142299"/>
              <a:ext cx="415080" cy="19872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5BF1F088-1DB5-C46E-2573-0EB1B10CCD5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83910" y="5133299"/>
                <a:ext cx="4327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337294F1-D20F-EC5F-4502-968A62555EF5}"/>
                  </a:ext>
                </a:extLst>
              </p14:cNvPr>
              <p14:cNvContentPartPr/>
              <p14:nvPr/>
            </p14:nvContentPartPr>
            <p14:xfrm>
              <a:off x="6977710" y="5072099"/>
              <a:ext cx="79200" cy="33696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337294F1-D20F-EC5F-4502-968A62555EF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68710" y="5063099"/>
                <a:ext cx="9684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051" name="Ink 2050">
                <a:extLst>
                  <a:ext uri="{FF2B5EF4-FFF2-40B4-BE49-F238E27FC236}">
                    <a16:creationId xmlns:a16="http://schemas.microsoft.com/office/drawing/2014/main" id="{136F1354-3A92-9BD7-753E-404AC34B7EEC}"/>
                  </a:ext>
                </a:extLst>
              </p14:cNvPr>
              <p14:cNvContentPartPr/>
              <p14:nvPr/>
            </p14:nvContentPartPr>
            <p14:xfrm>
              <a:off x="7207030" y="5123219"/>
              <a:ext cx="1203480" cy="259560"/>
            </p14:xfrm>
          </p:contentPart>
        </mc:Choice>
        <mc:Fallback>
          <p:pic>
            <p:nvPicPr>
              <p:cNvPr id="2051" name="Ink 2050">
                <a:extLst>
                  <a:ext uri="{FF2B5EF4-FFF2-40B4-BE49-F238E27FC236}">
                    <a16:creationId xmlns:a16="http://schemas.microsoft.com/office/drawing/2014/main" id="{136F1354-3A92-9BD7-753E-404AC34B7EE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98030" y="5114219"/>
                <a:ext cx="122112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053" name="Ink 2052">
                <a:extLst>
                  <a:ext uri="{FF2B5EF4-FFF2-40B4-BE49-F238E27FC236}">
                    <a16:creationId xmlns:a16="http://schemas.microsoft.com/office/drawing/2014/main" id="{904423EB-DDF1-05AB-08CC-7CE6192D7A57}"/>
                  </a:ext>
                </a:extLst>
              </p14:cNvPr>
              <p14:cNvContentPartPr/>
              <p14:nvPr/>
            </p14:nvContentPartPr>
            <p14:xfrm>
              <a:off x="6229990" y="5117459"/>
              <a:ext cx="541800" cy="280080"/>
            </p14:xfrm>
          </p:contentPart>
        </mc:Choice>
        <mc:Fallback>
          <p:pic>
            <p:nvPicPr>
              <p:cNvPr id="2053" name="Ink 2052">
                <a:extLst>
                  <a:ext uri="{FF2B5EF4-FFF2-40B4-BE49-F238E27FC236}">
                    <a16:creationId xmlns:a16="http://schemas.microsoft.com/office/drawing/2014/main" id="{904423EB-DDF1-05AB-08CC-7CE6192D7A5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20990" y="5108459"/>
                <a:ext cx="55944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064" name="Ink 2063">
                <a:extLst>
                  <a:ext uri="{FF2B5EF4-FFF2-40B4-BE49-F238E27FC236}">
                    <a16:creationId xmlns:a16="http://schemas.microsoft.com/office/drawing/2014/main" id="{BF715AB2-AC24-51E8-0A15-2A1635C62859}"/>
                  </a:ext>
                </a:extLst>
              </p14:cNvPr>
              <p14:cNvContentPartPr/>
              <p14:nvPr/>
            </p14:nvContentPartPr>
            <p14:xfrm>
              <a:off x="1202950" y="5674019"/>
              <a:ext cx="846720" cy="307800"/>
            </p14:xfrm>
          </p:contentPart>
        </mc:Choice>
        <mc:Fallback>
          <p:pic>
            <p:nvPicPr>
              <p:cNvPr id="2064" name="Ink 2063">
                <a:extLst>
                  <a:ext uri="{FF2B5EF4-FFF2-40B4-BE49-F238E27FC236}">
                    <a16:creationId xmlns:a16="http://schemas.microsoft.com/office/drawing/2014/main" id="{BF715AB2-AC24-51E8-0A15-2A1635C6285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93950" y="5665019"/>
                <a:ext cx="8643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079" name="Ink 2078">
                <a:extLst>
                  <a:ext uri="{FF2B5EF4-FFF2-40B4-BE49-F238E27FC236}">
                    <a16:creationId xmlns:a16="http://schemas.microsoft.com/office/drawing/2014/main" id="{B8F25123-9DE9-9577-ED18-77DF649669DD}"/>
                  </a:ext>
                </a:extLst>
              </p14:cNvPr>
              <p14:cNvContentPartPr/>
              <p14:nvPr/>
            </p14:nvContentPartPr>
            <p14:xfrm>
              <a:off x="4260430" y="5701739"/>
              <a:ext cx="1391760" cy="295920"/>
            </p14:xfrm>
          </p:contentPart>
        </mc:Choice>
        <mc:Fallback>
          <p:pic>
            <p:nvPicPr>
              <p:cNvPr id="2079" name="Ink 2078">
                <a:extLst>
                  <a:ext uri="{FF2B5EF4-FFF2-40B4-BE49-F238E27FC236}">
                    <a16:creationId xmlns:a16="http://schemas.microsoft.com/office/drawing/2014/main" id="{B8F25123-9DE9-9577-ED18-77DF649669D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51430" y="5692739"/>
                <a:ext cx="140940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904B220-6AC8-FF0E-993B-929C2752C026}"/>
                  </a:ext>
                </a:extLst>
              </p14:cNvPr>
              <p14:cNvContentPartPr/>
              <p14:nvPr/>
            </p14:nvContentPartPr>
            <p14:xfrm>
              <a:off x="2502910" y="5674019"/>
              <a:ext cx="1336680" cy="459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904B220-6AC8-FF0E-993B-929C2752C02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93910" y="5665005"/>
                <a:ext cx="1354320" cy="477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0639F86-D5C2-9784-69B7-2423F341945C}"/>
                  </a:ext>
                </a:extLst>
              </p14:cNvPr>
              <p14:cNvContentPartPr/>
              <p14:nvPr/>
            </p14:nvContentPartPr>
            <p14:xfrm>
              <a:off x="5820670" y="5663939"/>
              <a:ext cx="99720" cy="3193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0639F86-D5C2-9784-69B7-2423F341945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11670" y="5654939"/>
                <a:ext cx="11736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03A5137-87FD-EE08-A1AA-F38210FCB700}"/>
                  </a:ext>
                </a:extLst>
              </p14:cNvPr>
              <p14:cNvContentPartPr/>
              <p14:nvPr/>
            </p14:nvContentPartPr>
            <p14:xfrm>
              <a:off x="1200070" y="6330299"/>
              <a:ext cx="79560" cy="914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03A5137-87FD-EE08-A1AA-F38210FCB70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91070" y="6321299"/>
                <a:ext cx="972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37E4C87-9C71-66E5-DA0B-5DCE0C825E70}"/>
                  </a:ext>
                </a:extLst>
              </p14:cNvPr>
              <p14:cNvContentPartPr/>
              <p14:nvPr/>
            </p14:nvContentPartPr>
            <p14:xfrm>
              <a:off x="1169110" y="5790299"/>
              <a:ext cx="44640" cy="734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37E4C87-9C71-66E5-DA0B-5DCE0C825E7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60110" y="5781299"/>
                <a:ext cx="6228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27184F6-B5BF-3554-8476-6242FC3BD319}"/>
                  </a:ext>
                </a:extLst>
              </p14:cNvPr>
              <p14:cNvContentPartPr/>
              <p14:nvPr/>
            </p14:nvContentPartPr>
            <p14:xfrm>
              <a:off x="1196830" y="6670499"/>
              <a:ext cx="66600" cy="568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27184F6-B5BF-3554-8476-6242FC3BD31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87830" y="6661499"/>
                <a:ext cx="842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8C7F27A8-4848-4C1D-263D-71A3DBDBB94D}"/>
                  </a:ext>
                </a:extLst>
              </p14:cNvPr>
              <p14:cNvContentPartPr/>
              <p14:nvPr/>
            </p14:nvContentPartPr>
            <p14:xfrm>
              <a:off x="3737350" y="6609299"/>
              <a:ext cx="1223280" cy="183960"/>
            </p14:xfrm>
          </p:contentPart>
        </mc:Choice>
        <mc:Fallback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8C7F27A8-4848-4C1D-263D-71A3DBDBB94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28350" y="6600299"/>
                <a:ext cx="12409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96E1CB70-7D0A-EAEA-32F0-194BAEA26112}"/>
                  </a:ext>
                </a:extLst>
              </p14:cNvPr>
              <p14:cNvContentPartPr/>
              <p14:nvPr/>
            </p14:nvContentPartPr>
            <p14:xfrm>
              <a:off x="1516510" y="6210059"/>
              <a:ext cx="1818000" cy="606960"/>
            </p14:xfrm>
          </p:contentPart>
        </mc:Choice>
        <mc:Fallback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96E1CB70-7D0A-EAEA-32F0-194BAEA2611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07510" y="6201059"/>
                <a:ext cx="183564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0752AFB4-0F37-EE0A-7C9E-35D0505BB113}"/>
                  </a:ext>
                </a:extLst>
              </p14:cNvPr>
              <p14:cNvContentPartPr/>
              <p14:nvPr/>
            </p14:nvContentPartPr>
            <p14:xfrm>
              <a:off x="5338270" y="6558179"/>
              <a:ext cx="2431440" cy="28764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0752AFB4-0F37-EE0A-7C9E-35D0505BB11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29270" y="6549179"/>
                <a:ext cx="2449080" cy="30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5774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F63D6-0B70-71A6-2410-61E103C08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Gauge-Invariance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EA4D8-EC58-8DF3-2023-52B56DE43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Geometric quantities on manifolds are written with respect to local coordinates</a:t>
            </a:r>
          </a:p>
          <a:p>
            <a:r>
              <a:rPr lang="en-US" dirty="0"/>
              <a:t>There is no consistent choice of local coordinates across the manifold.</a:t>
            </a:r>
          </a:p>
          <a:p>
            <a:r>
              <a:rPr lang="en-US" dirty="0"/>
              <a:t>The result of any computation should be independent of choice of local coordinates</a:t>
            </a:r>
          </a:p>
        </p:txBody>
      </p:sp>
    </p:spTree>
    <p:extLst>
      <p:ext uri="{BB962C8B-B14F-4D97-AF65-F5344CB8AC3E}">
        <p14:creationId xmlns:p14="http://schemas.microsoft.com/office/powerpoint/2010/main" val="380745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4F97F-7F4F-BBEC-B36F-C5D021CF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Wind Vector Field on Earth</a:t>
            </a:r>
          </a:p>
        </p:txBody>
      </p:sp>
      <p:pic>
        <p:nvPicPr>
          <p:cNvPr id="4" name="Picture 4" descr="reconstructed tangent vector field | Download Scientific Diagram">
            <a:extLst>
              <a:ext uri="{FF2B5EF4-FFF2-40B4-BE49-F238E27FC236}">
                <a16:creationId xmlns:a16="http://schemas.microsoft.com/office/drawing/2014/main" id="{5941163C-C2D9-D3D2-0FEE-88E497D99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8"/>
          <a:stretch/>
        </p:blipFill>
        <p:spPr bwMode="auto">
          <a:xfrm>
            <a:off x="3960812" y="1671998"/>
            <a:ext cx="3352800" cy="312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D2E4732-FBA9-04E5-0A3B-ECCE96B05AC1}"/>
                  </a:ext>
                </a:extLst>
              </p14:cNvPr>
              <p14:cNvContentPartPr/>
              <p14:nvPr/>
            </p14:nvContentPartPr>
            <p14:xfrm>
              <a:off x="5552785" y="2248259"/>
              <a:ext cx="469080" cy="369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D2E4732-FBA9-04E5-0A3B-ECCE96B05A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3785" y="2239259"/>
                <a:ext cx="4867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4B80F14-7955-DC42-51FE-42AAEFD5AAD3}"/>
                  </a:ext>
                </a:extLst>
              </p14:cNvPr>
              <p14:cNvContentPartPr/>
              <p14:nvPr/>
            </p14:nvContentPartPr>
            <p14:xfrm>
              <a:off x="2325385" y="2634899"/>
              <a:ext cx="3163680" cy="2583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4B80F14-7955-DC42-51FE-42AAEFD5AA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6385" y="2625899"/>
                <a:ext cx="3181320" cy="260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740EECE-F203-E9D7-0F45-56FE0AE34AE7}"/>
                  </a:ext>
                </a:extLst>
              </p14:cNvPr>
              <p14:cNvContentPartPr/>
              <p14:nvPr/>
            </p14:nvContentPartPr>
            <p14:xfrm>
              <a:off x="3173545" y="6074699"/>
              <a:ext cx="673200" cy="1778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740EECE-F203-E9D7-0F45-56FE0AE34A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64545" y="6065699"/>
                <a:ext cx="6908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26BFC51-4385-7154-7267-1160BB613E13}"/>
                  </a:ext>
                </a:extLst>
              </p14:cNvPr>
              <p14:cNvContentPartPr/>
              <p14:nvPr/>
            </p14:nvContentPartPr>
            <p14:xfrm>
              <a:off x="2906785" y="5701739"/>
              <a:ext cx="1059840" cy="2041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26BFC51-4385-7154-7267-1160BB613E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97785" y="5692739"/>
                <a:ext cx="10774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2D2C545-1770-4E93-F79A-4D070BF23834}"/>
                  </a:ext>
                </a:extLst>
              </p14:cNvPr>
              <p14:cNvContentPartPr/>
              <p14:nvPr/>
            </p14:nvContentPartPr>
            <p14:xfrm>
              <a:off x="2442025" y="5738099"/>
              <a:ext cx="152640" cy="1476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2D2C545-1770-4E93-F79A-4D070BF238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33025" y="5729099"/>
                <a:ext cx="1702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7A805AB-1A32-53C5-F85E-CFA2434DA88A}"/>
                  </a:ext>
                </a:extLst>
              </p14:cNvPr>
              <p14:cNvContentPartPr/>
              <p14:nvPr/>
            </p14:nvContentPartPr>
            <p14:xfrm>
              <a:off x="2785825" y="5387099"/>
              <a:ext cx="774360" cy="1821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7A805AB-1A32-53C5-F85E-CFA2434DA88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76825" y="5378099"/>
                <a:ext cx="7920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895FB25-BD53-4058-DAB6-81D52B86F458}"/>
                  </a:ext>
                </a:extLst>
              </p14:cNvPr>
              <p14:cNvContentPartPr/>
              <p14:nvPr/>
            </p14:nvContentPartPr>
            <p14:xfrm>
              <a:off x="2207665" y="5421659"/>
              <a:ext cx="302040" cy="1972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895FB25-BD53-4058-DAB6-81D52B86F4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98665" y="5412659"/>
                <a:ext cx="31968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3DC628A-E3F0-5F69-C20D-B51FFA5F9D9C}"/>
                  </a:ext>
                </a:extLst>
              </p14:cNvPr>
              <p14:cNvContentPartPr/>
              <p14:nvPr/>
            </p14:nvContentPartPr>
            <p14:xfrm>
              <a:off x="2634985" y="3574499"/>
              <a:ext cx="1202040" cy="12942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3DC628A-E3F0-5F69-C20D-B51FFA5F9D9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625985" y="3565499"/>
                <a:ext cx="1219680" cy="131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294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820CDF-BC52-6987-6C45-C3C331408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2" y="2208362"/>
            <a:ext cx="6925826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5B7EBD-56D3-7D23-8907-BFAEADE0A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012" y="2094036"/>
            <a:ext cx="3905279" cy="35433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62A6B95-27A8-74A3-7E5D-D0456992A20F}"/>
                  </a:ext>
                </a:extLst>
              </p14:cNvPr>
              <p14:cNvContentPartPr/>
              <p14:nvPr/>
            </p14:nvContentPartPr>
            <p14:xfrm>
              <a:off x="7724305" y="1727339"/>
              <a:ext cx="47520" cy="4592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62A6B95-27A8-74A3-7E5D-D0456992A2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15305" y="1718339"/>
                <a:ext cx="65160" cy="46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6B012C5-DC4E-FD90-A9AF-A051AFC2E7B8}"/>
                  </a:ext>
                </a:extLst>
              </p14:cNvPr>
              <p14:cNvContentPartPr/>
              <p14:nvPr/>
            </p14:nvContentPartPr>
            <p14:xfrm>
              <a:off x="1152145" y="5913779"/>
              <a:ext cx="642600" cy="2689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6B012C5-DC4E-FD90-A9AF-A051AFC2E7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3145" y="5904779"/>
                <a:ext cx="66024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E266D68-4365-83E9-15BC-D8A47DA68279}"/>
                  </a:ext>
                </a:extLst>
              </p14:cNvPr>
              <p14:cNvContentPartPr/>
              <p14:nvPr/>
            </p14:nvContentPartPr>
            <p14:xfrm>
              <a:off x="2268145" y="6045539"/>
              <a:ext cx="223200" cy="99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E266D68-4365-83E9-15BC-D8A47DA682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59145" y="6036539"/>
                <a:ext cx="2408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3744F82-0CFB-9903-FCF7-FFBE60B105F8}"/>
                  </a:ext>
                </a:extLst>
              </p14:cNvPr>
              <p14:cNvContentPartPr/>
              <p14:nvPr/>
            </p14:nvContentPartPr>
            <p14:xfrm>
              <a:off x="2968345" y="5967779"/>
              <a:ext cx="131040" cy="187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3744F82-0CFB-9903-FCF7-FFBE60B105F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59345" y="5958779"/>
                <a:ext cx="1486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1C908AE-B9BC-AF27-ABB1-81F18494F406}"/>
                  </a:ext>
                </a:extLst>
              </p14:cNvPr>
              <p14:cNvContentPartPr/>
              <p14:nvPr/>
            </p14:nvContentPartPr>
            <p14:xfrm>
              <a:off x="4328425" y="5945099"/>
              <a:ext cx="1118160" cy="2667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1C908AE-B9BC-AF27-ABB1-81F18494F4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19425" y="5936099"/>
                <a:ext cx="113580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AC4CCC8-CE0D-E602-ECD6-DC40819CCC9F}"/>
                  </a:ext>
                </a:extLst>
              </p14:cNvPr>
              <p14:cNvContentPartPr/>
              <p14:nvPr/>
            </p14:nvContentPartPr>
            <p14:xfrm>
              <a:off x="3455425" y="5931779"/>
              <a:ext cx="493200" cy="2566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AC4CCC8-CE0D-E602-ECD6-DC40819CCC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46425" y="5922779"/>
                <a:ext cx="5108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DC82408-6587-C792-1022-32552C3E4960}"/>
                  </a:ext>
                </a:extLst>
              </p14:cNvPr>
              <p14:cNvContentPartPr/>
              <p14:nvPr/>
            </p14:nvContentPartPr>
            <p14:xfrm>
              <a:off x="5709385" y="5943659"/>
              <a:ext cx="676440" cy="2538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DC82408-6587-C792-1022-32552C3E496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00385" y="5934659"/>
                <a:ext cx="6940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B25A2DC-366F-DEA2-377C-AEA2C620D1C0}"/>
                  </a:ext>
                </a:extLst>
              </p14:cNvPr>
              <p14:cNvContentPartPr/>
              <p14:nvPr/>
            </p14:nvContentPartPr>
            <p14:xfrm>
              <a:off x="8994385" y="5869139"/>
              <a:ext cx="725040" cy="3780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B25A2DC-366F-DEA2-377C-AEA2C620D1C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85385" y="5860139"/>
                <a:ext cx="74268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60EEFD7-D702-8BB4-0DE2-027F18D19477}"/>
                  </a:ext>
                </a:extLst>
              </p14:cNvPr>
              <p14:cNvContentPartPr/>
              <p14:nvPr/>
            </p14:nvContentPartPr>
            <p14:xfrm>
              <a:off x="8103025" y="5860499"/>
              <a:ext cx="592200" cy="2959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60EEFD7-D702-8BB4-0DE2-027F18D1947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94025" y="5851499"/>
                <a:ext cx="60984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574288D-CA0E-546C-F52F-571943BC1A15}"/>
                  </a:ext>
                </a:extLst>
              </p14:cNvPr>
              <p14:cNvContentPartPr/>
              <p14:nvPr/>
            </p14:nvContentPartPr>
            <p14:xfrm>
              <a:off x="9984745" y="5933219"/>
              <a:ext cx="647640" cy="1868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574288D-CA0E-546C-F52F-571943BC1A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75745" y="5924219"/>
                <a:ext cx="6652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CB789C7-DACA-42F5-852A-18BFE80061B3}"/>
                  </a:ext>
                </a:extLst>
              </p14:cNvPr>
              <p14:cNvContentPartPr/>
              <p14:nvPr/>
            </p14:nvContentPartPr>
            <p14:xfrm>
              <a:off x="10844785" y="5978219"/>
              <a:ext cx="738360" cy="2822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CB789C7-DACA-42F5-852A-18BFE80061B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835785" y="5969219"/>
                <a:ext cx="75600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8A743D9-4239-948C-D426-4D0A7B5FF074}"/>
                  </a:ext>
                </a:extLst>
              </p14:cNvPr>
              <p14:cNvContentPartPr/>
              <p14:nvPr/>
            </p14:nvContentPartPr>
            <p14:xfrm>
              <a:off x="8730865" y="6334979"/>
              <a:ext cx="1298520" cy="2890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8A743D9-4239-948C-D426-4D0A7B5FF07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21865" y="6325979"/>
                <a:ext cx="13161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A9AEFE0-DC3D-ED75-7F57-622B9C911255}"/>
                  </a:ext>
                </a:extLst>
              </p14:cNvPr>
              <p14:cNvContentPartPr/>
              <p14:nvPr/>
            </p14:nvContentPartPr>
            <p14:xfrm>
              <a:off x="7701625" y="6189539"/>
              <a:ext cx="360" cy="108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A9AEFE0-DC3D-ED75-7F57-622B9C91125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92625" y="6180539"/>
                <a:ext cx="18000" cy="28440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Title 1">
            <a:extLst>
              <a:ext uri="{FF2B5EF4-FFF2-40B4-BE49-F238E27FC236}">
                <a16:creationId xmlns:a16="http://schemas.microsoft.com/office/drawing/2014/main" id="{E452760C-89B0-CFE1-3412-3BD050682541}"/>
              </a:ext>
            </a:extLst>
          </p:cNvPr>
          <p:cNvSpPr txBox="1">
            <a:spLocks/>
          </p:cNvSpPr>
          <p:nvPr/>
        </p:nvSpPr>
        <p:spPr>
          <a:xfrm>
            <a:off x="531812" y="233941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hlinkClick r:id="rId30"/>
              </a:rPr>
              <a:t>Gauge Equivariant Convolutional Networks and </a:t>
            </a:r>
            <a:r>
              <a:rPr lang="en-US" dirty="0" err="1">
                <a:hlinkClick r:id="rId30"/>
              </a:rPr>
              <a:t>Icosohedral</a:t>
            </a:r>
            <a:r>
              <a:rPr lang="en-US" dirty="0">
                <a:hlinkClick r:id="rId30"/>
              </a:rPr>
              <a:t> CNN – Cohen et 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2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EF44817-698C-2A2A-8A8E-344D646BA7CE}"/>
              </a:ext>
            </a:extLst>
          </p:cNvPr>
          <p:cNvSpPr txBox="1">
            <a:spLocks/>
          </p:cNvSpPr>
          <p:nvPr/>
        </p:nvSpPr>
        <p:spPr>
          <a:xfrm>
            <a:off x="379412" y="304800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hlinkClick r:id="rId2"/>
              </a:rPr>
              <a:t>Gauge Equivariant Mesh CNNS – Anisotropic Convolutions on Geometric Graphs</a:t>
            </a:r>
            <a:r>
              <a:rPr lang="en-US" sz="3600" dirty="0"/>
              <a:t> – de </a:t>
            </a:r>
            <a:r>
              <a:rPr lang="en-US" sz="3600" dirty="0" err="1"/>
              <a:t>Haan</a:t>
            </a:r>
            <a:r>
              <a:rPr lang="en-US" sz="3600" dirty="0"/>
              <a:t> et 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CABB2D-B5A0-F047-3B29-445717CE8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2" y="1981200"/>
            <a:ext cx="4077145" cy="1676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1642E3-C557-AB1D-5C23-7B334052F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212" y="1772203"/>
            <a:ext cx="7464862" cy="40189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5FF3C0-9F02-B2DF-97DA-C84F18667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12" y="4191000"/>
            <a:ext cx="3731061" cy="105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9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603" y="-325437"/>
            <a:ext cx="9141619" cy="2387600"/>
          </a:xfrm>
        </p:spPr>
        <p:txBody>
          <a:bodyPr/>
          <a:lstStyle/>
          <a:p>
            <a:r>
              <a:rPr lang="en-US" dirty="0"/>
              <a:t>What is Geometric Deep Learning?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D7EF3-E58F-8751-C89A-1A906E8D0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412" y="2438400"/>
            <a:ext cx="6205570" cy="3680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771A2-0F0C-D1D7-EE54-E7CE56B115A3}"/>
              </a:ext>
            </a:extLst>
          </p:cNvPr>
          <p:cNvSpPr txBox="1"/>
          <p:nvPr/>
        </p:nvSpPr>
        <p:spPr>
          <a:xfrm>
            <a:off x="3427412" y="6629400"/>
            <a:ext cx="525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credit: Michael Bronstein</a:t>
            </a:r>
          </a:p>
        </p:txBody>
      </p:sp>
    </p:spTree>
    <p:extLst>
      <p:ext uri="{BB962C8B-B14F-4D97-AF65-F5344CB8AC3E}">
        <p14:creationId xmlns:p14="http://schemas.microsoft.com/office/powerpoint/2010/main" val="319372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520D8-99CF-99AD-9097-FE948DC31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structured data can you think of?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B5967B-653F-2D0A-CF3E-B85E78581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</p:spPr>
        <p:txBody>
          <a:bodyPr/>
          <a:lstStyle/>
          <a:p>
            <a:r>
              <a:rPr lang="en-US" dirty="0"/>
              <a:t>Goal: Exploit the Geometric Structure of Data in the design of the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1012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520D8-99CF-99AD-9097-FE948DC31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kinds of structured data can you think of?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B5967B-653F-2D0A-CF3E-B85E78581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</p:spPr>
        <p:txBody>
          <a:bodyPr/>
          <a:lstStyle/>
          <a:p>
            <a:r>
              <a:rPr lang="en-US" dirty="0"/>
              <a:t>Goal: Exploit the Geometric Structure of Data in the design of the neural network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FE203EE-8AB1-8215-CDE1-5C2798A2D101}"/>
                  </a:ext>
                </a:extLst>
              </p14:cNvPr>
              <p14:cNvContentPartPr/>
              <p14:nvPr/>
            </p14:nvContentPartPr>
            <p14:xfrm>
              <a:off x="2062080" y="2561400"/>
              <a:ext cx="4421160" cy="543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FE203EE-8AB1-8215-CDE1-5C2798A2D1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2720" y="2552040"/>
                <a:ext cx="443988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B6B2426-0BC9-F1C5-AE5D-F5B808F1F047}"/>
                  </a:ext>
                </a:extLst>
              </p14:cNvPr>
              <p14:cNvContentPartPr/>
              <p14:nvPr/>
            </p14:nvContentPartPr>
            <p14:xfrm>
              <a:off x="727560" y="2438400"/>
              <a:ext cx="10264320" cy="3480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B6B2426-0BC9-F1C5-AE5D-F5B808F1F0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200" y="2429040"/>
                <a:ext cx="10283040" cy="34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A84D955-D62C-EF13-4650-4DE3C221A81C}"/>
                  </a:ext>
                </a:extLst>
              </p14:cNvPr>
              <p14:cNvContentPartPr/>
              <p14:nvPr/>
            </p14:nvContentPartPr>
            <p14:xfrm>
              <a:off x="9623080" y="5362770"/>
              <a:ext cx="648000" cy="452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A84D955-D62C-EF13-4650-4DE3C221A8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14080" y="5353770"/>
                <a:ext cx="665640" cy="47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4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EB5967B-653F-2D0A-CF3E-B85E78581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</p:spPr>
        <p:txBody>
          <a:bodyPr/>
          <a:lstStyle/>
          <a:p>
            <a:r>
              <a:rPr lang="en-US" dirty="0"/>
              <a:t>Goal: Exploit the Geometric Structure of Data in the design of the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F62D5-59A6-CEC5-CCE5-A32F48B61D71}"/>
              </a:ext>
            </a:extLst>
          </p:cNvPr>
          <p:cNvSpPr txBox="1"/>
          <p:nvPr/>
        </p:nvSpPr>
        <p:spPr>
          <a:xfrm>
            <a:off x="464665" y="2209800"/>
            <a:ext cx="1134124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Philosophy: </a:t>
            </a:r>
            <a:r>
              <a:rPr lang="en-US" sz="2800" dirty="0"/>
              <a:t>Structure of data should inform structure of the neural network.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2626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EB5967B-653F-2D0A-CF3E-B85E78581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</p:spPr>
        <p:txBody>
          <a:bodyPr/>
          <a:lstStyle/>
          <a:p>
            <a:r>
              <a:rPr lang="en-US" dirty="0"/>
              <a:t>Goal: Exploit the Geometric Structure of Data in the design of the neural network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F62D5-59A6-CEC5-CCE5-A32F48B61D71}"/>
              </a:ext>
            </a:extLst>
          </p:cNvPr>
          <p:cNvSpPr txBox="1"/>
          <p:nvPr/>
        </p:nvSpPr>
        <p:spPr>
          <a:xfrm>
            <a:off x="464665" y="2209800"/>
            <a:ext cx="1173962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Philosophy: </a:t>
            </a:r>
            <a:r>
              <a:rPr lang="en-US" sz="2800" dirty="0"/>
              <a:t>Structure of data should inform structure of the neural network.</a:t>
            </a:r>
          </a:p>
          <a:p>
            <a:endParaRPr lang="en-US" sz="2800" dirty="0"/>
          </a:p>
          <a:p>
            <a:r>
              <a:rPr lang="en-US" sz="2800" dirty="0"/>
              <a:t>The geometric structure of the data is an </a:t>
            </a:r>
            <a:r>
              <a:rPr lang="en-US" sz="2800" u="sng" dirty="0"/>
              <a:t>inductive bias</a:t>
            </a:r>
            <a:r>
              <a:rPr lang="en-US" sz="2800" dirty="0"/>
              <a:t> or </a:t>
            </a:r>
            <a:r>
              <a:rPr lang="en-US" sz="2800" u="sng" dirty="0"/>
              <a:t>geometric prior.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Something we know </a:t>
            </a:r>
            <a:r>
              <a:rPr lang="en-US" sz="2800" i="1" dirty="0"/>
              <a:t>a priori</a:t>
            </a:r>
            <a:r>
              <a:rPr lang="en-US" sz="2800" dirty="0"/>
              <a:t> and thus can exploit without learning it from data.  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2338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45BD-03A7-7707-4BD5-C2381B361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Exploit the Geometric Structure of Data in the design of the neural network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446313E-7CEC-D149-50ED-B82CA8C03EAC}"/>
                  </a:ext>
                </a:extLst>
              </p14:cNvPr>
              <p14:cNvContentPartPr/>
              <p14:nvPr/>
            </p14:nvContentPartPr>
            <p14:xfrm>
              <a:off x="1591101" y="3167490"/>
              <a:ext cx="642960" cy="297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446313E-7CEC-D149-50ED-B82CA8C03E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2101" y="3158490"/>
                <a:ext cx="66060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D4D8E74-F21C-1F3F-D3EA-F33F4FA51A32}"/>
                  </a:ext>
                </a:extLst>
              </p14:cNvPr>
              <p14:cNvContentPartPr/>
              <p14:nvPr/>
            </p14:nvContentPartPr>
            <p14:xfrm>
              <a:off x="2254941" y="3387450"/>
              <a:ext cx="387360" cy="2804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D4D8E74-F21C-1F3F-D3EA-F33F4FA51A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45941" y="3378450"/>
                <a:ext cx="40500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2EED380-E6A4-F6E6-7400-AD38BAF7CD93}"/>
                  </a:ext>
                </a:extLst>
              </p14:cNvPr>
              <p14:cNvContentPartPr/>
              <p14:nvPr/>
            </p14:nvContentPartPr>
            <p14:xfrm>
              <a:off x="1659861" y="3622620"/>
              <a:ext cx="954360" cy="414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2EED380-E6A4-F6E6-7400-AD38BAF7CD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0861" y="3613620"/>
                <a:ext cx="972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A0AB493-3A25-41C0-2718-B5676D510B6B}"/>
                  </a:ext>
                </a:extLst>
              </p14:cNvPr>
              <p14:cNvContentPartPr/>
              <p14:nvPr/>
            </p14:nvContentPartPr>
            <p14:xfrm>
              <a:off x="3218661" y="2999460"/>
              <a:ext cx="1366920" cy="11833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A0AB493-3A25-41C0-2718-B5676D510B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9661" y="2990460"/>
                <a:ext cx="1384560" cy="1200960"/>
              </a:xfrm>
              <a:prstGeom prst="rect">
                <a:avLst/>
              </a:prstGeom>
            </p:spPr>
          </p:pic>
        </mc:Fallback>
      </mc:AlternateContent>
      <p:pic>
        <p:nvPicPr>
          <p:cNvPr id="124" name="Picture 123">
            <a:extLst>
              <a:ext uri="{FF2B5EF4-FFF2-40B4-BE49-F238E27FC236}">
                <a16:creationId xmlns:a16="http://schemas.microsoft.com/office/drawing/2014/main" id="{861931C8-D733-BC3C-0BC8-5B6953D5CE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3878" y="2895600"/>
            <a:ext cx="1521067" cy="14455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5C0B04B-9AA4-ABC3-3D0E-27E04271BA73}"/>
                  </a:ext>
                </a:extLst>
              </p14:cNvPr>
              <p14:cNvContentPartPr/>
              <p14:nvPr/>
            </p14:nvContentPartPr>
            <p14:xfrm>
              <a:off x="7814421" y="3237780"/>
              <a:ext cx="58320" cy="867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5C0B04B-9AA4-ABC3-3D0E-27E04271BA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05421" y="3228780"/>
                <a:ext cx="7596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84365C4-FC5B-6B50-C423-4CF85D4F1007}"/>
                  </a:ext>
                </a:extLst>
              </p14:cNvPr>
              <p14:cNvContentPartPr/>
              <p14:nvPr/>
            </p14:nvContentPartPr>
            <p14:xfrm>
              <a:off x="8125461" y="3109980"/>
              <a:ext cx="857880" cy="3427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84365C4-FC5B-6B50-C423-4CF85D4F100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16461" y="3100980"/>
                <a:ext cx="87552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A60C6E80-C54A-1704-58AA-9F5F0F919BF9}"/>
                  </a:ext>
                </a:extLst>
              </p14:cNvPr>
              <p14:cNvContentPartPr/>
              <p14:nvPr/>
            </p14:nvContentPartPr>
            <p14:xfrm>
              <a:off x="7850061" y="3667260"/>
              <a:ext cx="38160" cy="604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A60C6E80-C54A-1704-58AA-9F5F0F919BF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41061" y="3658260"/>
                <a:ext cx="558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D245B10-6026-E711-A9B6-5EC4ED9BBA9C}"/>
                  </a:ext>
                </a:extLst>
              </p14:cNvPr>
              <p14:cNvContentPartPr/>
              <p14:nvPr/>
            </p14:nvContentPartPr>
            <p14:xfrm>
              <a:off x="8158221" y="3628740"/>
              <a:ext cx="533520" cy="2552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D245B10-6026-E711-A9B6-5EC4ED9BBA9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49221" y="3619740"/>
                <a:ext cx="55116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6433EA2-33E1-6BDC-FA58-454E4324DE23}"/>
                  </a:ext>
                </a:extLst>
              </p14:cNvPr>
              <p14:cNvContentPartPr/>
              <p14:nvPr/>
            </p14:nvContentPartPr>
            <p14:xfrm>
              <a:off x="7799661" y="4139580"/>
              <a:ext cx="47520" cy="3780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6433EA2-33E1-6BDC-FA58-454E4324DE2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90661" y="4130580"/>
                <a:ext cx="651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691BE27-715C-0431-678B-9BE75EB6D0A5}"/>
                  </a:ext>
                </a:extLst>
              </p14:cNvPr>
              <p14:cNvContentPartPr/>
              <p14:nvPr/>
            </p14:nvContentPartPr>
            <p14:xfrm>
              <a:off x="8050581" y="4099260"/>
              <a:ext cx="1500120" cy="2829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691BE27-715C-0431-678B-9BE75EB6D0A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41581" y="4090260"/>
                <a:ext cx="151776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4D985328-E0CA-901F-ADBC-909AB1A08FAA}"/>
                  </a:ext>
                </a:extLst>
              </p14:cNvPr>
              <p14:cNvContentPartPr/>
              <p14:nvPr/>
            </p14:nvContentPartPr>
            <p14:xfrm>
              <a:off x="9254781" y="3142020"/>
              <a:ext cx="100800" cy="30672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4D985328-E0CA-901F-ADBC-909AB1A08FA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45781" y="3133020"/>
                <a:ext cx="11844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FCF8F8DA-DA8C-EDC7-2253-7A261E53DB16}"/>
                  </a:ext>
                </a:extLst>
              </p14:cNvPr>
              <p14:cNvContentPartPr/>
              <p14:nvPr/>
            </p14:nvContentPartPr>
            <p14:xfrm>
              <a:off x="9542061" y="3077940"/>
              <a:ext cx="1318320" cy="48708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FCF8F8DA-DA8C-EDC7-2253-7A261E53DB1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533061" y="3068940"/>
                <a:ext cx="133596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FF571A28-3999-7C92-9167-C90D16523DC1}"/>
                  </a:ext>
                </a:extLst>
              </p14:cNvPr>
              <p14:cNvContentPartPr/>
              <p14:nvPr/>
            </p14:nvContentPartPr>
            <p14:xfrm>
              <a:off x="892341" y="3190620"/>
              <a:ext cx="399600" cy="54072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FF571A28-3999-7C92-9167-C90D16523DC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83341" y="3181620"/>
                <a:ext cx="41724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20B5DECB-0EDC-902B-2D61-4462B8DE305F}"/>
                  </a:ext>
                </a:extLst>
              </p14:cNvPr>
              <p14:cNvContentPartPr/>
              <p14:nvPr/>
            </p14:nvContentPartPr>
            <p14:xfrm>
              <a:off x="971785" y="2102941"/>
              <a:ext cx="1717920" cy="51084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20B5DECB-0EDC-902B-2D61-4462B8DE305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62785" y="2093941"/>
                <a:ext cx="173556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7A02F052-9734-E3FB-FEFA-AB506669E491}"/>
                  </a:ext>
                </a:extLst>
              </p14:cNvPr>
              <p14:cNvContentPartPr/>
              <p14:nvPr/>
            </p14:nvContentPartPr>
            <p14:xfrm>
              <a:off x="2137825" y="4646341"/>
              <a:ext cx="355680" cy="14364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7A02F052-9734-E3FB-FEFA-AB506669E49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28825" y="4637341"/>
                <a:ext cx="3733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CA14CBF1-C495-430D-F864-430DA639853F}"/>
                  </a:ext>
                </a:extLst>
              </p14:cNvPr>
              <p14:cNvContentPartPr/>
              <p14:nvPr/>
            </p14:nvContentPartPr>
            <p14:xfrm>
              <a:off x="1268425" y="4382821"/>
              <a:ext cx="405000" cy="37512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CA14CBF1-C495-430D-F864-430DA639853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259425" y="4373821"/>
                <a:ext cx="42264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DE079A3-8F65-342C-1A02-50DF2A17DDBE}"/>
                  </a:ext>
                </a:extLst>
              </p14:cNvPr>
              <p14:cNvContentPartPr/>
              <p14:nvPr/>
            </p14:nvContentPartPr>
            <p14:xfrm>
              <a:off x="3141865" y="4512781"/>
              <a:ext cx="968760" cy="36720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DE079A3-8F65-342C-1A02-50DF2A17DDB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132865" y="4503781"/>
                <a:ext cx="98640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5D4733D4-730F-8727-9284-439F2D953042}"/>
                  </a:ext>
                </a:extLst>
              </p14:cNvPr>
              <p14:cNvContentPartPr/>
              <p14:nvPr/>
            </p14:nvContentPartPr>
            <p14:xfrm>
              <a:off x="4560985" y="4584061"/>
              <a:ext cx="702000" cy="27000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5D4733D4-730F-8727-9284-439F2D95304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551985" y="4575061"/>
                <a:ext cx="71964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7C187FA-0758-DCBF-7D76-E6DE3064E489}"/>
                  </a:ext>
                </a:extLst>
              </p14:cNvPr>
              <p14:cNvContentPartPr/>
              <p14:nvPr/>
            </p14:nvContentPartPr>
            <p14:xfrm>
              <a:off x="5711905" y="4595581"/>
              <a:ext cx="829440" cy="30780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7C187FA-0758-DCBF-7D76-E6DE3064E48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702905" y="4586581"/>
                <a:ext cx="84708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37D78C11-7248-574B-D00B-1D7CC3B50386}"/>
                  </a:ext>
                </a:extLst>
              </p14:cNvPr>
              <p14:cNvContentPartPr/>
              <p14:nvPr/>
            </p14:nvContentPartPr>
            <p14:xfrm>
              <a:off x="6975145" y="4741381"/>
              <a:ext cx="644760" cy="37836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37D78C11-7248-574B-D00B-1D7CC3B5038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966145" y="4732381"/>
                <a:ext cx="66240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E0BFC4EB-8000-68A8-F0FA-6CF3750C75C9}"/>
                  </a:ext>
                </a:extLst>
              </p14:cNvPr>
              <p14:cNvContentPartPr/>
              <p14:nvPr/>
            </p14:nvContentPartPr>
            <p14:xfrm>
              <a:off x="8073865" y="4752901"/>
              <a:ext cx="998280" cy="25812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E0BFC4EB-8000-68A8-F0FA-6CF3750C75C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064865" y="4743901"/>
                <a:ext cx="101592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D38489B5-23B3-D7A3-D591-419570204E61}"/>
                  </a:ext>
                </a:extLst>
              </p14:cNvPr>
              <p14:cNvContentPartPr/>
              <p14:nvPr/>
            </p14:nvContentPartPr>
            <p14:xfrm>
              <a:off x="9543745" y="4649581"/>
              <a:ext cx="614880" cy="306360"/>
            </p14:xfrm>
          </p:contentPart>
        </mc:Choice>
        <mc:Fallback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D38489B5-23B3-D7A3-D591-419570204E6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534745" y="4640581"/>
                <a:ext cx="6325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3892B5CB-AB3E-2D15-99DD-23755D3C3E51}"/>
                  </a:ext>
                </a:extLst>
              </p14:cNvPr>
              <p14:cNvContentPartPr/>
              <p14:nvPr/>
            </p14:nvContentPartPr>
            <p14:xfrm>
              <a:off x="10468945" y="4591261"/>
              <a:ext cx="374760" cy="33840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3892B5CB-AB3E-2D15-99DD-23755D3C3E5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459945" y="4582261"/>
                <a:ext cx="39240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903885AD-BE79-D18B-B890-D3D3F9C83ACD}"/>
                  </a:ext>
                </a:extLst>
              </p14:cNvPr>
              <p14:cNvContentPartPr/>
              <p14:nvPr/>
            </p14:nvContentPartPr>
            <p14:xfrm>
              <a:off x="1361305" y="4955581"/>
              <a:ext cx="959760" cy="278640"/>
            </p14:xfrm>
          </p:contentPart>
        </mc:Choice>
        <mc:Fallback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903885AD-BE79-D18B-B890-D3D3F9C83AC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352305" y="4946581"/>
                <a:ext cx="97740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2A6C9239-47CC-DE7E-A7E5-3FCF47462878}"/>
                  </a:ext>
                </a:extLst>
              </p14:cNvPr>
              <p14:cNvContentPartPr/>
              <p14:nvPr/>
            </p14:nvContentPartPr>
            <p14:xfrm>
              <a:off x="2813905" y="5026861"/>
              <a:ext cx="549360" cy="21060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2A6C9239-47CC-DE7E-A7E5-3FCF4746287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804905" y="5017861"/>
                <a:ext cx="56700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CDA711BF-926C-5751-42D4-F837FA4B1079}"/>
                  </a:ext>
                </a:extLst>
              </p14:cNvPr>
              <p14:cNvContentPartPr/>
              <p14:nvPr/>
            </p14:nvContentPartPr>
            <p14:xfrm>
              <a:off x="3883465" y="5072221"/>
              <a:ext cx="1064880" cy="353880"/>
            </p14:xfrm>
          </p:contentPart>
        </mc:Choice>
        <mc:Fallback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CDA711BF-926C-5751-42D4-F837FA4B107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874465" y="5063221"/>
                <a:ext cx="108252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68A3EE65-2AC7-C280-7C5E-8114B3B36B89}"/>
                  </a:ext>
                </a:extLst>
              </p14:cNvPr>
              <p14:cNvContentPartPr/>
              <p14:nvPr/>
            </p14:nvContentPartPr>
            <p14:xfrm>
              <a:off x="5339665" y="5217661"/>
              <a:ext cx="687240" cy="28476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68A3EE65-2AC7-C280-7C5E-8114B3B36B8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330665" y="5208661"/>
                <a:ext cx="70488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B4857D15-6BC9-7F9B-BCB1-2AD482176AE6}"/>
                  </a:ext>
                </a:extLst>
              </p14:cNvPr>
              <p14:cNvContentPartPr/>
              <p14:nvPr/>
            </p14:nvContentPartPr>
            <p14:xfrm>
              <a:off x="6056065" y="5179861"/>
              <a:ext cx="489960" cy="252360"/>
            </p14:xfrm>
          </p:contentPart>
        </mc:Choice>
        <mc:Fallback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B4857D15-6BC9-7F9B-BCB1-2AD482176AE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047065" y="5170861"/>
                <a:ext cx="5076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1FB224E6-F10F-184B-D4FD-FA259F32EDC1}"/>
                  </a:ext>
                </a:extLst>
              </p14:cNvPr>
              <p14:cNvContentPartPr/>
              <p14:nvPr/>
            </p14:nvContentPartPr>
            <p14:xfrm>
              <a:off x="6809905" y="5408821"/>
              <a:ext cx="20160" cy="3096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1FB224E6-F10F-184B-D4FD-FA259F32EDC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800905" y="5399821"/>
                <a:ext cx="378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A5843B03-890C-FB06-D054-F150F46B17F4}"/>
                  </a:ext>
                </a:extLst>
              </p14:cNvPr>
              <p14:cNvContentPartPr/>
              <p14:nvPr/>
            </p14:nvContentPartPr>
            <p14:xfrm>
              <a:off x="6788665" y="5238181"/>
              <a:ext cx="31320" cy="180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A5843B03-890C-FB06-D054-F150F46B17F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779665" y="5229181"/>
                <a:ext cx="4896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F24A9532-D9E7-9BE5-68E7-258C86E67996}"/>
                  </a:ext>
                </a:extLst>
              </p14:cNvPr>
              <p14:cNvContentPartPr/>
              <p14:nvPr/>
            </p14:nvContentPartPr>
            <p14:xfrm>
              <a:off x="2463985" y="5834701"/>
              <a:ext cx="2305800" cy="50832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F24A9532-D9E7-9BE5-68E7-258C86E6799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454985" y="5825701"/>
                <a:ext cx="23234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A230BCB8-AD27-7474-13A5-BA169DD3FE5F}"/>
                  </a:ext>
                </a:extLst>
              </p14:cNvPr>
              <p14:cNvContentPartPr/>
              <p14:nvPr/>
            </p14:nvContentPartPr>
            <p14:xfrm>
              <a:off x="5429305" y="5975461"/>
              <a:ext cx="825840" cy="316080"/>
            </p14:xfrm>
          </p:contentPart>
        </mc:Choice>
        <mc:Fallback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A230BCB8-AD27-7474-13A5-BA169DD3FE5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420305" y="5966461"/>
                <a:ext cx="84348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380" name="Ink 379">
                <a:extLst>
                  <a:ext uri="{FF2B5EF4-FFF2-40B4-BE49-F238E27FC236}">
                    <a16:creationId xmlns:a16="http://schemas.microsoft.com/office/drawing/2014/main" id="{EE2DE46A-301F-5E4C-99D4-1AC7497A048E}"/>
                  </a:ext>
                </a:extLst>
              </p14:cNvPr>
              <p14:cNvContentPartPr/>
              <p14:nvPr/>
            </p14:nvContentPartPr>
            <p14:xfrm>
              <a:off x="6913225" y="6006061"/>
              <a:ext cx="1385280" cy="330840"/>
            </p14:xfrm>
          </p:contentPart>
        </mc:Choice>
        <mc:Fallback>
          <p:pic>
            <p:nvPicPr>
              <p:cNvPr id="380" name="Ink 379">
                <a:extLst>
                  <a:ext uri="{FF2B5EF4-FFF2-40B4-BE49-F238E27FC236}">
                    <a16:creationId xmlns:a16="http://schemas.microsoft.com/office/drawing/2014/main" id="{EE2DE46A-301F-5E4C-99D4-1AC7497A048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6904225" y="5997061"/>
                <a:ext cx="140292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390" name="Ink 389">
                <a:extLst>
                  <a:ext uri="{FF2B5EF4-FFF2-40B4-BE49-F238E27FC236}">
                    <a16:creationId xmlns:a16="http://schemas.microsoft.com/office/drawing/2014/main" id="{B57D601E-45CF-83E3-B55F-B6371E1E283F}"/>
                  </a:ext>
                </a:extLst>
              </p14:cNvPr>
              <p14:cNvContentPartPr/>
              <p14:nvPr/>
            </p14:nvContentPartPr>
            <p14:xfrm>
              <a:off x="6008545" y="2421901"/>
              <a:ext cx="1100160" cy="575280"/>
            </p14:xfrm>
          </p:contentPart>
        </mc:Choice>
        <mc:Fallback>
          <p:pic>
            <p:nvPicPr>
              <p:cNvPr id="390" name="Ink 389">
                <a:extLst>
                  <a:ext uri="{FF2B5EF4-FFF2-40B4-BE49-F238E27FC236}">
                    <a16:creationId xmlns:a16="http://schemas.microsoft.com/office/drawing/2014/main" id="{B57D601E-45CF-83E3-B55F-B6371E1E283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999545" y="2412901"/>
                <a:ext cx="1117800" cy="5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703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purl.org/dc/dcmitype/"/>
    <ds:schemaRef ds:uri="4873beb7-5857-4685-be1f-d57550cc96cc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</TotalTime>
  <Words>810</Words>
  <Application>Microsoft Office PowerPoint</Application>
  <PresentationFormat>Custom</PresentationFormat>
  <Paragraphs>141</Paragraphs>
  <Slides>35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Arial</vt:lpstr>
      <vt:lpstr>Avenir</vt:lpstr>
      <vt:lpstr>Calibri</vt:lpstr>
      <vt:lpstr>Calibri Light</vt:lpstr>
      <vt:lpstr>Cambria</vt:lpstr>
      <vt:lpstr>Cambria Math</vt:lpstr>
      <vt:lpstr>Gill Sans</vt:lpstr>
      <vt:lpstr>Helvetica Neue Light</vt:lpstr>
      <vt:lpstr>Lucida Grande</vt:lpstr>
      <vt:lpstr>Palatino Linotype</vt:lpstr>
      <vt:lpstr>Times New Roman</vt:lpstr>
      <vt:lpstr>Trebuchet MS</vt:lpstr>
      <vt:lpstr>Office Theme</vt:lpstr>
      <vt:lpstr>CS 7180: Topics in AI</vt:lpstr>
      <vt:lpstr>Course Website</vt:lpstr>
      <vt:lpstr>Grading Breakdown</vt:lpstr>
      <vt:lpstr>What is Geometric Deep Learning?</vt:lpstr>
      <vt:lpstr>Goal: Exploit the Geometric Structure of Data in the design of the neural network</vt:lpstr>
      <vt:lpstr>Goal: Exploit the Geometric Structure of Data in the design of the neural network</vt:lpstr>
      <vt:lpstr>Goal: Exploit the Geometric Structure of Data in the design of the neural network</vt:lpstr>
      <vt:lpstr>Goal: Exploit the Geometric Structure of Data in the design of the neural network</vt:lpstr>
      <vt:lpstr>Goal: Exploit the Geometric Structure of Data in the design of the neural network</vt:lpstr>
      <vt:lpstr>Convolution</vt:lpstr>
      <vt:lpstr>PowerPoint Presentation</vt:lpstr>
      <vt:lpstr>Convolutional neural networks</vt:lpstr>
      <vt:lpstr>LeNet-5</vt:lpstr>
      <vt:lpstr>PowerPoint Presentation</vt:lpstr>
      <vt:lpstr>PowerPoint Presentation</vt:lpstr>
      <vt:lpstr>Goal: Exploit the Geometric Structure of Data in the design of the neural network</vt:lpstr>
      <vt:lpstr>Graph-structured data</vt:lpstr>
      <vt:lpstr>Graph Neural Networks use Message-Passing </vt:lpstr>
      <vt:lpstr>Neural Network Structure Mirrors Graph Structure</vt:lpstr>
      <vt:lpstr>Flavors of GNNs</vt:lpstr>
      <vt:lpstr>Goal: Exploit the Geometric Structure of Data in the design of the neural network</vt:lpstr>
      <vt:lpstr>task: speech recognition from audio data</vt:lpstr>
      <vt:lpstr>let’s translate locality and translation invariance into inductive biases</vt:lpstr>
      <vt:lpstr>mirror the sequential structure of the data, we can process the data sequentially</vt:lpstr>
      <vt:lpstr>Goal: Exploit the Geometric Structure of Data in the design of the neural network</vt:lpstr>
      <vt:lpstr>Task: Point Cloud Object Classification </vt:lpstr>
      <vt:lpstr>Invariances</vt:lpstr>
      <vt:lpstr>Lagrangian Fluid Simulation with Continuous Convolution</vt:lpstr>
      <vt:lpstr>Lagrangian Fluid Simulation with Continuous Convolution</vt:lpstr>
      <vt:lpstr>SE(3)-Transformer</vt:lpstr>
      <vt:lpstr>Goal: Exploit the Geometric Structure of Data in the design of the neural network</vt:lpstr>
      <vt:lpstr>Gauge-Invariance</vt:lpstr>
      <vt:lpstr>Example: Wind Vector Field on Earth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7180: Topics in AI</dc:title>
  <dc:creator>Angela Lou</dc:creator>
  <cp:lastModifiedBy>Angela Lou</cp:lastModifiedBy>
  <cp:revision>6</cp:revision>
  <dcterms:created xsi:type="dcterms:W3CDTF">2023-01-06T03:39:33Z</dcterms:created>
  <dcterms:modified xsi:type="dcterms:W3CDTF">2023-01-09T05:19:03Z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